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 id="2147484269" r:id="rId2"/>
  </p:sldMasterIdLst>
  <p:notesMasterIdLst>
    <p:notesMasterId r:id="rId13"/>
  </p:notesMasterIdLst>
  <p:handoutMasterIdLst>
    <p:handoutMasterId r:id="rId14"/>
  </p:handoutMasterIdLst>
  <p:sldIdLst>
    <p:sldId id="409" r:id="rId3"/>
    <p:sldId id="553" r:id="rId4"/>
    <p:sldId id="554" r:id="rId5"/>
    <p:sldId id="555" r:id="rId6"/>
    <p:sldId id="556" r:id="rId7"/>
    <p:sldId id="557" r:id="rId8"/>
    <p:sldId id="558" r:id="rId9"/>
    <p:sldId id="551" r:id="rId10"/>
    <p:sldId id="552" r:id="rId11"/>
    <p:sldId id="527" r:id="rId12"/>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53"/>
            <p14:sldId id="554"/>
            <p14:sldId id="555"/>
            <p14:sldId id="556"/>
            <p14:sldId id="557"/>
            <p14:sldId id="558"/>
            <p14:sldId id="551"/>
            <p14:sldId id="552"/>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250" autoAdjust="0"/>
    <p:restoredTop sz="93075" autoAdjust="0"/>
  </p:normalViewPr>
  <p:slideViewPr>
    <p:cSldViewPr snapToGrid="0">
      <p:cViewPr varScale="1">
        <p:scale>
          <a:sx n="104" d="100"/>
          <a:sy n="104" d="100"/>
        </p:scale>
        <p:origin x="318" y="108"/>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117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11.11.2015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11/11/2015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11/11/2015</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92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27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05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241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a:t>
            </a: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Because </a:t>
            </a: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a:t>
            </a: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11/11/2015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41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11/11/2015 8:19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40088443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marL="0" marR="0" lvl="0" indent="0" algn="l" defTabSz="932574"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505050"/>
                </a:solidFill>
                <a:effectLst/>
                <a:uLnTx/>
                <a:uFillTx/>
                <a:latin typeface="Segoe UI"/>
                <a:ea typeface="+mn-ea"/>
                <a:cs typeface="+mn-cs"/>
              </a:rPr>
              <a:t>Microsoft Confidential</a:t>
            </a:r>
          </a:p>
        </p:txBody>
      </p:sp>
      <p:sp>
        <p:nvSpPr>
          <p:cNvPr id="5" name="Slide Number Placeholder 3"/>
          <p:cNvSpPr>
            <a:spLocks noGrp="1"/>
          </p:cNvSpPr>
          <p:nvPr>
            <p:ph type="sldNum" sz="quarter" idx="15"/>
          </p:nvPr>
        </p:nvSpPr>
        <p:spPr/>
        <p:txBody>
          <a:bodyPr/>
          <a:lstStyle>
            <a:lvl1pPr>
              <a:defRPr/>
            </a:lvl1pPr>
          </a:lstStyle>
          <a:p>
            <a:pPr marL="0" marR="0" lvl="0" indent="0" algn="r" defTabSz="932425" rtl="0" eaLnBrk="1" fontAlgn="auto" latinLnBrk="0" hangingPunct="1">
              <a:lnSpc>
                <a:spcPct val="100000"/>
              </a:lnSpc>
              <a:spcBef>
                <a:spcPts val="0"/>
              </a:spcBef>
              <a:spcAft>
                <a:spcPts val="0"/>
              </a:spcAft>
              <a:buClrTx/>
              <a:buSzTx/>
              <a:buFontTx/>
              <a:buNone/>
              <a:tabLst/>
              <a:defRPr/>
            </a:pPr>
            <a:fld id="{6052FC3A-E1BD-E54F-9A48-71EBDEF00552}" type="slidenum">
              <a:rPr kumimoji="0" lang="en-US" sz="900" b="0" i="0" u="none" strike="noStrike" kern="1200" cap="none" spc="0" normalizeH="0" baseline="0" noProof="0">
                <a:ln>
                  <a:noFill/>
                </a:ln>
                <a:solidFill>
                  <a:srgbClr val="505050"/>
                </a:solidFill>
                <a:effectLst/>
                <a:uLnTx/>
                <a:uFillTx/>
                <a:latin typeface="Segoe UI"/>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475289222"/>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marL="0" marR="0" lvl="0" indent="0" algn="l" defTabSz="932574"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pPr marL="0" marR="0" lvl="0" indent="0" algn="r" defTabSz="932425" rtl="0" eaLnBrk="1" fontAlgn="auto" latinLnBrk="0" hangingPunct="1">
              <a:lnSpc>
                <a:spcPct val="100000"/>
              </a:lnSpc>
              <a:spcBef>
                <a:spcPts val="0"/>
              </a:spcBef>
              <a:spcAft>
                <a:spcPts val="0"/>
              </a:spcAft>
              <a:buClrTx/>
              <a:buSzTx/>
              <a:buFontTx/>
              <a:buNone/>
              <a:tabLst/>
              <a:defRPr/>
            </a:pPr>
            <a:fld id="{675909FA-3F91-0646-A6A8-60C236B90508}" type="slidenum">
              <a:rPr kumimoji="0" lang="en-US" sz="900" b="0" i="0" u="none" strike="noStrike" kern="1200" cap="none" spc="0" normalizeH="0" baseline="0" noProof="0">
                <a:ln>
                  <a:noFill/>
                </a:ln>
                <a:solidFill>
                  <a:srgbClr val="000000"/>
                </a:solidFill>
                <a:effectLst/>
                <a:uLnTx/>
                <a:uFillTx/>
                <a:latin typeface="Segoe UI"/>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7190605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46315597"/>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0912" y="233151"/>
            <a:ext cx="11814652" cy="880792"/>
          </a:xfrm>
        </p:spPr>
        <p:txBody>
          <a:bodyPr anchor="t" anchorCtr="0">
            <a:noAutofit/>
          </a:bodyPr>
          <a:lstStyle>
            <a:lvl1pPr>
              <a:defRPr sz="5438" cap="none" spc="-136" baseline="0">
                <a:solidFill>
                  <a:schemeClr val="accent1"/>
                </a:solidFill>
                <a:latin typeface="Segoe UI Light"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45886778"/>
      </p:ext>
    </p:extLst>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505050"/>
                </a:solidFill>
                <a:effectLst/>
                <a:uLnTx/>
                <a:uFillTx/>
                <a:latin typeface="Segoe UI"/>
                <a:ea typeface="+mn-ea"/>
                <a:cs typeface="+mn-cs"/>
              </a:rPr>
              <a:t>Microsoft Confidential</a:t>
            </a:r>
            <a:endParaRPr kumimoji="0" lang="en-US" sz="900" b="0" i="0" u="none" strike="noStrike" kern="1200" cap="none" spc="0" normalizeH="0" baseline="0" noProof="0">
              <a:ln>
                <a:noFill/>
              </a:ln>
              <a:solidFill>
                <a:srgbClr val="505050"/>
              </a:solidFill>
              <a:effectLst/>
              <a:uLnTx/>
              <a:uFillTx/>
              <a:latin typeface="Segoe UI"/>
              <a:ea typeface="+mn-ea"/>
              <a:cs typeface="+mn-cs"/>
            </a:endParaRPr>
          </a:p>
        </p:txBody>
      </p:sp>
      <p:sp>
        <p:nvSpPr>
          <p:cNvPr id="4" name="Slide Number Placeholder 3"/>
          <p:cNvSpPr>
            <a:spLocks noGrp="1"/>
          </p:cNvSpPr>
          <p:nvPr>
            <p:ph type="sldNum" sz="quarter" idx="11"/>
          </p:nvPr>
        </p:nvSpPr>
        <p:spPr/>
        <p:txBody>
          <a:bodyPr/>
          <a:lstStyle/>
          <a:p>
            <a:pPr marL="0" marR="0" lvl="0" indent="0" algn="r" defTabSz="931695" rtl="0" eaLnBrk="1" fontAlgn="base" latinLnBrk="0" hangingPunct="1">
              <a:lnSpc>
                <a:spcPct val="100000"/>
              </a:lnSpc>
              <a:spcBef>
                <a:spcPct val="0"/>
              </a:spcBef>
              <a:spcAft>
                <a:spcPct val="0"/>
              </a:spcAft>
              <a:buClrTx/>
              <a:buSzTx/>
              <a:buFontTx/>
              <a:buNone/>
              <a:tabLst/>
              <a:defRPr/>
            </a:pPr>
            <a:fld id="{83758903-653A-7442-ACA2-36E6579F0BEB}" type="slidenum">
              <a:rPr kumimoji="0" lang="en-US" sz="900" b="0" i="0" u="none" strike="noStrike" kern="1200" cap="none" spc="0" normalizeH="0" baseline="0" noProof="0" smtClean="0">
                <a:ln>
                  <a:noFill/>
                </a:ln>
                <a:solidFill>
                  <a:srgbClr val="505050"/>
                </a:solidFill>
                <a:effectLst/>
                <a:uLnTx/>
                <a:uFillTx/>
                <a:latin typeface="Segoe UI"/>
                <a:ea typeface="ＭＳ Ｐゴシック" charset="0"/>
                <a:cs typeface="+mn-cs"/>
              </a:rPr>
              <a:pPr marL="0" marR="0" lvl="0" indent="0" algn="r" defTabSz="931695" rtl="0" eaLnBrk="1" fontAlgn="base" latinLnBrk="0" hangingPunct="1">
                <a:lnSpc>
                  <a:spcPct val="100000"/>
                </a:lnSpc>
                <a:spcBef>
                  <a:spcPct val="0"/>
                </a:spcBef>
                <a:spcAft>
                  <a:spcPct val="0"/>
                </a:spcAft>
                <a:buClrTx/>
                <a:buSzTx/>
                <a:buFontTx/>
                <a:buNone/>
                <a:tabLst/>
                <a:defRPr/>
              </a:pPr>
              <a:t>‹Nr.›</a:t>
            </a:fld>
            <a:endParaRPr kumimoji="0" lang="en-US" sz="9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28704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1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marL="0" marR="0" lvl="0" indent="0" algn="r" defTabSz="932036"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 </a:t>
            </a:r>
            <a:r>
              <a:rPr kumimoji="0" lang="en-US" sz="700" b="0" i="0" u="none" strike="noStrike" kern="1200" cap="none" spc="0" normalizeH="0" baseline="0" noProof="0" dirty="0" smtClean="0">
                <a:ln>
                  <a:noFill/>
                </a:ln>
                <a:gradFill>
                  <a:gsLst>
                    <a:gs pos="12389">
                      <a:srgbClr val="FFFFFF"/>
                    </a:gs>
                    <a:gs pos="54000">
                      <a:srgbClr val="FFFFFF"/>
                    </a:gs>
                  </a:gsLst>
                  <a:lin ang="5400000" scaled="0"/>
                </a:gradFill>
                <a:effectLst/>
                <a:uLnTx/>
                <a:uFillTx/>
                <a:latin typeface="Segoe UI"/>
                <a:ea typeface="+mn-ea"/>
                <a:cs typeface="Segoe UI" pitchFamily="34" charset="0"/>
              </a:rPr>
              <a:t>2015 </a:t>
            </a:r>
            <a:r>
              <a:rPr kumimoji="0" lang="en-US" sz="700"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111639494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k 2C 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1" y="1212851"/>
            <a:ext cx="5486399" cy="5119022"/>
          </a:xfrm>
        </p:spPr>
        <p:txBody>
          <a:bodyPr wrap="square">
            <a:normAutofit/>
          </a:bodyPr>
          <a:lstStyle>
            <a:lvl1pPr marL="0" indent="0">
              <a:spcBef>
                <a:spcPts val="1224"/>
              </a:spcBef>
              <a:buClr>
                <a:schemeClr val="tx1"/>
              </a:buClr>
              <a:buFont typeface="Wingdings" pitchFamily="2" charset="2"/>
              <a:buNone/>
              <a:defRPr sz="3595">
                <a:gradFill>
                  <a:gsLst>
                    <a:gs pos="1250">
                      <a:schemeClr val="tx2"/>
                    </a:gs>
                    <a:gs pos="99000">
                      <a:schemeClr val="tx2"/>
                    </a:gs>
                  </a:gsLst>
                  <a:lin ang="5400000" scaled="0"/>
                </a:gradFill>
              </a:defRPr>
            </a:lvl1pPr>
            <a:lvl2pPr marL="0" indent="0">
              <a:buNone/>
              <a:defRPr sz="1998"/>
            </a:lvl2pPr>
            <a:lvl3pPr marL="231476" indent="0">
              <a:buNone/>
              <a:tabLst/>
              <a:defRPr sz="1998"/>
            </a:lvl3pPr>
            <a:lvl4pPr marL="459781" indent="0">
              <a:buNone/>
              <a:defRPr/>
            </a:lvl4pPr>
            <a:lvl5pPr marL="684913"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51"/>
            <a:ext cx="5486399" cy="5119022"/>
          </a:xfrm>
        </p:spPr>
        <p:txBody>
          <a:bodyPr wrap="square">
            <a:normAutofit/>
          </a:bodyPr>
          <a:lstStyle>
            <a:lvl1pPr marL="0" indent="0">
              <a:spcBef>
                <a:spcPts val="1224"/>
              </a:spcBef>
              <a:buClr>
                <a:schemeClr val="tx1"/>
              </a:buClr>
              <a:buFont typeface="Wingdings" pitchFamily="2" charset="2"/>
              <a:buNone/>
              <a:defRPr sz="3595">
                <a:gradFill>
                  <a:gsLst>
                    <a:gs pos="1250">
                      <a:schemeClr val="tx2"/>
                    </a:gs>
                    <a:gs pos="99000">
                      <a:schemeClr val="tx2"/>
                    </a:gs>
                  </a:gsLst>
                  <a:lin ang="5400000" scaled="0"/>
                </a:gradFill>
              </a:defRPr>
            </a:lvl1pPr>
            <a:lvl2pPr marL="0" indent="0">
              <a:buNone/>
              <a:defRPr sz="1998"/>
            </a:lvl2pPr>
            <a:lvl3pPr marL="231476" indent="0">
              <a:buNone/>
              <a:tabLst/>
              <a:defRPr sz="1998"/>
            </a:lvl3pPr>
            <a:lvl4pPr marL="459781" indent="0">
              <a:buNone/>
              <a:defRPr/>
            </a:lvl4pPr>
            <a:lvl5pPr marL="684913"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834925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_Title and Cont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smtClean="0"/>
              <a:t>Click to edit Master title style</a:t>
            </a:r>
            <a:endParaRPr lang="de-DE"/>
          </a:p>
        </p:txBody>
      </p:sp>
      <p:sp>
        <p:nvSpPr>
          <p:cNvPr id="3" name="Content Placeholder 2"/>
          <p:cNvSpPr>
            <a:spLocks noGrp="1"/>
          </p:cNvSpPr>
          <p:nvPr>
            <p:ph idx="1"/>
          </p:nvPr>
        </p:nvSpPr>
        <p:spPr/>
        <p:txBody>
          <a:bodyPr/>
          <a:lstStyle>
            <a:lvl1pPr marL="364225" indent="-364225">
              <a:buClr>
                <a:schemeClr val="bg1"/>
              </a:buClr>
              <a:defRPr>
                <a:solidFill>
                  <a:schemeClr val="bg1"/>
                </a:solidFill>
              </a:defRPr>
            </a:lvl1pPr>
            <a:lvl2pPr marL="728448" indent="-262241">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128911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lvl1pPr>
              <a:defRPr>
                <a:solidFill>
                  <a:schemeClr val="bg1"/>
                </a:solidFill>
              </a:defRPr>
            </a:lvl1pPr>
          </a:lstStyle>
          <a:p>
            <a:r>
              <a:rPr lang="en-US" smtClean="0"/>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77983" y="6200009"/>
            <a:ext cx="1677801" cy="616697"/>
          </a:xfrm>
          <a:prstGeom prst="rect">
            <a:avLst/>
          </a:prstGeom>
        </p:spPr>
      </p:pic>
    </p:spTree>
    <p:extLst>
      <p:ext uri="{BB962C8B-B14F-4D97-AF65-F5344CB8AC3E}">
        <p14:creationId xmlns:p14="http://schemas.microsoft.com/office/powerpoint/2010/main" val="37534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Demo Separator">
    <p:spTree>
      <p:nvGrpSpPr>
        <p:cNvPr id="1" name=""/>
        <p:cNvGrpSpPr/>
        <p:nvPr/>
      </p:nvGrpSpPr>
      <p:grpSpPr>
        <a:xfrm>
          <a:off x="0" y="0"/>
          <a:ext cx="0" cy="0"/>
          <a:chOff x="0" y="0"/>
          <a:chExt cx="0" cy="0"/>
        </a:xfrm>
      </p:grpSpPr>
      <p:sp>
        <p:nvSpPr>
          <p:cNvPr id="3" name="Rectangle 2"/>
          <p:cNvSpPr/>
          <p:nvPr userDrawn="1"/>
        </p:nvSpPr>
        <p:spPr>
          <a:xfrm>
            <a:off x="0"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425" rtl="0" eaLnBrk="1" fontAlgn="auto" latinLnBrk="0" hangingPunct="1">
              <a:lnSpc>
                <a:spcPct val="100000"/>
              </a:lnSpc>
              <a:spcBef>
                <a:spcPts val="0"/>
              </a:spcBef>
              <a:spcAft>
                <a:spcPts val="0"/>
              </a:spcAft>
              <a:buClrTx/>
              <a:buSzTx/>
              <a:buFontTx/>
              <a:buNone/>
              <a:tabLst/>
              <a:defRPr/>
            </a:pPr>
            <a:endParaRPr kumimoji="0" lang="de-DE" sz="1872"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560508" y="1588226"/>
            <a:ext cx="11315459" cy="1240785"/>
          </a:xfrm>
        </p:spPr>
        <p:txBody>
          <a:bodyPr vert="horz" lIns="0" tIns="45720" rIns="0" bIns="45720" rtlCol="0" anchor="b">
            <a:normAutofit/>
          </a:bodyPr>
          <a:lstStyle>
            <a:lvl1pPr>
              <a:defRPr lang="de-DE" sz="6118">
                <a:solidFill>
                  <a:schemeClr val="bg1"/>
                </a:solidFill>
              </a:defRPr>
            </a:lvl1pPr>
          </a:lstStyle>
          <a:p>
            <a:pPr lvl="0"/>
            <a:r>
              <a:rPr lang="en-US" smtClean="0"/>
              <a:t>Click to edit Master title style</a:t>
            </a:r>
            <a:endParaRPr lang="de-DE" dirty="0"/>
          </a:p>
        </p:txBody>
      </p:sp>
      <p:cxnSp>
        <p:nvCxnSpPr>
          <p:cNvPr id="4" name="Straight Connector 3"/>
          <p:cNvCxnSpPr/>
          <p:nvPr userDrawn="1"/>
        </p:nvCxnSpPr>
        <p:spPr>
          <a:xfrm>
            <a:off x="560508" y="3056716"/>
            <a:ext cx="113154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560508" y="3284422"/>
            <a:ext cx="11315459" cy="3150023"/>
          </a:xfrm>
        </p:spPr>
        <p:txBody>
          <a:bodyPr>
            <a:normAutofit/>
          </a:bodyPr>
          <a:lstStyle>
            <a:lvl1pPr marL="369080" indent="-369080">
              <a:spcBef>
                <a:spcPts val="1224"/>
              </a:spcBef>
              <a:defRPr sz="3263">
                <a:solidFill>
                  <a:schemeClr val="bg1"/>
                </a:solidFill>
              </a:defRPr>
            </a:lvl1pPr>
            <a:lvl2pPr>
              <a:defRPr sz="3263">
                <a:solidFill>
                  <a:schemeClr val="bg1"/>
                </a:solidFill>
              </a:defRPr>
            </a:lvl2pPr>
            <a:lvl3pPr>
              <a:defRPr sz="2855">
                <a:solidFill>
                  <a:schemeClr val="bg1"/>
                </a:solidFill>
              </a:defRPr>
            </a:lvl3pPr>
            <a:lvl4pPr>
              <a:defRPr sz="2447">
                <a:solidFill>
                  <a:schemeClr val="bg1"/>
                </a:solidFill>
              </a:defRPr>
            </a:lvl4pPr>
            <a:lvl5pPr>
              <a:defRPr sz="2447">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8" name="TextBox 7"/>
          <p:cNvSpPr txBox="1"/>
          <p:nvPr userDrawn="1"/>
        </p:nvSpPr>
        <p:spPr>
          <a:xfrm>
            <a:off x="560508" y="991947"/>
            <a:ext cx="11315459" cy="606152"/>
          </a:xfrm>
          <a:prstGeom prst="rect">
            <a:avLst/>
          </a:prstGeom>
          <a:noFill/>
        </p:spPr>
        <p:txBody>
          <a:bodyPr wrap="square" lIns="0" rtlCol="0">
            <a:spAutoFit/>
          </a:bodyPr>
          <a:lstStyle>
            <a:defPPr>
              <a:defRPr lang="de-DE"/>
            </a:defPPr>
            <a:lvl1pPr>
              <a:defRPr sz="3200" cap="all">
                <a:solidFill>
                  <a:schemeClr val="accent1">
                    <a:lumMod val="40000"/>
                    <a:lumOff val="60000"/>
                  </a:schemeClr>
                </a:solidFill>
                <a:latin typeface="Segoe WP Semibold" panose="020B0702040204020203" pitchFamily="34" charset="0"/>
                <a:cs typeface="Segoe WP Semibold" panose="020B0702040204020203" pitchFamily="34" charset="0"/>
              </a:defRPr>
            </a:lvl1pPr>
          </a:lstStyle>
          <a:p>
            <a:pPr marL="0" marR="0" lvl="0" indent="0" algn="l" defTabSz="932425" rtl="0" eaLnBrk="1" fontAlgn="auto" latinLnBrk="0" hangingPunct="1">
              <a:lnSpc>
                <a:spcPct val="100000"/>
              </a:lnSpc>
              <a:spcBef>
                <a:spcPts val="0"/>
              </a:spcBef>
              <a:spcAft>
                <a:spcPts val="0"/>
              </a:spcAft>
              <a:buClrTx/>
              <a:buSzTx/>
              <a:buFontTx/>
              <a:buNone/>
              <a:tabLst/>
              <a:defRPr/>
            </a:pPr>
            <a:r>
              <a:rPr kumimoji="0" lang="de-DE" sz="3263" b="0" i="0" u="none" strike="noStrike" kern="1200" cap="all" spc="0" normalizeH="0" baseline="0" noProof="0" dirty="0" smtClean="0">
                <a:ln>
                  <a:noFill/>
                </a:ln>
                <a:solidFill>
                  <a:srgbClr val="0072C6">
                    <a:lumMod val="40000"/>
                    <a:lumOff val="60000"/>
                  </a:srgbClr>
                </a:solidFill>
                <a:effectLst/>
                <a:uLnTx/>
                <a:uFillTx/>
                <a:latin typeface="Segoe WP Semibold" panose="020B0702040204020203" pitchFamily="34" charset="0"/>
                <a:ea typeface="+mn-ea"/>
              </a:rPr>
              <a:t>Demo</a:t>
            </a:r>
            <a:endParaRPr kumimoji="0" lang="de-DE" sz="3263" b="0" i="0" u="none" strike="noStrike" kern="1200" cap="all" spc="0" normalizeH="0" baseline="0" noProof="0" dirty="0">
              <a:ln>
                <a:noFill/>
              </a:ln>
              <a:solidFill>
                <a:srgbClr val="0072C6">
                  <a:lumMod val="40000"/>
                  <a:lumOff val="60000"/>
                </a:srgbClr>
              </a:solidFill>
              <a:effectLst/>
              <a:uLnTx/>
              <a:uFillTx/>
              <a:latin typeface="Segoe WP Semibold" panose="020B0702040204020203" pitchFamily="34" charset="0"/>
              <a:ea typeface="+mn-ea"/>
            </a:endParaRPr>
          </a:p>
        </p:txBody>
      </p:sp>
    </p:spTree>
    <p:extLst>
      <p:ext uri="{BB962C8B-B14F-4D97-AF65-F5344CB8AC3E}">
        <p14:creationId xmlns:p14="http://schemas.microsoft.com/office/powerpoint/2010/main" val="375851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lstStyle>
            <a:lvl1pPr marL="0" indent="0">
              <a:lnSpc>
                <a:spcPct val="90000"/>
              </a:lnSpc>
              <a:spcBef>
                <a:spcPts val="1428"/>
              </a:spcBef>
              <a:buClr>
                <a:schemeClr val="accent1">
                  <a:lumMod val="75000"/>
                </a:schemeClr>
              </a:buClr>
              <a:buNone/>
              <a:defRPr sz="2039" b="0">
                <a:solidFill>
                  <a:schemeClr val="bg1"/>
                </a:solidFill>
                <a:latin typeface="Segoe UI Semibold" panose="020B0702040204020203" pitchFamily="34" charset="0"/>
                <a:cs typeface="Segoe UI Semibold" panose="020B0702040204020203" pitchFamily="34" charset="0"/>
              </a:defRPr>
            </a:lvl1pPr>
            <a:lvl2pPr marL="0" indent="0">
              <a:lnSpc>
                <a:spcPct val="90000"/>
              </a:lnSpc>
              <a:spcBef>
                <a:spcPts val="0"/>
              </a:spcBef>
              <a:buClr>
                <a:schemeClr val="accent1">
                  <a:lumMod val="75000"/>
                </a:schemeClr>
              </a:buClr>
              <a:buNone/>
              <a:defRPr sz="1835">
                <a:solidFill>
                  <a:schemeClr val="bg1"/>
                </a:solidFill>
              </a:defRPr>
            </a:lvl2pPr>
            <a:lvl3pPr marL="186159" indent="-186159">
              <a:lnSpc>
                <a:spcPct val="90000"/>
              </a:lnSpc>
              <a:spcBef>
                <a:spcPts val="0"/>
              </a:spcBef>
              <a:buClr>
                <a:schemeClr val="bg1"/>
              </a:buClr>
              <a:defRPr sz="1835">
                <a:solidFill>
                  <a:schemeClr val="bg1"/>
                </a:solidFill>
              </a:defRPr>
            </a:lvl3pPr>
            <a:lvl4pPr marL="369080" indent="-186159">
              <a:lnSpc>
                <a:spcPct val="90000"/>
              </a:lnSpc>
              <a:spcBef>
                <a:spcPts val="0"/>
              </a:spcBef>
              <a:buClr>
                <a:schemeClr val="bg1"/>
              </a:buClr>
              <a:defRPr sz="1835">
                <a:solidFill>
                  <a:schemeClr val="bg1"/>
                </a:solidFill>
              </a:defRPr>
            </a:lvl4pPr>
            <a:lvl5pPr marL="369080" indent="-186159">
              <a:lnSpc>
                <a:spcPct val="90000"/>
              </a:lnSpc>
              <a:spcBef>
                <a:spcPts val="0"/>
              </a:spcBef>
              <a:buClr>
                <a:schemeClr val="bg1"/>
              </a:buClr>
              <a:defRPr sz="1835">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smtClean="0"/>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212031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lstStyle>
            <a:lvl1pPr marL="0" indent="0">
              <a:lnSpc>
                <a:spcPct val="90000"/>
              </a:lnSpc>
              <a:spcBef>
                <a:spcPts val="1428"/>
              </a:spcBef>
              <a:buClr>
                <a:schemeClr val="accent1">
                  <a:lumMod val="75000"/>
                </a:schemeClr>
              </a:buClr>
              <a:buNone/>
              <a:defRPr sz="2039" b="0">
                <a:solidFill>
                  <a:schemeClr val="bg1"/>
                </a:solidFill>
                <a:latin typeface="Segoe UI Semibold" panose="020B0702040204020203" pitchFamily="34" charset="0"/>
                <a:cs typeface="Segoe UI Semibold" panose="020B0702040204020203" pitchFamily="34" charset="0"/>
              </a:defRPr>
            </a:lvl1pPr>
            <a:lvl2pPr marL="0" indent="0">
              <a:lnSpc>
                <a:spcPct val="90000"/>
              </a:lnSpc>
              <a:spcBef>
                <a:spcPts val="0"/>
              </a:spcBef>
              <a:buClr>
                <a:schemeClr val="accent1">
                  <a:lumMod val="75000"/>
                </a:schemeClr>
              </a:buClr>
              <a:buNone/>
              <a:defRPr sz="1835">
                <a:solidFill>
                  <a:schemeClr val="bg1"/>
                </a:solidFill>
              </a:defRPr>
            </a:lvl2pPr>
            <a:lvl3pPr marL="186159" indent="-186159">
              <a:lnSpc>
                <a:spcPct val="90000"/>
              </a:lnSpc>
              <a:spcBef>
                <a:spcPts val="0"/>
              </a:spcBef>
              <a:buClr>
                <a:schemeClr val="bg1"/>
              </a:buClr>
              <a:defRPr sz="1835">
                <a:solidFill>
                  <a:schemeClr val="bg1"/>
                </a:solidFill>
              </a:defRPr>
            </a:lvl3pPr>
            <a:lvl4pPr marL="369080" indent="-186159">
              <a:lnSpc>
                <a:spcPct val="90000"/>
              </a:lnSpc>
              <a:spcBef>
                <a:spcPts val="0"/>
              </a:spcBef>
              <a:buClr>
                <a:schemeClr val="bg1"/>
              </a:buClr>
              <a:defRPr sz="1835">
                <a:solidFill>
                  <a:schemeClr val="bg1"/>
                </a:solidFill>
              </a:defRPr>
            </a:lvl4pPr>
            <a:lvl5pPr marL="369080" indent="-186159">
              <a:lnSpc>
                <a:spcPct val="90000"/>
              </a:lnSpc>
              <a:spcBef>
                <a:spcPts val="0"/>
              </a:spcBef>
              <a:buClr>
                <a:schemeClr val="bg1"/>
              </a:buClr>
              <a:defRPr sz="1835">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smtClean="0"/>
              <a:t>Click to edit Master title style</a:t>
            </a:r>
            <a:endParaRPr lang="de-DE"/>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6561" y="6434445"/>
            <a:ext cx="1523762" cy="560079"/>
          </a:xfrm>
          <a:prstGeom prst="rect">
            <a:avLst/>
          </a:prstGeom>
        </p:spPr>
      </p:pic>
    </p:spTree>
    <p:extLst>
      <p:ext uri="{BB962C8B-B14F-4D97-AF65-F5344CB8AC3E}">
        <p14:creationId xmlns:p14="http://schemas.microsoft.com/office/powerpoint/2010/main" val="37284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Title Only">
    <p:bg>
      <p:bgPr>
        <a:solidFill>
          <a:schemeClr val="tx2"/>
        </a:solid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560230" y="1515022"/>
            <a:ext cx="5249768" cy="4785070"/>
          </a:xfrm>
        </p:spPr>
        <p:txBody>
          <a:bodyPr>
            <a:normAutofit/>
          </a:bodyPr>
          <a:lstStyle>
            <a:lvl1pPr marL="0" indent="0">
              <a:lnSpc>
                <a:spcPct val="100000"/>
              </a:lnSpc>
              <a:spcBef>
                <a:spcPts val="1835"/>
              </a:spcBef>
              <a:buClr>
                <a:schemeClr val="accent1">
                  <a:lumMod val="75000"/>
                </a:schemeClr>
              </a:buClr>
              <a:buNone/>
              <a:defRPr sz="1835" b="0">
                <a:solidFill>
                  <a:schemeClr val="bg1"/>
                </a:solidFill>
                <a:latin typeface="Segoe UI Semibold" panose="020B0702040204020203" pitchFamily="34" charset="0"/>
                <a:cs typeface="Segoe UI Semibold" panose="020B0702040204020203" pitchFamily="34" charset="0"/>
              </a:defRPr>
            </a:lvl1pPr>
            <a:lvl2pPr marL="0" indent="0">
              <a:lnSpc>
                <a:spcPct val="100000"/>
              </a:lnSpc>
              <a:spcBef>
                <a:spcPts val="0"/>
              </a:spcBef>
              <a:buClr>
                <a:schemeClr val="accent1">
                  <a:lumMod val="75000"/>
                </a:schemeClr>
              </a:buClr>
              <a:buNone/>
              <a:defRPr sz="1632">
                <a:solidFill>
                  <a:schemeClr val="bg1"/>
                </a:solidFill>
              </a:defRPr>
            </a:lvl2pPr>
            <a:lvl3pPr marL="186159" indent="-186159">
              <a:lnSpc>
                <a:spcPct val="100000"/>
              </a:lnSpc>
              <a:spcBef>
                <a:spcPts val="0"/>
              </a:spcBef>
              <a:buClr>
                <a:schemeClr val="bg1"/>
              </a:buClr>
              <a:defRPr sz="1632">
                <a:solidFill>
                  <a:schemeClr val="bg1"/>
                </a:solidFill>
              </a:defRPr>
            </a:lvl3pPr>
            <a:lvl4pPr marL="369080" indent="-186159">
              <a:lnSpc>
                <a:spcPct val="100000"/>
              </a:lnSpc>
              <a:spcBef>
                <a:spcPts val="0"/>
              </a:spcBef>
              <a:buClr>
                <a:schemeClr val="bg1"/>
              </a:buClr>
              <a:defRPr sz="1632">
                <a:solidFill>
                  <a:schemeClr val="bg1"/>
                </a:solidFill>
              </a:defRPr>
            </a:lvl4pPr>
            <a:lvl5pPr marL="369080" indent="-186159">
              <a:lnSpc>
                <a:spcPct val="100000"/>
              </a:lnSpc>
              <a:spcBef>
                <a:spcPts val="0"/>
              </a:spcBef>
              <a:buClr>
                <a:schemeClr val="bg1"/>
              </a:buClr>
              <a:defRPr sz="1632">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Title 1"/>
          <p:cNvSpPr>
            <a:spLocks noGrp="1"/>
          </p:cNvSpPr>
          <p:nvPr>
            <p:ph type="title"/>
          </p:nvPr>
        </p:nvSpPr>
        <p:spPr>
          <a:xfrm>
            <a:off x="560508" y="480877"/>
            <a:ext cx="11315459" cy="800238"/>
          </a:xfrm>
        </p:spPr>
        <p:txBody>
          <a:bodyPr anchor="t">
            <a:noAutofit/>
          </a:bodyPr>
          <a:lstStyle>
            <a:lvl1pPr>
              <a:defRPr>
                <a:solidFill>
                  <a:schemeClr val="bg1"/>
                </a:solidFill>
              </a:defRPr>
            </a:lvl1pPr>
          </a:lstStyle>
          <a:p>
            <a:r>
              <a:rPr lang="en-US" smtClean="0"/>
              <a:t>Click to edit Master title style</a:t>
            </a:r>
            <a:endParaRPr lang="de-DE"/>
          </a:p>
        </p:txBody>
      </p:sp>
    </p:spTree>
    <p:extLst>
      <p:ext uri="{BB962C8B-B14F-4D97-AF65-F5344CB8AC3E}">
        <p14:creationId xmlns:p14="http://schemas.microsoft.com/office/powerpoint/2010/main" val="346507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Only_CeBIT2014">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50476" y="296906"/>
            <a:ext cx="9144000" cy="914385"/>
          </a:xfrm>
          <a:noFill/>
        </p:spPr>
        <p:txBody>
          <a:bodyPr lIns="108000" tIns="91420" rIns="108000" bIns="91420" anchor="t" anchorCtr="0"/>
          <a:lstStyle>
            <a:lvl1pPr>
              <a:spcBef>
                <a:spcPts val="1020"/>
              </a:spcBef>
              <a:defRPr sz="5507" spc="-101" baseline="0">
                <a:solidFill>
                  <a:schemeClr val="tx1"/>
                </a:solidFill>
              </a:defRPr>
            </a:lvl1pPr>
          </a:lstStyle>
          <a:p>
            <a:r>
              <a:rPr lang="en-US" dirty="0" smtClean="0"/>
              <a:t>Headline Basisfarbe</a:t>
            </a:r>
            <a:endParaRPr lang="en-US" dirty="0"/>
          </a:p>
        </p:txBody>
      </p:sp>
    </p:spTree>
    <p:extLst>
      <p:ext uri="{BB962C8B-B14F-4D97-AF65-F5344CB8AC3E}">
        <p14:creationId xmlns:p14="http://schemas.microsoft.com/office/powerpoint/2010/main" val="238424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18528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007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line Only and Custom Content Alt">
    <p:spTree>
      <p:nvGrpSpPr>
        <p:cNvPr id="1" name=""/>
        <p:cNvGrpSpPr/>
        <p:nvPr/>
      </p:nvGrpSpPr>
      <p:grpSpPr>
        <a:xfrm>
          <a:off x="0" y="0"/>
          <a:ext cx="0" cy="0"/>
          <a:chOff x="0" y="0"/>
          <a:chExt cx="0" cy="0"/>
        </a:xfrm>
      </p:grpSpPr>
      <p:grpSp>
        <p:nvGrpSpPr>
          <p:cNvPr id="2" name="Group 1"/>
          <p:cNvGrpSpPr/>
          <p:nvPr/>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5565" y="309762"/>
            <a:ext cx="1694687" cy="389690"/>
          </a:xfrm>
          <a:prstGeom prst="rect">
            <a:avLst/>
          </a:prstGeom>
        </p:spPr>
      </p:pic>
      <p:sp>
        <p:nvSpPr>
          <p:cNvPr id="13" name="Headline"/>
          <p:cNvSpPr>
            <a:spLocks noGrp="1"/>
          </p:cNvSpPr>
          <p:nvPr>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smtClean="0"/>
              <a:t>Headline</a:t>
            </a:r>
            <a:endParaRPr lang="en-US" dirty="0"/>
          </a:p>
        </p:txBody>
      </p:sp>
      <p:sp>
        <p:nvSpPr>
          <p:cNvPr id="9" name="Body"/>
          <p:cNvSpPr>
            <a:spLocks noGrp="1"/>
          </p:cNvSpPr>
          <p:nvPr>
            <p:ph sz="quarter" idx="10"/>
          </p:nvPr>
        </p:nvSpPr>
        <p:spPr>
          <a:xfrm>
            <a:off x="279893" y="1652508"/>
            <a:ext cx="11847209" cy="487571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1340409"/>
      </p:ext>
    </p:extLst>
  </p:cSld>
  <p:clrMapOvr>
    <a:masterClrMapping/>
  </p:clrMapOvr>
  <p:transition>
    <p:fade/>
  </p:transition>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marL="0" marR="0" lvl="0" indent="0" algn="ctr" defTabSz="93230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24724140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marL="0" marR="0" lvl="0" indent="0" algn="l" defTabSz="93257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05050"/>
                </a:solidFill>
                <a:effectLst/>
                <a:uLnTx/>
                <a:uFillTx/>
                <a:latin typeface="Segoe UI"/>
                <a:ea typeface="+mn-ea"/>
                <a:cs typeface="+mn-cs"/>
              </a:rP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marL="0" marR="0" lvl="0" indent="0" algn="r" defTabSz="931695" rtl="0" eaLnBrk="1" fontAlgn="base" latinLnBrk="0" hangingPunct="1">
              <a:lnSpc>
                <a:spcPct val="100000"/>
              </a:lnSpc>
              <a:spcBef>
                <a:spcPct val="0"/>
              </a:spcBef>
              <a:spcAft>
                <a:spcPct val="0"/>
              </a:spcAft>
              <a:buClrTx/>
              <a:buSzTx/>
              <a:buFontTx/>
              <a:buNone/>
              <a:tabLst/>
              <a:defRPr/>
            </a:pPr>
            <a:fld id="{83758903-653A-7442-ACA2-36E6579F0BEB}" type="slidenum">
              <a:rPr kumimoji="0" lang="en-US" sz="900" b="0" i="0" u="none" strike="noStrike" kern="1200" cap="none" spc="0" normalizeH="0" baseline="0" noProof="0" smtClean="0">
                <a:ln>
                  <a:noFill/>
                </a:ln>
                <a:solidFill>
                  <a:srgbClr val="505050"/>
                </a:solidFill>
                <a:effectLst/>
                <a:uLnTx/>
                <a:uFillTx/>
                <a:latin typeface="Segoe UI"/>
                <a:ea typeface="ＭＳ Ｐゴシック" charset="0"/>
                <a:cs typeface="+mn-cs"/>
              </a:rPr>
              <a:pPr marL="0" marR="0" lvl="0" indent="0" algn="r" defTabSz="931695" rtl="0" eaLnBrk="1" fontAlgn="base" latinLnBrk="0" hangingPunct="1">
                <a:lnSpc>
                  <a:spcPct val="100000"/>
                </a:lnSpc>
                <a:spcBef>
                  <a:spcPct val="0"/>
                </a:spcBef>
                <a:spcAft>
                  <a:spcPct val="0"/>
                </a:spcAft>
                <a:buClrTx/>
                <a:buSzTx/>
                <a:buFontTx/>
                <a:buNone/>
                <a:tabLst/>
                <a:defRPr/>
              </a:pPr>
              <a:t>‹Nr.›</a:t>
            </a:fld>
            <a:endParaRPr kumimoji="0" lang="en-US" sz="9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Tree>
    <p:extLst>
      <p:ext uri="{BB962C8B-B14F-4D97-AF65-F5344CB8AC3E}">
        <p14:creationId xmlns:p14="http://schemas.microsoft.com/office/powerpoint/2010/main" val="2139922960"/>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9" Type="http://schemas.openxmlformats.org/officeDocument/2006/relationships/image" Target="../media/image45.png"/><Relationship Id="rId3" Type="http://schemas.openxmlformats.org/officeDocument/2006/relationships/image" Target="../media/image9.png"/><Relationship Id="rId21" Type="http://schemas.openxmlformats.org/officeDocument/2006/relationships/image" Target="../media/image27.png"/><Relationship Id="rId34" Type="http://schemas.openxmlformats.org/officeDocument/2006/relationships/image" Target="../media/image40.png"/><Relationship Id="rId42" Type="http://schemas.openxmlformats.org/officeDocument/2006/relationships/image" Target="../media/image48.png"/><Relationship Id="rId47" Type="http://schemas.openxmlformats.org/officeDocument/2006/relationships/image" Target="../media/image53.png"/><Relationship Id="rId50" Type="http://schemas.openxmlformats.org/officeDocument/2006/relationships/image" Target="../media/image56.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38" Type="http://schemas.openxmlformats.org/officeDocument/2006/relationships/image" Target="../media/image44.png"/><Relationship Id="rId46" Type="http://schemas.openxmlformats.org/officeDocument/2006/relationships/image" Target="../media/image52.png"/><Relationship Id="rId2" Type="http://schemas.openxmlformats.org/officeDocument/2006/relationships/notesSlide" Target="../notesSlides/notesSlide2.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41" Type="http://schemas.openxmlformats.org/officeDocument/2006/relationships/image" Target="../media/image47.png"/><Relationship Id="rId54" Type="http://schemas.openxmlformats.org/officeDocument/2006/relationships/image" Target="../media/image60.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40" Type="http://schemas.openxmlformats.org/officeDocument/2006/relationships/image" Target="../media/image46.png"/><Relationship Id="rId45" Type="http://schemas.openxmlformats.org/officeDocument/2006/relationships/image" Target="../media/image51.png"/><Relationship Id="rId53" Type="http://schemas.openxmlformats.org/officeDocument/2006/relationships/image" Target="../media/image59.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49" Type="http://schemas.openxmlformats.org/officeDocument/2006/relationships/image" Target="../media/image55.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4" Type="http://schemas.openxmlformats.org/officeDocument/2006/relationships/image" Target="../media/image50.png"/><Relationship Id="rId52" Type="http://schemas.openxmlformats.org/officeDocument/2006/relationships/image" Target="../media/image58.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43" Type="http://schemas.openxmlformats.org/officeDocument/2006/relationships/image" Target="../media/image49.png"/><Relationship Id="rId48" Type="http://schemas.openxmlformats.org/officeDocument/2006/relationships/image" Target="../media/image54.png"/><Relationship Id="rId8" Type="http://schemas.openxmlformats.org/officeDocument/2006/relationships/image" Target="../media/image14.png"/><Relationship Id="rId51"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3.png"/><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4.png"/><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smtClean="0">
                <a:solidFill>
                  <a:srgbClr val="FFFFFF"/>
                </a:solidFill>
                <a:cs typeface="Segoe UI Light"/>
              </a:rPr>
              <a:t>Einführung</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535977" y="2983291"/>
            <a:ext cx="9364521" cy="3010300"/>
            <a:chOff x="1501688" y="2925738"/>
            <a:chExt cx="9183862" cy="2952226"/>
          </a:xfrm>
        </p:grpSpPr>
        <p:sp>
          <p:nvSpPr>
            <p:cNvPr id="3" name="Rectangle 2"/>
            <p:cNvSpPr/>
            <p:nvPr/>
          </p:nvSpPr>
          <p:spPr>
            <a:xfrm>
              <a:off x="1501688" y="2925738"/>
              <a:ext cx="9183862" cy="2952226"/>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110125" bIns="110125" rtlCol="0" anchor="t"/>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1835"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26" name="Freeform 25"/>
            <p:cNvSpPr/>
            <p:nvPr/>
          </p:nvSpPr>
          <p:spPr>
            <a:xfrm>
              <a:off x="1704259" y="5315571"/>
              <a:ext cx="657623" cy="435021"/>
            </a:xfrm>
            <a:custGeom>
              <a:avLst/>
              <a:gdLst>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101308 w 3405325"/>
                <a:gd name="connsiteY42" fmla="*/ 196233 h 2253168"/>
                <a:gd name="connsiteX43" fmla="*/ 1081056 w 3405325"/>
                <a:gd name="connsiteY43" fmla="*/ 203151 h 2253168"/>
                <a:gd name="connsiteX44" fmla="*/ 1027963 w 3405325"/>
                <a:gd name="connsiteY44" fmla="*/ 219632 h 2253168"/>
                <a:gd name="connsiteX45" fmla="*/ 730349 w 3405325"/>
                <a:gd name="connsiteY45" fmla="*/ 582492 h 2253168"/>
                <a:gd name="connsiteX46" fmla="*/ 724412 w 3405325"/>
                <a:gd name="connsiteY46" fmla="*/ 641379 h 2253168"/>
                <a:gd name="connsiteX47" fmla="*/ 720612 w 3405325"/>
                <a:gd name="connsiteY47" fmla="*/ 640199 h 2253168"/>
                <a:gd name="connsiteX48" fmla="*/ 659435 w 3405325"/>
                <a:gd name="connsiteY48" fmla="*/ 621209 h 2253168"/>
                <a:gd name="connsiteX49" fmla="*/ 653737 w 3405325"/>
                <a:gd name="connsiteY49" fmla="*/ 619895 h 2253168"/>
                <a:gd name="connsiteX50" fmla="*/ 577671 w 3405325"/>
                <a:gd name="connsiteY50" fmla="*/ 612227 h 2253168"/>
                <a:gd name="connsiteX51" fmla="*/ 499441 w 3405325"/>
                <a:gd name="connsiteY51" fmla="*/ 620113 h 2253168"/>
                <a:gd name="connsiteX52" fmla="*/ 183214 w 3405325"/>
                <a:gd name="connsiteY52" fmla="*/ 1008111 h 2253168"/>
                <a:gd name="connsiteX53" fmla="*/ 499441 w 3405325"/>
                <a:gd name="connsiteY53" fmla="*/ 1396109 h 2253168"/>
                <a:gd name="connsiteX54" fmla="*/ 499371 w 3405325"/>
                <a:gd name="connsiteY54" fmla="*/ 1396422 h 2253168"/>
                <a:gd name="connsiteX55" fmla="*/ 576083 w 3405325"/>
                <a:gd name="connsiteY55" fmla="*/ 1404155 h 2253168"/>
                <a:gd name="connsiteX56" fmla="*/ 576093 w 3405325"/>
                <a:gd name="connsiteY56" fmla="*/ 1404155 h 2253168"/>
                <a:gd name="connsiteX57" fmla="*/ 576093 w 3405325"/>
                <a:gd name="connsiteY57" fmla="*/ 1404156 h 2253168"/>
                <a:gd name="connsiteX58" fmla="*/ 1548201 w 3405325"/>
                <a:gd name="connsiteY58" fmla="*/ 1404156 h 2253168"/>
                <a:gd name="connsiteX59" fmla="*/ 1548201 w 3405325"/>
                <a:gd name="connsiteY59" fmla="*/ 1404155 h 2253168"/>
                <a:gd name="connsiteX60" fmla="*/ 1840865 w 3405325"/>
                <a:gd name="connsiteY60" fmla="*/ 1404155 h 2253168"/>
                <a:gd name="connsiteX61" fmla="*/ 1878874 w 3405325"/>
                <a:gd name="connsiteY61" fmla="*/ 1347781 h 2253168"/>
                <a:gd name="connsiteX62" fmla="*/ 2025258 w 3405325"/>
                <a:gd name="connsiteY62" fmla="*/ 1287146 h 2253168"/>
                <a:gd name="connsiteX63" fmla="*/ 2232277 w 3405325"/>
                <a:gd name="connsiteY63" fmla="*/ 1494165 h 2253168"/>
                <a:gd name="connsiteX64" fmla="*/ 2025258 w 3405325"/>
                <a:gd name="connsiteY64" fmla="*/ 1701184 h 2253168"/>
                <a:gd name="connsiteX65" fmla="*/ 1878874 w 3405325"/>
                <a:gd name="connsiteY65" fmla="*/ 1640549 h 2253168"/>
                <a:gd name="connsiteX66" fmla="*/ 1840865 w 3405325"/>
                <a:gd name="connsiteY66" fmla="*/ 1584175 h 2253168"/>
                <a:gd name="connsiteX67" fmla="*/ 576103 w 3405325"/>
                <a:gd name="connsiteY67" fmla="*/ 1584175 h 2253168"/>
                <a:gd name="connsiteX68" fmla="*/ 576093 w 3405325"/>
                <a:gd name="connsiteY68" fmla="*/ 1584176 h 2253168"/>
                <a:gd name="connsiteX69" fmla="*/ 576083 w 3405325"/>
                <a:gd name="connsiteY69" fmla="*/ 1584175 h 2253168"/>
                <a:gd name="connsiteX70" fmla="*/ 30 w 3405325"/>
                <a:gd name="connsiteY70" fmla="*/ 1008119 h 2253168"/>
                <a:gd name="connsiteX71" fmla="*/ 576093 w 3405325"/>
                <a:gd name="connsiteY71" fmla="*/ 432047 h 2253168"/>
                <a:gd name="connsiteX72" fmla="*/ 587697 w 3405325"/>
                <a:gd name="connsiteY72" fmla="*/ 432925 h 2253168"/>
                <a:gd name="connsiteX73" fmla="*/ 639125 w 3405325"/>
                <a:gd name="connsiteY73" fmla="*/ 329358 h 2253168"/>
                <a:gd name="connsiteX74" fmla="*/ 1224165 w 3405325"/>
                <a:gd name="connsiteY74"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101308 w 3405325"/>
                <a:gd name="connsiteY42" fmla="*/ 196233 h 2253168"/>
                <a:gd name="connsiteX43" fmla="*/ 1027963 w 3405325"/>
                <a:gd name="connsiteY43" fmla="*/ 219632 h 2253168"/>
                <a:gd name="connsiteX44" fmla="*/ 730349 w 3405325"/>
                <a:gd name="connsiteY44" fmla="*/ 582492 h 2253168"/>
                <a:gd name="connsiteX45" fmla="*/ 724412 w 3405325"/>
                <a:gd name="connsiteY45" fmla="*/ 641379 h 2253168"/>
                <a:gd name="connsiteX46" fmla="*/ 720612 w 3405325"/>
                <a:gd name="connsiteY46" fmla="*/ 640199 h 2253168"/>
                <a:gd name="connsiteX47" fmla="*/ 659435 w 3405325"/>
                <a:gd name="connsiteY47" fmla="*/ 621209 h 2253168"/>
                <a:gd name="connsiteX48" fmla="*/ 653737 w 3405325"/>
                <a:gd name="connsiteY48" fmla="*/ 619895 h 2253168"/>
                <a:gd name="connsiteX49" fmla="*/ 577671 w 3405325"/>
                <a:gd name="connsiteY49" fmla="*/ 612227 h 2253168"/>
                <a:gd name="connsiteX50" fmla="*/ 499441 w 3405325"/>
                <a:gd name="connsiteY50" fmla="*/ 620113 h 2253168"/>
                <a:gd name="connsiteX51" fmla="*/ 183214 w 3405325"/>
                <a:gd name="connsiteY51" fmla="*/ 1008111 h 2253168"/>
                <a:gd name="connsiteX52" fmla="*/ 499441 w 3405325"/>
                <a:gd name="connsiteY52" fmla="*/ 1396109 h 2253168"/>
                <a:gd name="connsiteX53" fmla="*/ 499371 w 3405325"/>
                <a:gd name="connsiteY53" fmla="*/ 1396422 h 2253168"/>
                <a:gd name="connsiteX54" fmla="*/ 576083 w 3405325"/>
                <a:gd name="connsiteY54" fmla="*/ 1404155 h 2253168"/>
                <a:gd name="connsiteX55" fmla="*/ 576093 w 3405325"/>
                <a:gd name="connsiteY55" fmla="*/ 1404155 h 2253168"/>
                <a:gd name="connsiteX56" fmla="*/ 576093 w 3405325"/>
                <a:gd name="connsiteY56" fmla="*/ 1404156 h 2253168"/>
                <a:gd name="connsiteX57" fmla="*/ 1548201 w 3405325"/>
                <a:gd name="connsiteY57" fmla="*/ 1404156 h 2253168"/>
                <a:gd name="connsiteX58" fmla="*/ 1548201 w 3405325"/>
                <a:gd name="connsiteY58" fmla="*/ 1404155 h 2253168"/>
                <a:gd name="connsiteX59" fmla="*/ 1840865 w 3405325"/>
                <a:gd name="connsiteY59" fmla="*/ 1404155 h 2253168"/>
                <a:gd name="connsiteX60" fmla="*/ 1878874 w 3405325"/>
                <a:gd name="connsiteY60" fmla="*/ 1347781 h 2253168"/>
                <a:gd name="connsiteX61" fmla="*/ 2025258 w 3405325"/>
                <a:gd name="connsiteY61" fmla="*/ 1287146 h 2253168"/>
                <a:gd name="connsiteX62" fmla="*/ 2232277 w 3405325"/>
                <a:gd name="connsiteY62" fmla="*/ 1494165 h 2253168"/>
                <a:gd name="connsiteX63" fmla="*/ 2025258 w 3405325"/>
                <a:gd name="connsiteY63" fmla="*/ 1701184 h 2253168"/>
                <a:gd name="connsiteX64" fmla="*/ 1878874 w 3405325"/>
                <a:gd name="connsiteY64" fmla="*/ 1640549 h 2253168"/>
                <a:gd name="connsiteX65" fmla="*/ 1840865 w 3405325"/>
                <a:gd name="connsiteY65" fmla="*/ 1584175 h 2253168"/>
                <a:gd name="connsiteX66" fmla="*/ 576103 w 3405325"/>
                <a:gd name="connsiteY66" fmla="*/ 1584175 h 2253168"/>
                <a:gd name="connsiteX67" fmla="*/ 576093 w 3405325"/>
                <a:gd name="connsiteY67" fmla="*/ 1584176 h 2253168"/>
                <a:gd name="connsiteX68" fmla="*/ 576083 w 3405325"/>
                <a:gd name="connsiteY68" fmla="*/ 1584175 h 2253168"/>
                <a:gd name="connsiteX69" fmla="*/ 30 w 3405325"/>
                <a:gd name="connsiteY69" fmla="*/ 1008119 h 2253168"/>
                <a:gd name="connsiteX70" fmla="*/ 576093 w 3405325"/>
                <a:gd name="connsiteY70" fmla="*/ 432047 h 2253168"/>
                <a:gd name="connsiteX71" fmla="*/ 587697 w 3405325"/>
                <a:gd name="connsiteY71" fmla="*/ 432925 h 2253168"/>
                <a:gd name="connsiteX72" fmla="*/ 639125 w 3405325"/>
                <a:gd name="connsiteY72" fmla="*/ 329358 h 2253168"/>
                <a:gd name="connsiteX73" fmla="*/ 1224165 w 3405325"/>
                <a:gd name="connsiteY73"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107082 w 3405325"/>
                <a:gd name="connsiteY41" fmla="*/ 195072 h 2253168"/>
                <a:gd name="connsiteX42" fmla="*/ 1027963 w 3405325"/>
                <a:gd name="connsiteY42" fmla="*/ 219632 h 2253168"/>
                <a:gd name="connsiteX43" fmla="*/ 730349 w 3405325"/>
                <a:gd name="connsiteY43" fmla="*/ 582492 h 2253168"/>
                <a:gd name="connsiteX44" fmla="*/ 724412 w 3405325"/>
                <a:gd name="connsiteY44" fmla="*/ 641379 h 2253168"/>
                <a:gd name="connsiteX45" fmla="*/ 720612 w 3405325"/>
                <a:gd name="connsiteY45" fmla="*/ 640199 h 2253168"/>
                <a:gd name="connsiteX46" fmla="*/ 659435 w 3405325"/>
                <a:gd name="connsiteY46" fmla="*/ 621209 h 2253168"/>
                <a:gd name="connsiteX47" fmla="*/ 653737 w 3405325"/>
                <a:gd name="connsiteY47" fmla="*/ 619895 h 2253168"/>
                <a:gd name="connsiteX48" fmla="*/ 577671 w 3405325"/>
                <a:gd name="connsiteY48" fmla="*/ 612227 h 2253168"/>
                <a:gd name="connsiteX49" fmla="*/ 499441 w 3405325"/>
                <a:gd name="connsiteY49" fmla="*/ 620113 h 2253168"/>
                <a:gd name="connsiteX50" fmla="*/ 183214 w 3405325"/>
                <a:gd name="connsiteY50" fmla="*/ 1008111 h 2253168"/>
                <a:gd name="connsiteX51" fmla="*/ 499441 w 3405325"/>
                <a:gd name="connsiteY51" fmla="*/ 1396109 h 2253168"/>
                <a:gd name="connsiteX52" fmla="*/ 499371 w 3405325"/>
                <a:gd name="connsiteY52" fmla="*/ 1396422 h 2253168"/>
                <a:gd name="connsiteX53" fmla="*/ 576083 w 3405325"/>
                <a:gd name="connsiteY53" fmla="*/ 1404155 h 2253168"/>
                <a:gd name="connsiteX54" fmla="*/ 576093 w 3405325"/>
                <a:gd name="connsiteY54" fmla="*/ 1404155 h 2253168"/>
                <a:gd name="connsiteX55" fmla="*/ 576093 w 3405325"/>
                <a:gd name="connsiteY55" fmla="*/ 1404156 h 2253168"/>
                <a:gd name="connsiteX56" fmla="*/ 1548201 w 3405325"/>
                <a:gd name="connsiteY56" fmla="*/ 1404156 h 2253168"/>
                <a:gd name="connsiteX57" fmla="*/ 1548201 w 3405325"/>
                <a:gd name="connsiteY57" fmla="*/ 1404155 h 2253168"/>
                <a:gd name="connsiteX58" fmla="*/ 1840865 w 3405325"/>
                <a:gd name="connsiteY58" fmla="*/ 1404155 h 2253168"/>
                <a:gd name="connsiteX59" fmla="*/ 1878874 w 3405325"/>
                <a:gd name="connsiteY59" fmla="*/ 1347781 h 2253168"/>
                <a:gd name="connsiteX60" fmla="*/ 2025258 w 3405325"/>
                <a:gd name="connsiteY60" fmla="*/ 1287146 h 2253168"/>
                <a:gd name="connsiteX61" fmla="*/ 2232277 w 3405325"/>
                <a:gd name="connsiteY61" fmla="*/ 1494165 h 2253168"/>
                <a:gd name="connsiteX62" fmla="*/ 2025258 w 3405325"/>
                <a:gd name="connsiteY62" fmla="*/ 1701184 h 2253168"/>
                <a:gd name="connsiteX63" fmla="*/ 1878874 w 3405325"/>
                <a:gd name="connsiteY63" fmla="*/ 1640549 h 2253168"/>
                <a:gd name="connsiteX64" fmla="*/ 1840865 w 3405325"/>
                <a:gd name="connsiteY64" fmla="*/ 1584175 h 2253168"/>
                <a:gd name="connsiteX65" fmla="*/ 576103 w 3405325"/>
                <a:gd name="connsiteY65" fmla="*/ 1584175 h 2253168"/>
                <a:gd name="connsiteX66" fmla="*/ 576093 w 3405325"/>
                <a:gd name="connsiteY66" fmla="*/ 1584176 h 2253168"/>
                <a:gd name="connsiteX67" fmla="*/ 576083 w 3405325"/>
                <a:gd name="connsiteY67" fmla="*/ 1584175 h 2253168"/>
                <a:gd name="connsiteX68" fmla="*/ 30 w 3405325"/>
                <a:gd name="connsiteY68" fmla="*/ 1008119 h 2253168"/>
                <a:gd name="connsiteX69" fmla="*/ 576093 w 3405325"/>
                <a:gd name="connsiteY69" fmla="*/ 432047 h 2253168"/>
                <a:gd name="connsiteX70" fmla="*/ 587697 w 3405325"/>
                <a:gd name="connsiteY70" fmla="*/ 432925 h 2253168"/>
                <a:gd name="connsiteX71" fmla="*/ 639125 w 3405325"/>
                <a:gd name="connsiteY71" fmla="*/ 329358 h 2253168"/>
                <a:gd name="connsiteX72" fmla="*/ 1224165 w 3405325"/>
                <a:gd name="connsiteY72"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122579 w 3405325"/>
                <a:gd name="connsiteY40" fmla="*/ 190262 h 2253168"/>
                <a:gd name="connsiteX41" fmla="*/ 1027963 w 3405325"/>
                <a:gd name="connsiteY41" fmla="*/ 219632 h 2253168"/>
                <a:gd name="connsiteX42" fmla="*/ 730349 w 3405325"/>
                <a:gd name="connsiteY42" fmla="*/ 582492 h 2253168"/>
                <a:gd name="connsiteX43" fmla="*/ 724412 w 3405325"/>
                <a:gd name="connsiteY43" fmla="*/ 641379 h 2253168"/>
                <a:gd name="connsiteX44" fmla="*/ 720612 w 3405325"/>
                <a:gd name="connsiteY44" fmla="*/ 640199 h 2253168"/>
                <a:gd name="connsiteX45" fmla="*/ 659435 w 3405325"/>
                <a:gd name="connsiteY45" fmla="*/ 621209 h 2253168"/>
                <a:gd name="connsiteX46" fmla="*/ 653737 w 3405325"/>
                <a:gd name="connsiteY46" fmla="*/ 619895 h 2253168"/>
                <a:gd name="connsiteX47" fmla="*/ 577671 w 3405325"/>
                <a:gd name="connsiteY47" fmla="*/ 612227 h 2253168"/>
                <a:gd name="connsiteX48" fmla="*/ 499441 w 3405325"/>
                <a:gd name="connsiteY48" fmla="*/ 620113 h 2253168"/>
                <a:gd name="connsiteX49" fmla="*/ 183214 w 3405325"/>
                <a:gd name="connsiteY49" fmla="*/ 1008111 h 2253168"/>
                <a:gd name="connsiteX50" fmla="*/ 499441 w 3405325"/>
                <a:gd name="connsiteY50" fmla="*/ 1396109 h 2253168"/>
                <a:gd name="connsiteX51" fmla="*/ 499371 w 3405325"/>
                <a:gd name="connsiteY51" fmla="*/ 1396422 h 2253168"/>
                <a:gd name="connsiteX52" fmla="*/ 576083 w 3405325"/>
                <a:gd name="connsiteY52" fmla="*/ 1404155 h 2253168"/>
                <a:gd name="connsiteX53" fmla="*/ 576093 w 3405325"/>
                <a:gd name="connsiteY53" fmla="*/ 1404155 h 2253168"/>
                <a:gd name="connsiteX54" fmla="*/ 576093 w 3405325"/>
                <a:gd name="connsiteY54" fmla="*/ 1404156 h 2253168"/>
                <a:gd name="connsiteX55" fmla="*/ 1548201 w 3405325"/>
                <a:gd name="connsiteY55" fmla="*/ 1404156 h 2253168"/>
                <a:gd name="connsiteX56" fmla="*/ 1548201 w 3405325"/>
                <a:gd name="connsiteY56" fmla="*/ 1404155 h 2253168"/>
                <a:gd name="connsiteX57" fmla="*/ 1840865 w 3405325"/>
                <a:gd name="connsiteY57" fmla="*/ 1404155 h 2253168"/>
                <a:gd name="connsiteX58" fmla="*/ 1878874 w 3405325"/>
                <a:gd name="connsiteY58" fmla="*/ 1347781 h 2253168"/>
                <a:gd name="connsiteX59" fmla="*/ 2025258 w 3405325"/>
                <a:gd name="connsiteY59" fmla="*/ 1287146 h 2253168"/>
                <a:gd name="connsiteX60" fmla="*/ 2232277 w 3405325"/>
                <a:gd name="connsiteY60" fmla="*/ 1494165 h 2253168"/>
                <a:gd name="connsiteX61" fmla="*/ 2025258 w 3405325"/>
                <a:gd name="connsiteY61" fmla="*/ 1701184 h 2253168"/>
                <a:gd name="connsiteX62" fmla="*/ 1878874 w 3405325"/>
                <a:gd name="connsiteY62" fmla="*/ 1640549 h 2253168"/>
                <a:gd name="connsiteX63" fmla="*/ 1840865 w 3405325"/>
                <a:gd name="connsiteY63" fmla="*/ 1584175 h 2253168"/>
                <a:gd name="connsiteX64" fmla="*/ 576103 w 3405325"/>
                <a:gd name="connsiteY64" fmla="*/ 1584175 h 2253168"/>
                <a:gd name="connsiteX65" fmla="*/ 576093 w 3405325"/>
                <a:gd name="connsiteY65" fmla="*/ 1584176 h 2253168"/>
                <a:gd name="connsiteX66" fmla="*/ 576083 w 3405325"/>
                <a:gd name="connsiteY66" fmla="*/ 1584175 h 2253168"/>
                <a:gd name="connsiteX67" fmla="*/ 30 w 3405325"/>
                <a:gd name="connsiteY67" fmla="*/ 1008119 h 2253168"/>
                <a:gd name="connsiteX68" fmla="*/ 576093 w 3405325"/>
                <a:gd name="connsiteY68" fmla="*/ 432047 h 2253168"/>
                <a:gd name="connsiteX69" fmla="*/ 587697 w 3405325"/>
                <a:gd name="connsiteY69" fmla="*/ 432925 h 2253168"/>
                <a:gd name="connsiteX70" fmla="*/ 639125 w 3405325"/>
                <a:gd name="connsiteY70" fmla="*/ 329358 h 2253168"/>
                <a:gd name="connsiteX71" fmla="*/ 1224165 w 3405325"/>
                <a:gd name="connsiteY71"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139480 w 3405325"/>
                <a:gd name="connsiteY39" fmla="*/ 188558 h 2253168"/>
                <a:gd name="connsiteX40" fmla="*/ 1027963 w 3405325"/>
                <a:gd name="connsiteY40" fmla="*/ 219632 h 2253168"/>
                <a:gd name="connsiteX41" fmla="*/ 730349 w 3405325"/>
                <a:gd name="connsiteY41" fmla="*/ 582492 h 2253168"/>
                <a:gd name="connsiteX42" fmla="*/ 724412 w 3405325"/>
                <a:gd name="connsiteY42" fmla="*/ 641379 h 2253168"/>
                <a:gd name="connsiteX43" fmla="*/ 720612 w 3405325"/>
                <a:gd name="connsiteY43" fmla="*/ 640199 h 2253168"/>
                <a:gd name="connsiteX44" fmla="*/ 659435 w 3405325"/>
                <a:gd name="connsiteY44" fmla="*/ 621209 h 2253168"/>
                <a:gd name="connsiteX45" fmla="*/ 653737 w 3405325"/>
                <a:gd name="connsiteY45" fmla="*/ 619895 h 2253168"/>
                <a:gd name="connsiteX46" fmla="*/ 577671 w 3405325"/>
                <a:gd name="connsiteY46" fmla="*/ 612227 h 2253168"/>
                <a:gd name="connsiteX47" fmla="*/ 499441 w 3405325"/>
                <a:gd name="connsiteY47" fmla="*/ 620113 h 2253168"/>
                <a:gd name="connsiteX48" fmla="*/ 183214 w 3405325"/>
                <a:gd name="connsiteY48" fmla="*/ 1008111 h 2253168"/>
                <a:gd name="connsiteX49" fmla="*/ 499441 w 3405325"/>
                <a:gd name="connsiteY49" fmla="*/ 1396109 h 2253168"/>
                <a:gd name="connsiteX50" fmla="*/ 499371 w 3405325"/>
                <a:gd name="connsiteY50" fmla="*/ 1396422 h 2253168"/>
                <a:gd name="connsiteX51" fmla="*/ 576083 w 3405325"/>
                <a:gd name="connsiteY51" fmla="*/ 1404155 h 2253168"/>
                <a:gd name="connsiteX52" fmla="*/ 576093 w 3405325"/>
                <a:gd name="connsiteY52" fmla="*/ 1404155 h 2253168"/>
                <a:gd name="connsiteX53" fmla="*/ 576093 w 3405325"/>
                <a:gd name="connsiteY53" fmla="*/ 1404156 h 2253168"/>
                <a:gd name="connsiteX54" fmla="*/ 1548201 w 3405325"/>
                <a:gd name="connsiteY54" fmla="*/ 1404156 h 2253168"/>
                <a:gd name="connsiteX55" fmla="*/ 1548201 w 3405325"/>
                <a:gd name="connsiteY55" fmla="*/ 1404155 h 2253168"/>
                <a:gd name="connsiteX56" fmla="*/ 1840865 w 3405325"/>
                <a:gd name="connsiteY56" fmla="*/ 1404155 h 2253168"/>
                <a:gd name="connsiteX57" fmla="*/ 1878874 w 3405325"/>
                <a:gd name="connsiteY57" fmla="*/ 1347781 h 2253168"/>
                <a:gd name="connsiteX58" fmla="*/ 2025258 w 3405325"/>
                <a:gd name="connsiteY58" fmla="*/ 1287146 h 2253168"/>
                <a:gd name="connsiteX59" fmla="*/ 2232277 w 3405325"/>
                <a:gd name="connsiteY59" fmla="*/ 1494165 h 2253168"/>
                <a:gd name="connsiteX60" fmla="*/ 2025258 w 3405325"/>
                <a:gd name="connsiteY60" fmla="*/ 1701184 h 2253168"/>
                <a:gd name="connsiteX61" fmla="*/ 1878874 w 3405325"/>
                <a:gd name="connsiteY61" fmla="*/ 1640549 h 2253168"/>
                <a:gd name="connsiteX62" fmla="*/ 1840865 w 3405325"/>
                <a:gd name="connsiteY62" fmla="*/ 1584175 h 2253168"/>
                <a:gd name="connsiteX63" fmla="*/ 576103 w 3405325"/>
                <a:gd name="connsiteY63" fmla="*/ 1584175 h 2253168"/>
                <a:gd name="connsiteX64" fmla="*/ 576093 w 3405325"/>
                <a:gd name="connsiteY64" fmla="*/ 1584176 h 2253168"/>
                <a:gd name="connsiteX65" fmla="*/ 576083 w 3405325"/>
                <a:gd name="connsiteY65" fmla="*/ 1584175 h 2253168"/>
                <a:gd name="connsiteX66" fmla="*/ 30 w 3405325"/>
                <a:gd name="connsiteY66" fmla="*/ 1008119 h 2253168"/>
                <a:gd name="connsiteX67" fmla="*/ 576093 w 3405325"/>
                <a:gd name="connsiteY67" fmla="*/ 432047 h 2253168"/>
                <a:gd name="connsiteX68" fmla="*/ 587697 w 3405325"/>
                <a:gd name="connsiteY68" fmla="*/ 432925 h 2253168"/>
                <a:gd name="connsiteX69" fmla="*/ 639125 w 3405325"/>
                <a:gd name="connsiteY69" fmla="*/ 329358 h 2253168"/>
                <a:gd name="connsiteX70" fmla="*/ 1224165 w 3405325"/>
                <a:gd name="connsiteY70"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1027963 w 3405325"/>
                <a:gd name="connsiteY39" fmla="*/ 219632 h 2253168"/>
                <a:gd name="connsiteX40" fmla="*/ 730349 w 3405325"/>
                <a:gd name="connsiteY40" fmla="*/ 582492 h 2253168"/>
                <a:gd name="connsiteX41" fmla="*/ 724412 w 3405325"/>
                <a:gd name="connsiteY41" fmla="*/ 641379 h 2253168"/>
                <a:gd name="connsiteX42" fmla="*/ 720612 w 3405325"/>
                <a:gd name="connsiteY42" fmla="*/ 640199 h 2253168"/>
                <a:gd name="connsiteX43" fmla="*/ 659435 w 3405325"/>
                <a:gd name="connsiteY43" fmla="*/ 621209 h 2253168"/>
                <a:gd name="connsiteX44" fmla="*/ 653737 w 3405325"/>
                <a:gd name="connsiteY44" fmla="*/ 619895 h 2253168"/>
                <a:gd name="connsiteX45" fmla="*/ 577671 w 3405325"/>
                <a:gd name="connsiteY45" fmla="*/ 612227 h 2253168"/>
                <a:gd name="connsiteX46" fmla="*/ 499441 w 3405325"/>
                <a:gd name="connsiteY46" fmla="*/ 620113 h 2253168"/>
                <a:gd name="connsiteX47" fmla="*/ 183214 w 3405325"/>
                <a:gd name="connsiteY47" fmla="*/ 1008111 h 2253168"/>
                <a:gd name="connsiteX48" fmla="*/ 499441 w 3405325"/>
                <a:gd name="connsiteY48" fmla="*/ 1396109 h 2253168"/>
                <a:gd name="connsiteX49" fmla="*/ 499371 w 3405325"/>
                <a:gd name="connsiteY49" fmla="*/ 1396422 h 2253168"/>
                <a:gd name="connsiteX50" fmla="*/ 576083 w 3405325"/>
                <a:gd name="connsiteY50" fmla="*/ 1404155 h 2253168"/>
                <a:gd name="connsiteX51" fmla="*/ 576093 w 3405325"/>
                <a:gd name="connsiteY51" fmla="*/ 1404155 h 2253168"/>
                <a:gd name="connsiteX52" fmla="*/ 576093 w 3405325"/>
                <a:gd name="connsiteY52" fmla="*/ 1404156 h 2253168"/>
                <a:gd name="connsiteX53" fmla="*/ 1548201 w 3405325"/>
                <a:gd name="connsiteY53" fmla="*/ 1404156 h 2253168"/>
                <a:gd name="connsiteX54" fmla="*/ 1548201 w 3405325"/>
                <a:gd name="connsiteY54" fmla="*/ 1404155 h 2253168"/>
                <a:gd name="connsiteX55" fmla="*/ 1840865 w 3405325"/>
                <a:gd name="connsiteY55" fmla="*/ 1404155 h 2253168"/>
                <a:gd name="connsiteX56" fmla="*/ 1878874 w 3405325"/>
                <a:gd name="connsiteY56" fmla="*/ 1347781 h 2253168"/>
                <a:gd name="connsiteX57" fmla="*/ 2025258 w 3405325"/>
                <a:gd name="connsiteY57" fmla="*/ 1287146 h 2253168"/>
                <a:gd name="connsiteX58" fmla="*/ 2232277 w 3405325"/>
                <a:gd name="connsiteY58" fmla="*/ 1494165 h 2253168"/>
                <a:gd name="connsiteX59" fmla="*/ 2025258 w 3405325"/>
                <a:gd name="connsiteY59" fmla="*/ 1701184 h 2253168"/>
                <a:gd name="connsiteX60" fmla="*/ 1878874 w 3405325"/>
                <a:gd name="connsiteY60" fmla="*/ 1640549 h 2253168"/>
                <a:gd name="connsiteX61" fmla="*/ 1840865 w 3405325"/>
                <a:gd name="connsiteY61" fmla="*/ 1584175 h 2253168"/>
                <a:gd name="connsiteX62" fmla="*/ 576103 w 3405325"/>
                <a:gd name="connsiteY62" fmla="*/ 1584175 h 2253168"/>
                <a:gd name="connsiteX63" fmla="*/ 576093 w 3405325"/>
                <a:gd name="connsiteY63" fmla="*/ 1584176 h 2253168"/>
                <a:gd name="connsiteX64" fmla="*/ 576083 w 3405325"/>
                <a:gd name="connsiteY64" fmla="*/ 1584175 h 2253168"/>
                <a:gd name="connsiteX65" fmla="*/ 30 w 3405325"/>
                <a:gd name="connsiteY65" fmla="*/ 1008119 h 2253168"/>
                <a:gd name="connsiteX66" fmla="*/ 576093 w 3405325"/>
                <a:gd name="connsiteY66" fmla="*/ 432047 h 2253168"/>
                <a:gd name="connsiteX67" fmla="*/ 587697 w 3405325"/>
                <a:gd name="connsiteY67" fmla="*/ 432925 h 2253168"/>
                <a:gd name="connsiteX68" fmla="*/ 639125 w 3405325"/>
                <a:gd name="connsiteY68" fmla="*/ 329358 h 2253168"/>
                <a:gd name="connsiteX69" fmla="*/ 1224165 w 3405325"/>
                <a:gd name="connsiteY69"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1165956 w 3405325"/>
                <a:gd name="connsiteY38" fmla="*/ 183234 h 2253168"/>
                <a:gd name="connsiteX39" fmla="*/ 730349 w 3405325"/>
                <a:gd name="connsiteY39" fmla="*/ 582492 h 2253168"/>
                <a:gd name="connsiteX40" fmla="*/ 724412 w 3405325"/>
                <a:gd name="connsiteY40" fmla="*/ 641379 h 2253168"/>
                <a:gd name="connsiteX41" fmla="*/ 720612 w 3405325"/>
                <a:gd name="connsiteY41" fmla="*/ 640199 h 2253168"/>
                <a:gd name="connsiteX42" fmla="*/ 659435 w 3405325"/>
                <a:gd name="connsiteY42" fmla="*/ 621209 h 2253168"/>
                <a:gd name="connsiteX43" fmla="*/ 653737 w 3405325"/>
                <a:gd name="connsiteY43" fmla="*/ 619895 h 2253168"/>
                <a:gd name="connsiteX44" fmla="*/ 577671 w 3405325"/>
                <a:gd name="connsiteY44" fmla="*/ 612227 h 2253168"/>
                <a:gd name="connsiteX45" fmla="*/ 499441 w 3405325"/>
                <a:gd name="connsiteY45" fmla="*/ 620113 h 2253168"/>
                <a:gd name="connsiteX46" fmla="*/ 183214 w 3405325"/>
                <a:gd name="connsiteY46" fmla="*/ 1008111 h 2253168"/>
                <a:gd name="connsiteX47" fmla="*/ 499441 w 3405325"/>
                <a:gd name="connsiteY47" fmla="*/ 1396109 h 2253168"/>
                <a:gd name="connsiteX48" fmla="*/ 499371 w 3405325"/>
                <a:gd name="connsiteY48" fmla="*/ 1396422 h 2253168"/>
                <a:gd name="connsiteX49" fmla="*/ 576083 w 3405325"/>
                <a:gd name="connsiteY49" fmla="*/ 1404155 h 2253168"/>
                <a:gd name="connsiteX50" fmla="*/ 576093 w 3405325"/>
                <a:gd name="connsiteY50" fmla="*/ 1404155 h 2253168"/>
                <a:gd name="connsiteX51" fmla="*/ 576093 w 3405325"/>
                <a:gd name="connsiteY51" fmla="*/ 1404156 h 2253168"/>
                <a:gd name="connsiteX52" fmla="*/ 1548201 w 3405325"/>
                <a:gd name="connsiteY52" fmla="*/ 1404156 h 2253168"/>
                <a:gd name="connsiteX53" fmla="*/ 1548201 w 3405325"/>
                <a:gd name="connsiteY53" fmla="*/ 1404155 h 2253168"/>
                <a:gd name="connsiteX54" fmla="*/ 1840865 w 3405325"/>
                <a:gd name="connsiteY54" fmla="*/ 1404155 h 2253168"/>
                <a:gd name="connsiteX55" fmla="*/ 1878874 w 3405325"/>
                <a:gd name="connsiteY55" fmla="*/ 1347781 h 2253168"/>
                <a:gd name="connsiteX56" fmla="*/ 2025258 w 3405325"/>
                <a:gd name="connsiteY56" fmla="*/ 1287146 h 2253168"/>
                <a:gd name="connsiteX57" fmla="*/ 2232277 w 3405325"/>
                <a:gd name="connsiteY57" fmla="*/ 1494165 h 2253168"/>
                <a:gd name="connsiteX58" fmla="*/ 2025258 w 3405325"/>
                <a:gd name="connsiteY58" fmla="*/ 1701184 h 2253168"/>
                <a:gd name="connsiteX59" fmla="*/ 1878874 w 3405325"/>
                <a:gd name="connsiteY59" fmla="*/ 1640549 h 2253168"/>
                <a:gd name="connsiteX60" fmla="*/ 1840865 w 3405325"/>
                <a:gd name="connsiteY60" fmla="*/ 1584175 h 2253168"/>
                <a:gd name="connsiteX61" fmla="*/ 576103 w 3405325"/>
                <a:gd name="connsiteY61" fmla="*/ 1584175 h 2253168"/>
                <a:gd name="connsiteX62" fmla="*/ 576093 w 3405325"/>
                <a:gd name="connsiteY62" fmla="*/ 1584176 h 2253168"/>
                <a:gd name="connsiteX63" fmla="*/ 576083 w 3405325"/>
                <a:gd name="connsiteY63" fmla="*/ 1584175 h 2253168"/>
                <a:gd name="connsiteX64" fmla="*/ 30 w 3405325"/>
                <a:gd name="connsiteY64" fmla="*/ 1008119 h 2253168"/>
                <a:gd name="connsiteX65" fmla="*/ 576093 w 3405325"/>
                <a:gd name="connsiteY65" fmla="*/ 432047 h 2253168"/>
                <a:gd name="connsiteX66" fmla="*/ 587697 w 3405325"/>
                <a:gd name="connsiteY66" fmla="*/ 432925 h 2253168"/>
                <a:gd name="connsiteX67" fmla="*/ 639125 w 3405325"/>
                <a:gd name="connsiteY67" fmla="*/ 329358 h 2253168"/>
                <a:gd name="connsiteX68" fmla="*/ 1224165 w 3405325"/>
                <a:gd name="connsiteY68"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653737 w 3405325"/>
                <a:gd name="connsiteY42" fmla="*/ 619895 h 2253168"/>
                <a:gd name="connsiteX43" fmla="*/ 577671 w 3405325"/>
                <a:gd name="connsiteY43" fmla="*/ 612227 h 2253168"/>
                <a:gd name="connsiteX44" fmla="*/ 499441 w 3405325"/>
                <a:gd name="connsiteY44" fmla="*/ 620113 h 2253168"/>
                <a:gd name="connsiteX45" fmla="*/ 183214 w 3405325"/>
                <a:gd name="connsiteY45" fmla="*/ 1008111 h 2253168"/>
                <a:gd name="connsiteX46" fmla="*/ 499441 w 3405325"/>
                <a:gd name="connsiteY46" fmla="*/ 1396109 h 2253168"/>
                <a:gd name="connsiteX47" fmla="*/ 499371 w 3405325"/>
                <a:gd name="connsiteY47" fmla="*/ 1396422 h 2253168"/>
                <a:gd name="connsiteX48" fmla="*/ 576083 w 3405325"/>
                <a:gd name="connsiteY48" fmla="*/ 1404155 h 2253168"/>
                <a:gd name="connsiteX49" fmla="*/ 576093 w 3405325"/>
                <a:gd name="connsiteY49" fmla="*/ 1404155 h 2253168"/>
                <a:gd name="connsiteX50" fmla="*/ 576093 w 3405325"/>
                <a:gd name="connsiteY50" fmla="*/ 1404156 h 2253168"/>
                <a:gd name="connsiteX51" fmla="*/ 1548201 w 3405325"/>
                <a:gd name="connsiteY51" fmla="*/ 1404156 h 2253168"/>
                <a:gd name="connsiteX52" fmla="*/ 1548201 w 3405325"/>
                <a:gd name="connsiteY52" fmla="*/ 1404155 h 2253168"/>
                <a:gd name="connsiteX53" fmla="*/ 1840865 w 3405325"/>
                <a:gd name="connsiteY53" fmla="*/ 1404155 h 2253168"/>
                <a:gd name="connsiteX54" fmla="*/ 1878874 w 3405325"/>
                <a:gd name="connsiteY54" fmla="*/ 1347781 h 2253168"/>
                <a:gd name="connsiteX55" fmla="*/ 2025258 w 3405325"/>
                <a:gd name="connsiteY55" fmla="*/ 1287146 h 2253168"/>
                <a:gd name="connsiteX56" fmla="*/ 2232277 w 3405325"/>
                <a:gd name="connsiteY56" fmla="*/ 1494165 h 2253168"/>
                <a:gd name="connsiteX57" fmla="*/ 2025258 w 3405325"/>
                <a:gd name="connsiteY57" fmla="*/ 1701184 h 2253168"/>
                <a:gd name="connsiteX58" fmla="*/ 1878874 w 3405325"/>
                <a:gd name="connsiteY58" fmla="*/ 1640549 h 2253168"/>
                <a:gd name="connsiteX59" fmla="*/ 1840865 w 3405325"/>
                <a:gd name="connsiteY59" fmla="*/ 1584175 h 2253168"/>
                <a:gd name="connsiteX60" fmla="*/ 576103 w 3405325"/>
                <a:gd name="connsiteY60" fmla="*/ 1584175 h 2253168"/>
                <a:gd name="connsiteX61" fmla="*/ 576093 w 3405325"/>
                <a:gd name="connsiteY61" fmla="*/ 1584176 h 2253168"/>
                <a:gd name="connsiteX62" fmla="*/ 576083 w 3405325"/>
                <a:gd name="connsiteY62" fmla="*/ 1584175 h 2253168"/>
                <a:gd name="connsiteX63" fmla="*/ 30 w 3405325"/>
                <a:gd name="connsiteY63" fmla="*/ 1008119 h 2253168"/>
                <a:gd name="connsiteX64" fmla="*/ 576093 w 3405325"/>
                <a:gd name="connsiteY64" fmla="*/ 432047 h 2253168"/>
                <a:gd name="connsiteX65" fmla="*/ 587697 w 3405325"/>
                <a:gd name="connsiteY65" fmla="*/ 432925 h 2253168"/>
                <a:gd name="connsiteX66" fmla="*/ 639125 w 3405325"/>
                <a:gd name="connsiteY66" fmla="*/ 329358 h 2253168"/>
                <a:gd name="connsiteX67" fmla="*/ 1224165 w 3405325"/>
                <a:gd name="connsiteY67"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9910 w 3405325"/>
                <a:gd name="connsiteY8" fmla="*/ 2252450 h 2253168"/>
                <a:gd name="connsiteX9" fmla="*/ 2692787 w 3405325"/>
                <a:gd name="connsiteY9" fmla="*/ 2253168 h 2253168"/>
                <a:gd name="connsiteX10" fmla="*/ 2681405 w 3405325"/>
                <a:gd name="connsiteY10" fmla="*/ 2252450 h 2253168"/>
                <a:gd name="connsiteX11" fmla="*/ 1334848 w 3405325"/>
                <a:gd name="connsiteY11" fmla="*/ 2252450 h 2253168"/>
                <a:gd name="connsiteX12" fmla="*/ 1328521 w 3405325"/>
                <a:gd name="connsiteY12" fmla="*/ 2252450 h 2253168"/>
                <a:gd name="connsiteX13" fmla="*/ 1328521 w 3405325"/>
                <a:gd name="connsiteY13" fmla="*/ 2251812 h 2253168"/>
                <a:gd name="connsiteX14" fmla="*/ 1210220 w 3405325"/>
                <a:gd name="connsiteY14" fmla="*/ 2239887 h 2253168"/>
                <a:gd name="connsiteX15" fmla="*/ 726112 w 3405325"/>
                <a:gd name="connsiteY15" fmla="*/ 1743521 h 2253168"/>
                <a:gd name="connsiteX16" fmla="*/ 722376 w 3405325"/>
                <a:gd name="connsiteY16" fmla="*/ 1701185 h 2253168"/>
                <a:gd name="connsiteX17" fmla="*/ 1754657 w 3405325"/>
                <a:gd name="connsiteY17" fmla="*/ 1701185 h 2253168"/>
                <a:gd name="connsiteX18" fmla="*/ 1783401 w 3405325"/>
                <a:gd name="connsiteY18" fmla="*/ 1736023 h 2253168"/>
                <a:gd name="connsiteX19" fmla="*/ 2025258 w 3405325"/>
                <a:gd name="connsiteY19" fmla="*/ 1836204 h 2253168"/>
                <a:gd name="connsiteX20" fmla="*/ 2367296 w 3405325"/>
                <a:gd name="connsiteY20" fmla="*/ 1494166 h 2253168"/>
                <a:gd name="connsiteX21" fmla="*/ 2025258 w 3405325"/>
                <a:gd name="connsiteY21" fmla="*/ 1152128 h 2253168"/>
                <a:gd name="connsiteX22" fmla="*/ 1783401 w 3405325"/>
                <a:gd name="connsiteY22" fmla="*/ 1252309 h 2253168"/>
                <a:gd name="connsiteX23" fmla="*/ 1754657 w 3405325"/>
                <a:gd name="connsiteY23" fmla="*/ 1287147 h 2253168"/>
                <a:gd name="connsiteX24" fmla="*/ 825477 w 3405325"/>
                <a:gd name="connsiteY24" fmla="*/ 1287147 h 2253168"/>
                <a:gd name="connsiteX25" fmla="*/ 857665 w 3405325"/>
                <a:gd name="connsiteY25" fmla="*/ 1240699 h 2253168"/>
                <a:gd name="connsiteX26" fmla="*/ 1210220 w 3405325"/>
                <a:gd name="connsiteY26" fmla="*/ 1028224 h 2253168"/>
                <a:gd name="connsiteX27" fmla="*/ 1267737 w 3405325"/>
                <a:gd name="connsiteY27" fmla="*/ 1022425 h 2253168"/>
                <a:gd name="connsiteX28" fmla="*/ 1269046 w 3405325"/>
                <a:gd name="connsiteY28" fmla="*/ 1009438 h 2253168"/>
                <a:gd name="connsiteX29" fmla="*/ 2014177 w 3405325"/>
                <a:gd name="connsiteY29" fmla="*/ 402139 h 2253168"/>
                <a:gd name="connsiteX30" fmla="*/ 1224165 w 3405325"/>
                <a:gd name="connsiteY30" fmla="*/ 0 h 2253168"/>
                <a:gd name="connsiteX31" fmla="*/ 1791412 w 3405325"/>
                <a:gd name="connsiteY31" fmla="*/ 301603 h 2253168"/>
                <a:gd name="connsiteX32" fmla="*/ 1816415 w 3405325"/>
                <a:gd name="connsiteY32" fmla="*/ 347667 h 2253168"/>
                <a:gd name="connsiteX33" fmla="*/ 1763602 w 3405325"/>
                <a:gd name="connsiteY33" fmla="*/ 361247 h 2253168"/>
                <a:gd name="connsiteX34" fmla="*/ 1687561 w 3405325"/>
                <a:gd name="connsiteY34" fmla="*/ 389078 h 2253168"/>
                <a:gd name="connsiteX35" fmla="*/ 1654531 w 3405325"/>
                <a:gd name="connsiteY35" fmla="*/ 407006 h 2253168"/>
                <a:gd name="connsiteX36" fmla="*/ 1651275 w 3405325"/>
                <a:gd name="connsiteY36" fmla="*/ 401008 h 2253168"/>
                <a:gd name="connsiteX37" fmla="*/ 1233304 w 3405325"/>
                <a:gd name="connsiteY37" fmla="*/ 178774 h 2253168"/>
                <a:gd name="connsiteX38" fmla="*/ 730349 w 3405325"/>
                <a:gd name="connsiteY38" fmla="*/ 582492 h 2253168"/>
                <a:gd name="connsiteX39" fmla="*/ 724412 w 3405325"/>
                <a:gd name="connsiteY39" fmla="*/ 641379 h 2253168"/>
                <a:gd name="connsiteX40" fmla="*/ 720612 w 3405325"/>
                <a:gd name="connsiteY40" fmla="*/ 640199 h 2253168"/>
                <a:gd name="connsiteX41" fmla="*/ 659435 w 3405325"/>
                <a:gd name="connsiteY41" fmla="*/ 621209 h 2253168"/>
                <a:gd name="connsiteX42" fmla="*/ 577671 w 3405325"/>
                <a:gd name="connsiteY42" fmla="*/ 612227 h 2253168"/>
                <a:gd name="connsiteX43" fmla="*/ 499441 w 3405325"/>
                <a:gd name="connsiteY43" fmla="*/ 620113 h 2253168"/>
                <a:gd name="connsiteX44" fmla="*/ 183214 w 3405325"/>
                <a:gd name="connsiteY44" fmla="*/ 1008111 h 2253168"/>
                <a:gd name="connsiteX45" fmla="*/ 499441 w 3405325"/>
                <a:gd name="connsiteY45" fmla="*/ 1396109 h 2253168"/>
                <a:gd name="connsiteX46" fmla="*/ 499371 w 3405325"/>
                <a:gd name="connsiteY46" fmla="*/ 1396422 h 2253168"/>
                <a:gd name="connsiteX47" fmla="*/ 576083 w 3405325"/>
                <a:gd name="connsiteY47" fmla="*/ 1404155 h 2253168"/>
                <a:gd name="connsiteX48" fmla="*/ 576093 w 3405325"/>
                <a:gd name="connsiteY48" fmla="*/ 1404155 h 2253168"/>
                <a:gd name="connsiteX49" fmla="*/ 576093 w 3405325"/>
                <a:gd name="connsiteY49" fmla="*/ 1404156 h 2253168"/>
                <a:gd name="connsiteX50" fmla="*/ 1548201 w 3405325"/>
                <a:gd name="connsiteY50" fmla="*/ 1404156 h 2253168"/>
                <a:gd name="connsiteX51" fmla="*/ 1548201 w 3405325"/>
                <a:gd name="connsiteY51" fmla="*/ 1404155 h 2253168"/>
                <a:gd name="connsiteX52" fmla="*/ 1840865 w 3405325"/>
                <a:gd name="connsiteY52" fmla="*/ 1404155 h 2253168"/>
                <a:gd name="connsiteX53" fmla="*/ 1878874 w 3405325"/>
                <a:gd name="connsiteY53" fmla="*/ 1347781 h 2253168"/>
                <a:gd name="connsiteX54" fmla="*/ 2025258 w 3405325"/>
                <a:gd name="connsiteY54" fmla="*/ 1287146 h 2253168"/>
                <a:gd name="connsiteX55" fmla="*/ 2232277 w 3405325"/>
                <a:gd name="connsiteY55" fmla="*/ 1494165 h 2253168"/>
                <a:gd name="connsiteX56" fmla="*/ 2025258 w 3405325"/>
                <a:gd name="connsiteY56" fmla="*/ 1701184 h 2253168"/>
                <a:gd name="connsiteX57" fmla="*/ 1878874 w 3405325"/>
                <a:gd name="connsiteY57" fmla="*/ 1640549 h 2253168"/>
                <a:gd name="connsiteX58" fmla="*/ 1840865 w 3405325"/>
                <a:gd name="connsiteY58" fmla="*/ 1584175 h 2253168"/>
                <a:gd name="connsiteX59" fmla="*/ 576103 w 3405325"/>
                <a:gd name="connsiteY59" fmla="*/ 1584175 h 2253168"/>
                <a:gd name="connsiteX60" fmla="*/ 576093 w 3405325"/>
                <a:gd name="connsiteY60" fmla="*/ 1584176 h 2253168"/>
                <a:gd name="connsiteX61" fmla="*/ 576083 w 3405325"/>
                <a:gd name="connsiteY61" fmla="*/ 1584175 h 2253168"/>
                <a:gd name="connsiteX62" fmla="*/ 30 w 3405325"/>
                <a:gd name="connsiteY62" fmla="*/ 1008119 h 2253168"/>
                <a:gd name="connsiteX63" fmla="*/ 576093 w 3405325"/>
                <a:gd name="connsiteY63" fmla="*/ 432047 h 2253168"/>
                <a:gd name="connsiteX64" fmla="*/ 587697 w 3405325"/>
                <a:gd name="connsiteY64" fmla="*/ 432925 h 2253168"/>
                <a:gd name="connsiteX65" fmla="*/ 639125 w 3405325"/>
                <a:gd name="connsiteY65" fmla="*/ 329358 h 2253168"/>
                <a:gd name="connsiteX66" fmla="*/ 1224165 w 3405325"/>
                <a:gd name="connsiteY66"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711750 w 3405325"/>
                <a:gd name="connsiteY7" fmla="*/ 2252450 h 2253168"/>
                <a:gd name="connsiteX8" fmla="*/ 2692787 w 3405325"/>
                <a:gd name="connsiteY8" fmla="*/ 2253168 h 2253168"/>
                <a:gd name="connsiteX9" fmla="*/ 2681405 w 3405325"/>
                <a:gd name="connsiteY9" fmla="*/ 2252450 h 2253168"/>
                <a:gd name="connsiteX10" fmla="*/ 1334848 w 3405325"/>
                <a:gd name="connsiteY10" fmla="*/ 2252450 h 2253168"/>
                <a:gd name="connsiteX11" fmla="*/ 1328521 w 3405325"/>
                <a:gd name="connsiteY11" fmla="*/ 2252450 h 2253168"/>
                <a:gd name="connsiteX12" fmla="*/ 1328521 w 3405325"/>
                <a:gd name="connsiteY12" fmla="*/ 2251812 h 2253168"/>
                <a:gd name="connsiteX13" fmla="*/ 1210220 w 3405325"/>
                <a:gd name="connsiteY13" fmla="*/ 2239887 h 2253168"/>
                <a:gd name="connsiteX14" fmla="*/ 726112 w 3405325"/>
                <a:gd name="connsiteY14" fmla="*/ 1743521 h 2253168"/>
                <a:gd name="connsiteX15" fmla="*/ 722376 w 3405325"/>
                <a:gd name="connsiteY15" fmla="*/ 1701185 h 2253168"/>
                <a:gd name="connsiteX16" fmla="*/ 1754657 w 3405325"/>
                <a:gd name="connsiteY16" fmla="*/ 1701185 h 2253168"/>
                <a:gd name="connsiteX17" fmla="*/ 1783401 w 3405325"/>
                <a:gd name="connsiteY17" fmla="*/ 1736023 h 2253168"/>
                <a:gd name="connsiteX18" fmla="*/ 2025258 w 3405325"/>
                <a:gd name="connsiteY18" fmla="*/ 1836204 h 2253168"/>
                <a:gd name="connsiteX19" fmla="*/ 2367296 w 3405325"/>
                <a:gd name="connsiteY19" fmla="*/ 1494166 h 2253168"/>
                <a:gd name="connsiteX20" fmla="*/ 2025258 w 3405325"/>
                <a:gd name="connsiteY20" fmla="*/ 1152128 h 2253168"/>
                <a:gd name="connsiteX21" fmla="*/ 1783401 w 3405325"/>
                <a:gd name="connsiteY21" fmla="*/ 1252309 h 2253168"/>
                <a:gd name="connsiteX22" fmla="*/ 1754657 w 3405325"/>
                <a:gd name="connsiteY22" fmla="*/ 1287147 h 2253168"/>
                <a:gd name="connsiteX23" fmla="*/ 825477 w 3405325"/>
                <a:gd name="connsiteY23" fmla="*/ 1287147 h 2253168"/>
                <a:gd name="connsiteX24" fmla="*/ 857665 w 3405325"/>
                <a:gd name="connsiteY24" fmla="*/ 1240699 h 2253168"/>
                <a:gd name="connsiteX25" fmla="*/ 1210220 w 3405325"/>
                <a:gd name="connsiteY25" fmla="*/ 1028224 h 2253168"/>
                <a:gd name="connsiteX26" fmla="*/ 1267737 w 3405325"/>
                <a:gd name="connsiteY26" fmla="*/ 1022425 h 2253168"/>
                <a:gd name="connsiteX27" fmla="*/ 1269046 w 3405325"/>
                <a:gd name="connsiteY27" fmla="*/ 1009438 h 2253168"/>
                <a:gd name="connsiteX28" fmla="*/ 2014177 w 3405325"/>
                <a:gd name="connsiteY28" fmla="*/ 402139 h 2253168"/>
                <a:gd name="connsiteX29" fmla="*/ 1224165 w 3405325"/>
                <a:gd name="connsiteY29" fmla="*/ 0 h 2253168"/>
                <a:gd name="connsiteX30" fmla="*/ 1791412 w 3405325"/>
                <a:gd name="connsiteY30" fmla="*/ 301603 h 2253168"/>
                <a:gd name="connsiteX31" fmla="*/ 1816415 w 3405325"/>
                <a:gd name="connsiteY31" fmla="*/ 347667 h 2253168"/>
                <a:gd name="connsiteX32" fmla="*/ 1763602 w 3405325"/>
                <a:gd name="connsiteY32" fmla="*/ 361247 h 2253168"/>
                <a:gd name="connsiteX33" fmla="*/ 1687561 w 3405325"/>
                <a:gd name="connsiteY33" fmla="*/ 389078 h 2253168"/>
                <a:gd name="connsiteX34" fmla="*/ 1654531 w 3405325"/>
                <a:gd name="connsiteY34" fmla="*/ 407006 h 2253168"/>
                <a:gd name="connsiteX35" fmla="*/ 1651275 w 3405325"/>
                <a:gd name="connsiteY35" fmla="*/ 401008 h 2253168"/>
                <a:gd name="connsiteX36" fmla="*/ 1233304 w 3405325"/>
                <a:gd name="connsiteY36" fmla="*/ 178774 h 2253168"/>
                <a:gd name="connsiteX37" fmla="*/ 730349 w 3405325"/>
                <a:gd name="connsiteY37" fmla="*/ 582492 h 2253168"/>
                <a:gd name="connsiteX38" fmla="*/ 724412 w 3405325"/>
                <a:gd name="connsiteY38" fmla="*/ 641379 h 2253168"/>
                <a:gd name="connsiteX39" fmla="*/ 720612 w 3405325"/>
                <a:gd name="connsiteY39" fmla="*/ 640199 h 2253168"/>
                <a:gd name="connsiteX40" fmla="*/ 659435 w 3405325"/>
                <a:gd name="connsiteY40" fmla="*/ 621209 h 2253168"/>
                <a:gd name="connsiteX41" fmla="*/ 577671 w 3405325"/>
                <a:gd name="connsiteY41" fmla="*/ 612227 h 2253168"/>
                <a:gd name="connsiteX42" fmla="*/ 499441 w 3405325"/>
                <a:gd name="connsiteY42" fmla="*/ 620113 h 2253168"/>
                <a:gd name="connsiteX43" fmla="*/ 183214 w 3405325"/>
                <a:gd name="connsiteY43" fmla="*/ 1008111 h 2253168"/>
                <a:gd name="connsiteX44" fmla="*/ 499441 w 3405325"/>
                <a:gd name="connsiteY44" fmla="*/ 1396109 h 2253168"/>
                <a:gd name="connsiteX45" fmla="*/ 499371 w 3405325"/>
                <a:gd name="connsiteY45" fmla="*/ 1396422 h 2253168"/>
                <a:gd name="connsiteX46" fmla="*/ 576083 w 3405325"/>
                <a:gd name="connsiteY46" fmla="*/ 1404155 h 2253168"/>
                <a:gd name="connsiteX47" fmla="*/ 576093 w 3405325"/>
                <a:gd name="connsiteY47" fmla="*/ 1404155 h 2253168"/>
                <a:gd name="connsiteX48" fmla="*/ 576093 w 3405325"/>
                <a:gd name="connsiteY48" fmla="*/ 1404156 h 2253168"/>
                <a:gd name="connsiteX49" fmla="*/ 1548201 w 3405325"/>
                <a:gd name="connsiteY49" fmla="*/ 1404156 h 2253168"/>
                <a:gd name="connsiteX50" fmla="*/ 1548201 w 3405325"/>
                <a:gd name="connsiteY50" fmla="*/ 1404155 h 2253168"/>
                <a:gd name="connsiteX51" fmla="*/ 1840865 w 3405325"/>
                <a:gd name="connsiteY51" fmla="*/ 1404155 h 2253168"/>
                <a:gd name="connsiteX52" fmla="*/ 1878874 w 3405325"/>
                <a:gd name="connsiteY52" fmla="*/ 1347781 h 2253168"/>
                <a:gd name="connsiteX53" fmla="*/ 2025258 w 3405325"/>
                <a:gd name="connsiteY53" fmla="*/ 1287146 h 2253168"/>
                <a:gd name="connsiteX54" fmla="*/ 2232277 w 3405325"/>
                <a:gd name="connsiteY54" fmla="*/ 1494165 h 2253168"/>
                <a:gd name="connsiteX55" fmla="*/ 2025258 w 3405325"/>
                <a:gd name="connsiteY55" fmla="*/ 1701184 h 2253168"/>
                <a:gd name="connsiteX56" fmla="*/ 1878874 w 3405325"/>
                <a:gd name="connsiteY56" fmla="*/ 1640549 h 2253168"/>
                <a:gd name="connsiteX57" fmla="*/ 1840865 w 3405325"/>
                <a:gd name="connsiteY57" fmla="*/ 1584175 h 2253168"/>
                <a:gd name="connsiteX58" fmla="*/ 576103 w 3405325"/>
                <a:gd name="connsiteY58" fmla="*/ 1584175 h 2253168"/>
                <a:gd name="connsiteX59" fmla="*/ 576093 w 3405325"/>
                <a:gd name="connsiteY59" fmla="*/ 1584176 h 2253168"/>
                <a:gd name="connsiteX60" fmla="*/ 576083 w 3405325"/>
                <a:gd name="connsiteY60" fmla="*/ 1584175 h 2253168"/>
                <a:gd name="connsiteX61" fmla="*/ 30 w 3405325"/>
                <a:gd name="connsiteY61" fmla="*/ 1008119 h 2253168"/>
                <a:gd name="connsiteX62" fmla="*/ 576093 w 3405325"/>
                <a:gd name="connsiteY62" fmla="*/ 432047 h 2253168"/>
                <a:gd name="connsiteX63" fmla="*/ 587697 w 3405325"/>
                <a:gd name="connsiteY63" fmla="*/ 432925 h 2253168"/>
                <a:gd name="connsiteX64" fmla="*/ 639125 w 3405325"/>
                <a:gd name="connsiteY64" fmla="*/ 329358 h 2253168"/>
                <a:gd name="connsiteX65" fmla="*/ 1224165 w 3405325"/>
                <a:gd name="connsiteY65"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711750 w 3405325"/>
                <a:gd name="connsiteY6" fmla="*/ 2251256 h 2253168"/>
                <a:gd name="connsiteX7" fmla="*/ 2692787 w 3405325"/>
                <a:gd name="connsiteY7" fmla="*/ 2253168 h 2253168"/>
                <a:gd name="connsiteX8" fmla="*/ 2681405 w 3405325"/>
                <a:gd name="connsiteY8" fmla="*/ 2252450 h 2253168"/>
                <a:gd name="connsiteX9" fmla="*/ 1334848 w 3405325"/>
                <a:gd name="connsiteY9" fmla="*/ 2252450 h 2253168"/>
                <a:gd name="connsiteX10" fmla="*/ 1328521 w 3405325"/>
                <a:gd name="connsiteY10" fmla="*/ 2252450 h 2253168"/>
                <a:gd name="connsiteX11" fmla="*/ 1328521 w 3405325"/>
                <a:gd name="connsiteY11" fmla="*/ 2251812 h 2253168"/>
                <a:gd name="connsiteX12" fmla="*/ 1210220 w 3405325"/>
                <a:gd name="connsiteY12" fmla="*/ 2239887 h 2253168"/>
                <a:gd name="connsiteX13" fmla="*/ 726112 w 3405325"/>
                <a:gd name="connsiteY13" fmla="*/ 1743521 h 2253168"/>
                <a:gd name="connsiteX14" fmla="*/ 722376 w 3405325"/>
                <a:gd name="connsiteY14" fmla="*/ 1701185 h 2253168"/>
                <a:gd name="connsiteX15" fmla="*/ 1754657 w 3405325"/>
                <a:gd name="connsiteY15" fmla="*/ 1701185 h 2253168"/>
                <a:gd name="connsiteX16" fmla="*/ 1783401 w 3405325"/>
                <a:gd name="connsiteY16" fmla="*/ 1736023 h 2253168"/>
                <a:gd name="connsiteX17" fmla="*/ 2025258 w 3405325"/>
                <a:gd name="connsiteY17" fmla="*/ 1836204 h 2253168"/>
                <a:gd name="connsiteX18" fmla="*/ 2367296 w 3405325"/>
                <a:gd name="connsiteY18" fmla="*/ 1494166 h 2253168"/>
                <a:gd name="connsiteX19" fmla="*/ 2025258 w 3405325"/>
                <a:gd name="connsiteY19" fmla="*/ 1152128 h 2253168"/>
                <a:gd name="connsiteX20" fmla="*/ 1783401 w 3405325"/>
                <a:gd name="connsiteY20" fmla="*/ 1252309 h 2253168"/>
                <a:gd name="connsiteX21" fmla="*/ 1754657 w 3405325"/>
                <a:gd name="connsiteY21" fmla="*/ 1287147 h 2253168"/>
                <a:gd name="connsiteX22" fmla="*/ 825477 w 3405325"/>
                <a:gd name="connsiteY22" fmla="*/ 1287147 h 2253168"/>
                <a:gd name="connsiteX23" fmla="*/ 857665 w 3405325"/>
                <a:gd name="connsiteY23" fmla="*/ 1240699 h 2253168"/>
                <a:gd name="connsiteX24" fmla="*/ 1210220 w 3405325"/>
                <a:gd name="connsiteY24" fmla="*/ 1028224 h 2253168"/>
                <a:gd name="connsiteX25" fmla="*/ 1267737 w 3405325"/>
                <a:gd name="connsiteY25" fmla="*/ 1022425 h 2253168"/>
                <a:gd name="connsiteX26" fmla="*/ 1269046 w 3405325"/>
                <a:gd name="connsiteY26" fmla="*/ 1009438 h 2253168"/>
                <a:gd name="connsiteX27" fmla="*/ 2014177 w 3405325"/>
                <a:gd name="connsiteY27" fmla="*/ 402139 h 2253168"/>
                <a:gd name="connsiteX28" fmla="*/ 1224165 w 3405325"/>
                <a:gd name="connsiteY28" fmla="*/ 0 h 2253168"/>
                <a:gd name="connsiteX29" fmla="*/ 1791412 w 3405325"/>
                <a:gd name="connsiteY29" fmla="*/ 301603 h 2253168"/>
                <a:gd name="connsiteX30" fmla="*/ 1816415 w 3405325"/>
                <a:gd name="connsiteY30" fmla="*/ 347667 h 2253168"/>
                <a:gd name="connsiteX31" fmla="*/ 1763602 w 3405325"/>
                <a:gd name="connsiteY31" fmla="*/ 361247 h 2253168"/>
                <a:gd name="connsiteX32" fmla="*/ 1687561 w 3405325"/>
                <a:gd name="connsiteY32" fmla="*/ 389078 h 2253168"/>
                <a:gd name="connsiteX33" fmla="*/ 1654531 w 3405325"/>
                <a:gd name="connsiteY33" fmla="*/ 407006 h 2253168"/>
                <a:gd name="connsiteX34" fmla="*/ 1651275 w 3405325"/>
                <a:gd name="connsiteY34" fmla="*/ 401008 h 2253168"/>
                <a:gd name="connsiteX35" fmla="*/ 1233304 w 3405325"/>
                <a:gd name="connsiteY35" fmla="*/ 178774 h 2253168"/>
                <a:gd name="connsiteX36" fmla="*/ 730349 w 3405325"/>
                <a:gd name="connsiteY36" fmla="*/ 582492 h 2253168"/>
                <a:gd name="connsiteX37" fmla="*/ 724412 w 3405325"/>
                <a:gd name="connsiteY37" fmla="*/ 641379 h 2253168"/>
                <a:gd name="connsiteX38" fmla="*/ 720612 w 3405325"/>
                <a:gd name="connsiteY38" fmla="*/ 640199 h 2253168"/>
                <a:gd name="connsiteX39" fmla="*/ 659435 w 3405325"/>
                <a:gd name="connsiteY39" fmla="*/ 621209 h 2253168"/>
                <a:gd name="connsiteX40" fmla="*/ 577671 w 3405325"/>
                <a:gd name="connsiteY40" fmla="*/ 612227 h 2253168"/>
                <a:gd name="connsiteX41" fmla="*/ 499441 w 3405325"/>
                <a:gd name="connsiteY41" fmla="*/ 620113 h 2253168"/>
                <a:gd name="connsiteX42" fmla="*/ 183214 w 3405325"/>
                <a:gd name="connsiteY42" fmla="*/ 1008111 h 2253168"/>
                <a:gd name="connsiteX43" fmla="*/ 499441 w 3405325"/>
                <a:gd name="connsiteY43" fmla="*/ 1396109 h 2253168"/>
                <a:gd name="connsiteX44" fmla="*/ 499371 w 3405325"/>
                <a:gd name="connsiteY44" fmla="*/ 1396422 h 2253168"/>
                <a:gd name="connsiteX45" fmla="*/ 576083 w 3405325"/>
                <a:gd name="connsiteY45" fmla="*/ 1404155 h 2253168"/>
                <a:gd name="connsiteX46" fmla="*/ 576093 w 3405325"/>
                <a:gd name="connsiteY46" fmla="*/ 1404155 h 2253168"/>
                <a:gd name="connsiteX47" fmla="*/ 576093 w 3405325"/>
                <a:gd name="connsiteY47" fmla="*/ 1404156 h 2253168"/>
                <a:gd name="connsiteX48" fmla="*/ 1548201 w 3405325"/>
                <a:gd name="connsiteY48" fmla="*/ 1404156 h 2253168"/>
                <a:gd name="connsiteX49" fmla="*/ 1548201 w 3405325"/>
                <a:gd name="connsiteY49" fmla="*/ 1404155 h 2253168"/>
                <a:gd name="connsiteX50" fmla="*/ 1840865 w 3405325"/>
                <a:gd name="connsiteY50" fmla="*/ 1404155 h 2253168"/>
                <a:gd name="connsiteX51" fmla="*/ 1878874 w 3405325"/>
                <a:gd name="connsiteY51" fmla="*/ 1347781 h 2253168"/>
                <a:gd name="connsiteX52" fmla="*/ 2025258 w 3405325"/>
                <a:gd name="connsiteY52" fmla="*/ 1287146 h 2253168"/>
                <a:gd name="connsiteX53" fmla="*/ 2232277 w 3405325"/>
                <a:gd name="connsiteY53" fmla="*/ 1494165 h 2253168"/>
                <a:gd name="connsiteX54" fmla="*/ 2025258 w 3405325"/>
                <a:gd name="connsiteY54" fmla="*/ 1701184 h 2253168"/>
                <a:gd name="connsiteX55" fmla="*/ 1878874 w 3405325"/>
                <a:gd name="connsiteY55" fmla="*/ 1640549 h 2253168"/>
                <a:gd name="connsiteX56" fmla="*/ 1840865 w 3405325"/>
                <a:gd name="connsiteY56" fmla="*/ 1584175 h 2253168"/>
                <a:gd name="connsiteX57" fmla="*/ 576103 w 3405325"/>
                <a:gd name="connsiteY57" fmla="*/ 1584175 h 2253168"/>
                <a:gd name="connsiteX58" fmla="*/ 576093 w 3405325"/>
                <a:gd name="connsiteY58" fmla="*/ 1584176 h 2253168"/>
                <a:gd name="connsiteX59" fmla="*/ 576083 w 3405325"/>
                <a:gd name="connsiteY59" fmla="*/ 1584175 h 2253168"/>
                <a:gd name="connsiteX60" fmla="*/ 30 w 3405325"/>
                <a:gd name="connsiteY60" fmla="*/ 1008119 h 2253168"/>
                <a:gd name="connsiteX61" fmla="*/ 576093 w 3405325"/>
                <a:gd name="connsiteY61" fmla="*/ 432047 h 2253168"/>
                <a:gd name="connsiteX62" fmla="*/ 587697 w 3405325"/>
                <a:gd name="connsiteY62" fmla="*/ 432925 h 2253168"/>
                <a:gd name="connsiteX63" fmla="*/ 639125 w 3405325"/>
                <a:gd name="connsiteY63" fmla="*/ 329358 h 2253168"/>
                <a:gd name="connsiteX64" fmla="*/ 1224165 w 3405325"/>
                <a:gd name="connsiteY64" fmla="*/ 0 h 2253168"/>
                <a:gd name="connsiteX0" fmla="*/ 2014177 w 3405325"/>
                <a:gd name="connsiteY0" fmla="*/ 402139 h 2253168"/>
                <a:gd name="connsiteX1" fmla="*/ 2644864 w 3405325"/>
                <a:gd name="connsiteY1" fmla="*/ 737473 h 2253168"/>
                <a:gd name="connsiteX2" fmla="*/ 2694124 w 3405325"/>
                <a:gd name="connsiteY2" fmla="*/ 828227 h 2253168"/>
                <a:gd name="connsiteX3" fmla="*/ 2836388 w 3405325"/>
                <a:gd name="connsiteY3" fmla="*/ 842568 h 2253168"/>
                <a:gd name="connsiteX4" fmla="*/ 3405325 w 3405325"/>
                <a:gd name="connsiteY4" fmla="*/ 1540630 h 2253168"/>
                <a:gd name="connsiteX5" fmla="*/ 2836388 w 3405325"/>
                <a:gd name="connsiteY5" fmla="*/ 2238692 h 2253168"/>
                <a:gd name="connsiteX6" fmla="*/ 2692787 w 3405325"/>
                <a:gd name="connsiteY6" fmla="*/ 2253168 h 2253168"/>
                <a:gd name="connsiteX7" fmla="*/ 2681405 w 3405325"/>
                <a:gd name="connsiteY7" fmla="*/ 2252450 h 2253168"/>
                <a:gd name="connsiteX8" fmla="*/ 1334848 w 3405325"/>
                <a:gd name="connsiteY8" fmla="*/ 2252450 h 2253168"/>
                <a:gd name="connsiteX9" fmla="*/ 1328521 w 3405325"/>
                <a:gd name="connsiteY9" fmla="*/ 2252450 h 2253168"/>
                <a:gd name="connsiteX10" fmla="*/ 1328521 w 3405325"/>
                <a:gd name="connsiteY10" fmla="*/ 2251812 h 2253168"/>
                <a:gd name="connsiteX11" fmla="*/ 1210220 w 3405325"/>
                <a:gd name="connsiteY11" fmla="*/ 2239887 h 2253168"/>
                <a:gd name="connsiteX12" fmla="*/ 726112 w 3405325"/>
                <a:gd name="connsiteY12" fmla="*/ 1743521 h 2253168"/>
                <a:gd name="connsiteX13" fmla="*/ 722376 w 3405325"/>
                <a:gd name="connsiteY13" fmla="*/ 1701185 h 2253168"/>
                <a:gd name="connsiteX14" fmla="*/ 1754657 w 3405325"/>
                <a:gd name="connsiteY14" fmla="*/ 1701185 h 2253168"/>
                <a:gd name="connsiteX15" fmla="*/ 1783401 w 3405325"/>
                <a:gd name="connsiteY15" fmla="*/ 1736023 h 2253168"/>
                <a:gd name="connsiteX16" fmla="*/ 2025258 w 3405325"/>
                <a:gd name="connsiteY16" fmla="*/ 1836204 h 2253168"/>
                <a:gd name="connsiteX17" fmla="*/ 2367296 w 3405325"/>
                <a:gd name="connsiteY17" fmla="*/ 1494166 h 2253168"/>
                <a:gd name="connsiteX18" fmla="*/ 2025258 w 3405325"/>
                <a:gd name="connsiteY18" fmla="*/ 1152128 h 2253168"/>
                <a:gd name="connsiteX19" fmla="*/ 1783401 w 3405325"/>
                <a:gd name="connsiteY19" fmla="*/ 1252309 h 2253168"/>
                <a:gd name="connsiteX20" fmla="*/ 1754657 w 3405325"/>
                <a:gd name="connsiteY20" fmla="*/ 1287147 h 2253168"/>
                <a:gd name="connsiteX21" fmla="*/ 825477 w 3405325"/>
                <a:gd name="connsiteY21" fmla="*/ 1287147 h 2253168"/>
                <a:gd name="connsiteX22" fmla="*/ 857665 w 3405325"/>
                <a:gd name="connsiteY22" fmla="*/ 1240699 h 2253168"/>
                <a:gd name="connsiteX23" fmla="*/ 1210220 w 3405325"/>
                <a:gd name="connsiteY23" fmla="*/ 1028224 h 2253168"/>
                <a:gd name="connsiteX24" fmla="*/ 1267737 w 3405325"/>
                <a:gd name="connsiteY24" fmla="*/ 1022425 h 2253168"/>
                <a:gd name="connsiteX25" fmla="*/ 1269046 w 3405325"/>
                <a:gd name="connsiteY25" fmla="*/ 1009438 h 2253168"/>
                <a:gd name="connsiteX26" fmla="*/ 2014177 w 3405325"/>
                <a:gd name="connsiteY26" fmla="*/ 402139 h 2253168"/>
                <a:gd name="connsiteX27" fmla="*/ 1224165 w 3405325"/>
                <a:gd name="connsiteY27" fmla="*/ 0 h 2253168"/>
                <a:gd name="connsiteX28" fmla="*/ 1791412 w 3405325"/>
                <a:gd name="connsiteY28" fmla="*/ 301603 h 2253168"/>
                <a:gd name="connsiteX29" fmla="*/ 1816415 w 3405325"/>
                <a:gd name="connsiteY29" fmla="*/ 347667 h 2253168"/>
                <a:gd name="connsiteX30" fmla="*/ 1763602 w 3405325"/>
                <a:gd name="connsiteY30" fmla="*/ 361247 h 2253168"/>
                <a:gd name="connsiteX31" fmla="*/ 1687561 w 3405325"/>
                <a:gd name="connsiteY31" fmla="*/ 389078 h 2253168"/>
                <a:gd name="connsiteX32" fmla="*/ 1654531 w 3405325"/>
                <a:gd name="connsiteY32" fmla="*/ 407006 h 2253168"/>
                <a:gd name="connsiteX33" fmla="*/ 1651275 w 3405325"/>
                <a:gd name="connsiteY33" fmla="*/ 401008 h 2253168"/>
                <a:gd name="connsiteX34" fmla="*/ 1233304 w 3405325"/>
                <a:gd name="connsiteY34" fmla="*/ 178774 h 2253168"/>
                <a:gd name="connsiteX35" fmla="*/ 730349 w 3405325"/>
                <a:gd name="connsiteY35" fmla="*/ 582492 h 2253168"/>
                <a:gd name="connsiteX36" fmla="*/ 724412 w 3405325"/>
                <a:gd name="connsiteY36" fmla="*/ 641379 h 2253168"/>
                <a:gd name="connsiteX37" fmla="*/ 720612 w 3405325"/>
                <a:gd name="connsiteY37" fmla="*/ 640199 h 2253168"/>
                <a:gd name="connsiteX38" fmla="*/ 659435 w 3405325"/>
                <a:gd name="connsiteY38" fmla="*/ 621209 h 2253168"/>
                <a:gd name="connsiteX39" fmla="*/ 577671 w 3405325"/>
                <a:gd name="connsiteY39" fmla="*/ 612227 h 2253168"/>
                <a:gd name="connsiteX40" fmla="*/ 499441 w 3405325"/>
                <a:gd name="connsiteY40" fmla="*/ 620113 h 2253168"/>
                <a:gd name="connsiteX41" fmla="*/ 183214 w 3405325"/>
                <a:gd name="connsiteY41" fmla="*/ 1008111 h 2253168"/>
                <a:gd name="connsiteX42" fmla="*/ 499441 w 3405325"/>
                <a:gd name="connsiteY42" fmla="*/ 1396109 h 2253168"/>
                <a:gd name="connsiteX43" fmla="*/ 499371 w 3405325"/>
                <a:gd name="connsiteY43" fmla="*/ 1396422 h 2253168"/>
                <a:gd name="connsiteX44" fmla="*/ 576083 w 3405325"/>
                <a:gd name="connsiteY44" fmla="*/ 1404155 h 2253168"/>
                <a:gd name="connsiteX45" fmla="*/ 576093 w 3405325"/>
                <a:gd name="connsiteY45" fmla="*/ 1404155 h 2253168"/>
                <a:gd name="connsiteX46" fmla="*/ 576093 w 3405325"/>
                <a:gd name="connsiteY46" fmla="*/ 1404156 h 2253168"/>
                <a:gd name="connsiteX47" fmla="*/ 1548201 w 3405325"/>
                <a:gd name="connsiteY47" fmla="*/ 1404156 h 2253168"/>
                <a:gd name="connsiteX48" fmla="*/ 1548201 w 3405325"/>
                <a:gd name="connsiteY48" fmla="*/ 1404155 h 2253168"/>
                <a:gd name="connsiteX49" fmla="*/ 1840865 w 3405325"/>
                <a:gd name="connsiteY49" fmla="*/ 1404155 h 2253168"/>
                <a:gd name="connsiteX50" fmla="*/ 1878874 w 3405325"/>
                <a:gd name="connsiteY50" fmla="*/ 1347781 h 2253168"/>
                <a:gd name="connsiteX51" fmla="*/ 2025258 w 3405325"/>
                <a:gd name="connsiteY51" fmla="*/ 1287146 h 2253168"/>
                <a:gd name="connsiteX52" fmla="*/ 2232277 w 3405325"/>
                <a:gd name="connsiteY52" fmla="*/ 1494165 h 2253168"/>
                <a:gd name="connsiteX53" fmla="*/ 2025258 w 3405325"/>
                <a:gd name="connsiteY53" fmla="*/ 1701184 h 2253168"/>
                <a:gd name="connsiteX54" fmla="*/ 1878874 w 3405325"/>
                <a:gd name="connsiteY54" fmla="*/ 1640549 h 2253168"/>
                <a:gd name="connsiteX55" fmla="*/ 1840865 w 3405325"/>
                <a:gd name="connsiteY55" fmla="*/ 1584175 h 2253168"/>
                <a:gd name="connsiteX56" fmla="*/ 576103 w 3405325"/>
                <a:gd name="connsiteY56" fmla="*/ 1584175 h 2253168"/>
                <a:gd name="connsiteX57" fmla="*/ 576093 w 3405325"/>
                <a:gd name="connsiteY57" fmla="*/ 1584176 h 2253168"/>
                <a:gd name="connsiteX58" fmla="*/ 576083 w 3405325"/>
                <a:gd name="connsiteY58" fmla="*/ 1584175 h 2253168"/>
                <a:gd name="connsiteX59" fmla="*/ 30 w 3405325"/>
                <a:gd name="connsiteY59" fmla="*/ 1008119 h 2253168"/>
                <a:gd name="connsiteX60" fmla="*/ 576093 w 3405325"/>
                <a:gd name="connsiteY60" fmla="*/ 432047 h 2253168"/>
                <a:gd name="connsiteX61" fmla="*/ 587697 w 3405325"/>
                <a:gd name="connsiteY61" fmla="*/ 432925 h 2253168"/>
                <a:gd name="connsiteX62" fmla="*/ 639125 w 3405325"/>
                <a:gd name="connsiteY62" fmla="*/ 329358 h 2253168"/>
                <a:gd name="connsiteX63" fmla="*/ 1224165 w 3405325"/>
                <a:gd name="connsiteY63" fmla="*/ 0 h 2253168"/>
                <a:gd name="connsiteX0" fmla="*/ 2014177 w 3405325"/>
                <a:gd name="connsiteY0" fmla="*/ 402139 h 2252450"/>
                <a:gd name="connsiteX1" fmla="*/ 2644864 w 3405325"/>
                <a:gd name="connsiteY1" fmla="*/ 737473 h 2252450"/>
                <a:gd name="connsiteX2" fmla="*/ 2694124 w 3405325"/>
                <a:gd name="connsiteY2" fmla="*/ 828227 h 2252450"/>
                <a:gd name="connsiteX3" fmla="*/ 2836388 w 3405325"/>
                <a:gd name="connsiteY3" fmla="*/ 842568 h 2252450"/>
                <a:gd name="connsiteX4" fmla="*/ 3405325 w 3405325"/>
                <a:gd name="connsiteY4" fmla="*/ 1540630 h 2252450"/>
                <a:gd name="connsiteX5" fmla="*/ 2836388 w 3405325"/>
                <a:gd name="connsiteY5" fmla="*/ 2238692 h 2252450"/>
                <a:gd name="connsiteX6" fmla="*/ 2681405 w 3405325"/>
                <a:gd name="connsiteY6" fmla="*/ 2252450 h 2252450"/>
                <a:gd name="connsiteX7" fmla="*/ 1334848 w 3405325"/>
                <a:gd name="connsiteY7" fmla="*/ 2252450 h 2252450"/>
                <a:gd name="connsiteX8" fmla="*/ 1328521 w 3405325"/>
                <a:gd name="connsiteY8" fmla="*/ 2252450 h 2252450"/>
                <a:gd name="connsiteX9" fmla="*/ 1328521 w 3405325"/>
                <a:gd name="connsiteY9" fmla="*/ 2251812 h 2252450"/>
                <a:gd name="connsiteX10" fmla="*/ 1210220 w 3405325"/>
                <a:gd name="connsiteY10" fmla="*/ 2239887 h 2252450"/>
                <a:gd name="connsiteX11" fmla="*/ 726112 w 3405325"/>
                <a:gd name="connsiteY11" fmla="*/ 1743521 h 2252450"/>
                <a:gd name="connsiteX12" fmla="*/ 722376 w 3405325"/>
                <a:gd name="connsiteY12" fmla="*/ 1701185 h 2252450"/>
                <a:gd name="connsiteX13" fmla="*/ 1754657 w 3405325"/>
                <a:gd name="connsiteY13" fmla="*/ 1701185 h 2252450"/>
                <a:gd name="connsiteX14" fmla="*/ 1783401 w 3405325"/>
                <a:gd name="connsiteY14" fmla="*/ 1736023 h 2252450"/>
                <a:gd name="connsiteX15" fmla="*/ 2025258 w 3405325"/>
                <a:gd name="connsiteY15" fmla="*/ 1836204 h 2252450"/>
                <a:gd name="connsiteX16" fmla="*/ 2367296 w 3405325"/>
                <a:gd name="connsiteY16" fmla="*/ 1494166 h 2252450"/>
                <a:gd name="connsiteX17" fmla="*/ 2025258 w 3405325"/>
                <a:gd name="connsiteY17" fmla="*/ 1152128 h 2252450"/>
                <a:gd name="connsiteX18" fmla="*/ 1783401 w 3405325"/>
                <a:gd name="connsiteY18" fmla="*/ 1252309 h 2252450"/>
                <a:gd name="connsiteX19" fmla="*/ 1754657 w 3405325"/>
                <a:gd name="connsiteY19" fmla="*/ 1287147 h 2252450"/>
                <a:gd name="connsiteX20" fmla="*/ 825477 w 3405325"/>
                <a:gd name="connsiteY20" fmla="*/ 1287147 h 2252450"/>
                <a:gd name="connsiteX21" fmla="*/ 857665 w 3405325"/>
                <a:gd name="connsiteY21" fmla="*/ 1240699 h 2252450"/>
                <a:gd name="connsiteX22" fmla="*/ 1210220 w 3405325"/>
                <a:gd name="connsiteY22" fmla="*/ 1028224 h 2252450"/>
                <a:gd name="connsiteX23" fmla="*/ 1267737 w 3405325"/>
                <a:gd name="connsiteY23" fmla="*/ 1022425 h 2252450"/>
                <a:gd name="connsiteX24" fmla="*/ 1269046 w 3405325"/>
                <a:gd name="connsiteY24" fmla="*/ 1009438 h 2252450"/>
                <a:gd name="connsiteX25" fmla="*/ 2014177 w 3405325"/>
                <a:gd name="connsiteY25" fmla="*/ 402139 h 2252450"/>
                <a:gd name="connsiteX26" fmla="*/ 1224165 w 3405325"/>
                <a:gd name="connsiteY26" fmla="*/ 0 h 2252450"/>
                <a:gd name="connsiteX27" fmla="*/ 1791412 w 3405325"/>
                <a:gd name="connsiteY27" fmla="*/ 301603 h 2252450"/>
                <a:gd name="connsiteX28" fmla="*/ 1816415 w 3405325"/>
                <a:gd name="connsiteY28" fmla="*/ 347667 h 2252450"/>
                <a:gd name="connsiteX29" fmla="*/ 1763602 w 3405325"/>
                <a:gd name="connsiteY29" fmla="*/ 361247 h 2252450"/>
                <a:gd name="connsiteX30" fmla="*/ 1687561 w 3405325"/>
                <a:gd name="connsiteY30" fmla="*/ 389078 h 2252450"/>
                <a:gd name="connsiteX31" fmla="*/ 1654531 w 3405325"/>
                <a:gd name="connsiteY31" fmla="*/ 407006 h 2252450"/>
                <a:gd name="connsiteX32" fmla="*/ 1651275 w 3405325"/>
                <a:gd name="connsiteY32" fmla="*/ 401008 h 2252450"/>
                <a:gd name="connsiteX33" fmla="*/ 1233304 w 3405325"/>
                <a:gd name="connsiteY33" fmla="*/ 178774 h 2252450"/>
                <a:gd name="connsiteX34" fmla="*/ 730349 w 3405325"/>
                <a:gd name="connsiteY34" fmla="*/ 582492 h 2252450"/>
                <a:gd name="connsiteX35" fmla="*/ 724412 w 3405325"/>
                <a:gd name="connsiteY35" fmla="*/ 641379 h 2252450"/>
                <a:gd name="connsiteX36" fmla="*/ 720612 w 3405325"/>
                <a:gd name="connsiteY36" fmla="*/ 640199 h 2252450"/>
                <a:gd name="connsiteX37" fmla="*/ 659435 w 3405325"/>
                <a:gd name="connsiteY37" fmla="*/ 621209 h 2252450"/>
                <a:gd name="connsiteX38" fmla="*/ 577671 w 3405325"/>
                <a:gd name="connsiteY38" fmla="*/ 612227 h 2252450"/>
                <a:gd name="connsiteX39" fmla="*/ 499441 w 3405325"/>
                <a:gd name="connsiteY39" fmla="*/ 620113 h 2252450"/>
                <a:gd name="connsiteX40" fmla="*/ 183214 w 3405325"/>
                <a:gd name="connsiteY40" fmla="*/ 1008111 h 2252450"/>
                <a:gd name="connsiteX41" fmla="*/ 499441 w 3405325"/>
                <a:gd name="connsiteY41" fmla="*/ 1396109 h 2252450"/>
                <a:gd name="connsiteX42" fmla="*/ 499371 w 3405325"/>
                <a:gd name="connsiteY42" fmla="*/ 1396422 h 2252450"/>
                <a:gd name="connsiteX43" fmla="*/ 576083 w 3405325"/>
                <a:gd name="connsiteY43" fmla="*/ 1404155 h 2252450"/>
                <a:gd name="connsiteX44" fmla="*/ 576093 w 3405325"/>
                <a:gd name="connsiteY44" fmla="*/ 1404155 h 2252450"/>
                <a:gd name="connsiteX45" fmla="*/ 576093 w 3405325"/>
                <a:gd name="connsiteY45" fmla="*/ 1404156 h 2252450"/>
                <a:gd name="connsiteX46" fmla="*/ 1548201 w 3405325"/>
                <a:gd name="connsiteY46" fmla="*/ 1404156 h 2252450"/>
                <a:gd name="connsiteX47" fmla="*/ 1548201 w 3405325"/>
                <a:gd name="connsiteY47" fmla="*/ 1404155 h 2252450"/>
                <a:gd name="connsiteX48" fmla="*/ 1840865 w 3405325"/>
                <a:gd name="connsiteY48" fmla="*/ 1404155 h 2252450"/>
                <a:gd name="connsiteX49" fmla="*/ 1878874 w 3405325"/>
                <a:gd name="connsiteY49" fmla="*/ 1347781 h 2252450"/>
                <a:gd name="connsiteX50" fmla="*/ 2025258 w 3405325"/>
                <a:gd name="connsiteY50" fmla="*/ 1287146 h 2252450"/>
                <a:gd name="connsiteX51" fmla="*/ 2232277 w 3405325"/>
                <a:gd name="connsiteY51" fmla="*/ 1494165 h 2252450"/>
                <a:gd name="connsiteX52" fmla="*/ 2025258 w 3405325"/>
                <a:gd name="connsiteY52" fmla="*/ 1701184 h 2252450"/>
                <a:gd name="connsiteX53" fmla="*/ 1878874 w 3405325"/>
                <a:gd name="connsiteY53" fmla="*/ 1640549 h 2252450"/>
                <a:gd name="connsiteX54" fmla="*/ 1840865 w 3405325"/>
                <a:gd name="connsiteY54" fmla="*/ 1584175 h 2252450"/>
                <a:gd name="connsiteX55" fmla="*/ 576103 w 3405325"/>
                <a:gd name="connsiteY55" fmla="*/ 1584175 h 2252450"/>
                <a:gd name="connsiteX56" fmla="*/ 576093 w 3405325"/>
                <a:gd name="connsiteY56" fmla="*/ 1584176 h 2252450"/>
                <a:gd name="connsiteX57" fmla="*/ 576083 w 3405325"/>
                <a:gd name="connsiteY57" fmla="*/ 1584175 h 2252450"/>
                <a:gd name="connsiteX58" fmla="*/ 30 w 3405325"/>
                <a:gd name="connsiteY58" fmla="*/ 1008119 h 2252450"/>
                <a:gd name="connsiteX59" fmla="*/ 576093 w 3405325"/>
                <a:gd name="connsiteY59" fmla="*/ 432047 h 2252450"/>
                <a:gd name="connsiteX60" fmla="*/ 587697 w 3405325"/>
                <a:gd name="connsiteY60" fmla="*/ 432925 h 2252450"/>
                <a:gd name="connsiteX61" fmla="*/ 639125 w 3405325"/>
                <a:gd name="connsiteY61" fmla="*/ 329358 h 2252450"/>
                <a:gd name="connsiteX62" fmla="*/ 1224165 w 3405325"/>
                <a:gd name="connsiteY62" fmla="*/ 0 h 2252450"/>
                <a:gd name="connsiteX0" fmla="*/ 2014177 w 3405325"/>
                <a:gd name="connsiteY0" fmla="*/ 402139 h 2252450"/>
                <a:gd name="connsiteX1" fmla="*/ 2644864 w 3405325"/>
                <a:gd name="connsiteY1" fmla="*/ 737473 h 2252450"/>
                <a:gd name="connsiteX2" fmla="*/ 2694124 w 3405325"/>
                <a:gd name="connsiteY2" fmla="*/ 828227 h 2252450"/>
                <a:gd name="connsiteX3" fmla="*/ 2836388 w 3405325"/>
                <a:gd name="connsiteY3" fmla="*/ 842568 h 2252450"/>
                <a:gd name="connsiteX4" fmla="*/ 3405325 w 3405325"/>
                <a:gd name="connsiteY4" fmla="*/ 1540630 h 2252450"/>
                <a:gd name="connsiteX5" fmla="*/ 2836388 w 3405325"/>
                <a:gd name="connsiteY5" fmla="*/ 2238692 h 2252450"/>
                <a:gd name="connsiteX6" fmla="*/ 2681405 w 3405325"/>
                <a:gd name="connsiteY6" fmla="*/ 2252450 h 2252450"/>
                <a:gd name="connsiteX7" fmla="*/ 1334848 w 3405325"/>
                <a:gd name="connsiteY7" fmla="*/ 2252450 h 2252450"/>
                <a:gd name="connsiteX8" fmla="*/ 1328521 w 3405325"/>
                <a:gd name="connsiteY8" fmla="*/ 2252450 h 2252450"/>
                <a:gd name="connsiteX9" fmla="*/ 1328521 w 3405325"/>
                <a:gd name="connsiteY9" fmla="*/ 2251812 h 2252450"/>
                <a:gd name="connsiteX10" fmla="*/ 1210220 w 3405325"/>
                <a:gd name="connsiteY10" fmla="*/ 2239887 h 2252450"/>
                <a:gd name="connsiteX11" fmla="*/ 726112 w 3405325"/>
                <a:gd name="connsiteY11" fmla="*/ 1743521 h 2252450"/>
                <a:gd name="connsiteX12" fmla="*/ 722376 w 3405325"/>
                <a:gd name="connsiteY12" fmla="*/ 1701185 h 2252450"/>
                <a:gd name="connsiteX13" fmla="*/ 1754657 w 3405325"/>
                <a:gd name="connsiteY13" fmla="*/ 1701185 h 2252450"/>
                <a:gd name="connsiteX14" fmla="*/ 1783401 w 3405325"/>
                <a:gd name="connsiteY14" fmla="*/ 1736023 h 2252450"/>
                <a:gd name="connsiteX15" fmla="*/ 2025258 w 3405325"/>
                <a:gd name="connsiteY15" fmla="*/ 1836204 h 2252450"/>
                <a:gd name="connsiteX16" fmla="*/ 2367296 w 3405325"/>
                <a:gd name="connsiteY16" fmla="*/ 1494166 h 2252450"/>
                <a:gd name="connsiteX17" fmla="*/ 2025258 w 3405325"/>
                <a:gd name="connsiteY17" fmla="*/ 1152128 h 2252450"/>
                <a:gd name="connsiteX18" fmla="*/ 1783401 w 3405325"/>
                <a:gd name="connsiteY18" fmla="*/ 1252309 h 2252450"/>
                <a:gd name="connsiteX19" fmla="*/ 1754657 w 3405325"/>
                <a:gd name="connsiteY19" fmla="*/ 1287147 h 2252450"/>
                <a:gd name="connsiteX20" fmla="*/ 825477 w 3405325"/>
                <a:gd name="connsiteY20" fmla="*/ 1287147 h 2252450"/>
                <a:gd name="connsiteX21" fmla="*/ 857665 w 3405325"/>
                <a:gd name="connsiteY21" fmla="*/ 1240699 h 2252450"/>
                <a:gd name="connsiteX22" fmla="*/ 1210220 w 3405325"/>
                <a:gd name="connsiteY22" fmla="*/ 1028224 h 2252450"/>
                <a:gd name="connsiteX23" fmla="*/ 1267737 w 3405325"/>
                <a:gd name="connsiteY23" fmla="*/ 1022425 h 2252450"/>
                <a:gd name="connsiteX24" fmla="*/ 1269046 w 3405325"/>
                <a:gd name="connsiteY24" fmla="*/ 1009438 h 2252450"/>
                <a:gd name="connsiteX25" fmla="*/ 2014177 w 3405325"/>
                <a:gd name="connsiteY25" fmla="*/ 402139 h 2252450"/>
                <a:gd name="connsiteX26" fmla="*/ 1224165 w 3405325"/>
                <a:gd name="connsiteY26" fmla="*/ 0 h 2252450"/>
                <a:gd name="connsiteX27" fmla="*/ 1791412 w 3405325"/>
                <a:gd name="connsiteY27" fmla="*/ 301603 h 2252450"/>
                <a:gd name="connsiteX28" fmla="*/ 1816415 w 3405325"/>
                <a:gd name="connsiteY28" fmla="*/ 347667 h 2252450"/>
                <a:gd name="connsiteX29" fmla="*/ 1763602 w 3405325"/>
                <a:gd name="connsiteY29" fmla="*/ 361247 h 2252450"/>
                <a:gd name="connsiteX30" fmla="*/ 1687561 w 3405325"/>
                <a:gd name="connsiteY30" fmla="*/ 389078 h 2252450"/>
                <a:gd name="connsiteX31" fmla="*/ 1654531 w 3405325"/>
                <a:gd name="connsiteY31" fmla="*/ 407006 h 2252450"/>
                <a:gd name="connsiteX32" fmla="*/ 1651275 w 3405325"/>
                <a:gd name="connsiteY32" fmla="*/ 401008 h 2252450"/>
                <a:gd name="connsiteX33" fmla="*/ 1233304 w 3405325"/>
                <a:gd name="connsiteY33" fmla="*/ 178774 h 2252450"/>
                <a:gd name="connsiteX34" fmla="*/ 730349 w 3405325"/>
                <a:gd name="connsiteY34" fmla="*/ 582492 h 2252450"/>
                <a:gd name="connsiteX35" fmla="*/ 724412 w 3405325"/>
                <a:gd name="connsiteY35" fmla="*/ 641379 h 2252450"/>
                <a:gd name="connsiteX36" fmla="*/ 720612 w 3405325"/>
                <a:gd name="connsiteY36" fmla="*/ 640199 h 2252450"/>
                <a:gd name="connsiteX37" fmla="*/ 659435 w 3405325"/>
                <a:gd name="connsiteY37" fmla="*/ 621209 h 2252450"/>
                <a:gd name="connsiteX38" fmla="*/ 577671 w 3405325"/>
                <a:gd name="connsiteY38" fmla="*/ 612227 h 2252450"/>
                <a:gd name="connsiteX39" fmla="*/ 499441 w 3405325"/>
                <a:gd name="connsiteY39" fmla="*/ 620113 h 2252450"/>
                <a:gd name="connsiteX40" fmla="*/ 183214 w 3405325"/>
                <a:gd name="connsiteY40" fmla="*/ 1008111 h 2252450"/>
                <a:gd name="connsiteX41" fmla="*/ 499441 w 3405325"/>
                <a:gd name="connsiteY41" fmla="*/ 1396109 h 2252450"/>
                <a:gd name="connsiteX42" fmla="*/ 499371 w 3405325"/>
                <a:gd name="connsiteY42" fmla="*/ 1396422 h 2252450"/>
                <a:gd name="connsiteX43" fmla="*/ 576083 w 3405325"/>
                <a:gd name="connsiteY43" fmla="*/ 1404155 h 2252450"/>
                <a:gd name="connsiteX44" fmla="*/ 576093 w 3405325"/>
                <a:gd name="connsiteY44" fmla="*/ 1404155 h 2252450"/>
                <a:gd name="connsiteX45" fmla="*/ 576093 w 3405325"/>
                <a:gd name="connsiteY45" fmla="*/ 1404156 h 2252450"/>
                <a:gd name="connsiteX46" fmla="*/ 1548201 w 3405325"/>
                <a:gd name="connsiteY46" fmla="*/ 1404156 h 2252450"/>
                <a:gd name="connsiteX47" fmla="*/ 1548201 w 3405325"/>
                <a:gd name="connsiteY47" fmla="*/ 1404155 h 2252450"/>
                <a:gd name="connsiteX48" fmla="*/ 1840865 w 3405325"/>
                <a:gd name="connsiteY48" fmla="*/ 1404155 h 2252450"/>
                <a:gd name="connsiteX49" fmla="*/ 1878874 w 3405325"/>
                <a:gd name="connsiteY49" fmla="*/ 1347781 h 2252450"/>
                <a:gd name="connsiteX50" fmla="*/ 2025258 w 3405325"/>
                <a:gd name="connsiteY50" fmla="*/ 1287146 h 2252450"/>
                <a:gd name="connsiteX51" fmla="*/ 2232277 w 3405325"/>
                <a:gd name="connsiteY51" fmla="*/ 1494165 h 2252450"/>
                <a:gd name="connsiteX52" fmla="*/ 2025258 w 3405325"/>
                <a:gd name="connsiteY52" fmla="*/ 1701184 h 2252450"/>
                <a:gd name="connsiteX53" fmla="*/ 1878874 w 3405325"/>
                <a:gd name="connsiteY53" fmla="*/ 1640549 h 2252450"/>
                <a:gd name="connsiteX54" fmla="*/ 1840865 w 3405325"/>
                <a:gd name="connsiteY54" fmla="*/ 1584175 h 2252450"/>
                <a:gd name="connsiteX55" fmla="*/ 576103 w 3405325"/>
                <a:gd name="connsiteY55" fmla="*/ 1584175 h 2252450"/>
                <a:gd name="connsiteX56" fmla="*/ 576093 w 3405325"/>
                <a:gd name="connsiteY56" fmla="*/ 1584176 h 2252450"/>
                <a:gd name="connsiteX57" fmla="*/ 576083 w 3405325"/>
                <a:gd name="connsiteY57" fmla="*/ 1584175 h 2252450"/>
                <a:gd name="connsiteX58" fmla="*/ 30 w 3405325"/>
                <a:gd name="connsiteY58" fmla="*/ 1008119 h 2252450"/>
                <a:gd name="connsiteX59" fmla="*/ 576093 w 3405325"/>
                <a:gd name="connsiteY59" fmla="*/ 432047 h 2252450"/>
                <a:gd name="connsiteX60" fmla="*/ 587697 w 3405325"/>
                <a:gd name="connsiteY60" fmla="*/ 432925 h 2252450"/>
                <a:gd name="connsiteX61" fmla="*/ 639125 w 3405325"/>
                <a:gd name="connsiteY61" fmla="*/ 329358 h 2252450"/>
                <a:gd name="connsiteX62" fmla="*/ 1224165 w 3405325"/>
                <a:gd name="connsiteY62" fmla="*/ 0 h 2252450"/>
                <a:gd name="connsiteX0" fmla="*/ 2014177 w 3405325"/>
                <a:gd name="connsiteY0" fmla="*/ 402139 h 2252563"/>
                <a:gd name="connsiteX1" fmla="*/ 2644864 w 3405325"/>
                <a:gd name="connsiteY1" fmla="*/ 737473 h 2252563"/>
                <a:gd name="connsiteX2" fmla="*/ 2694124 w 3405325"/>
                <a:gd name="connsiteY2" fmla="*/ 828227 h 2252563"/>
                <a:gd name="connsiteX3" fmla="*/ 2836388 w 3405325"/>
                <a:gd name="connsiteY3" fmla="*/ 842568 h 2252563"/>
                <a:gd name="connsiteX4" fmla="*/ 3405325 w 3405325"/>
                <a:gd name="connsiteY4" fmla="*/ 1540630 h 2252563"/>
                <a:gd name="connsiteX5" fmla="*/ 2836388 w 3405325"/>
                <a:gd name="connsiteY5" fmla="*/ 2238692 h 2252563"/>
                <a:gd name="connsiteX6" fmla="*/ 2681405 w 3405325"/>
                <a:gd name="connsiteY6" fmla="*/ 2252450 h 2252563"/>
                <a:gd name="connsiteX7" fmla="*/ 1334848 w 3405325"/>
                <a:gd name="connsiteY7" fmla="*/ 2252450 h 2252563"/>
                <a:gd name="connsiteX8" fmla="*/ 1328521 w 3405325"/>
                <a:gd name="connsiteY8" fmla="*/ 2252450 h 2252563"/>
                <a:gd name="connsiteX9" fmla="*/ 1328521 w 3405325"/>
                <a:gd name="connsiteY9" fmla="*/ 2251812 h 2252563"/>
                <a:gd name="connsiteX10" fmla="*/ 1210220 w 3405325"/>
                <a:gd name="connsiteY10" fmla="*/ 2239887 h 2252563"/>
                <a:gd name="connsiteX11" fmla="*/ 726112 w 3405325"/>
                <a:gd name="connsiteY11" fmla="*/ 1743521 h 2252563"/>
                <a:gd name="connsiteX12" fmla="*/ 722376 w 3405325"/>
                <a:gd name="connsiteY12" fmla="*/ 1701185 h 2252563"/>
                <a:gd name="connsiteX13" fmla="*/ 1754657 w 3405325"/>
                <a:gd name="connsiteY13" fmla="*/ 1701185 h 2252563"/>
                <a:gd name="connsiteX14" fmla="*/ 1783401 w 3405325"/>
                <a:gd name="connsiteY14" fmla="*/ 1736023 h 2252563"/>
                <a:gd name="connsiteX15" fmla="*/ 2025258 w 3405325"/>
                <a:gd name="connsiteY15" fmla="*/ 1836204 h 2252563"/>
                <a:gd name="connsiteX16" fmla="*/ 2367296 w 3405325"/>
                <a:gd name="connsiteY16" fmla="*/ 1494166 h 2252563"/>
                <a:gd name="connsiteX17" fmla="*/ 2025258 w 3405325"/>
                <a:gd name="connsiteY17" fmla="*/ 1152128 h 2252563"/>
                <a:gd name="connsiteX18" fmla="*/ 1783401 w 3405325"/>
                <a:gd name="connsiteY18" fmla="*/ 1252309 h 2252563"/>
                <a:gd name="connsiteX19" fmla="*/ 1754657 w 3405325"/>
                <a:gd name="connsiteY19" fmla="*/ 1287147 h 2252563"/>
                <a:gd name="connsiteX20" fmla="*/ 825477 w 3405325"/>
                <a:gd name="connsiteY20" fmla="*/ 1287147 h 2252563"/>
                <a:gd name="connsiteX21" fmla="*/ 857665 w 3405325"/>
                <a:gd name="connsiteY21" fmla="*/ 1240699 h 2252563"/>
                <a:gd name="connsiteX22" fmla="*/ 1210220 w 3405325"/>
                <a:gd name="connsiteY22" fmla="*/ 1028224 h 2252563"/>
                <a:gd name="connsiteX23" fmla="*/ 1267737 w 3405325"/>
                <a:gd name="connsiteY23" fmla="*/ 1022425 h 2252563"/>
                <a:gd name="connsiteX24" fmla="*/ 1269046 w 3405325"/>
                <a:gd name="connsiteY24" fmla="*/ 1009438 h 2252563"/>
                <a:gd name="connsiteX25" fmla="*/ 2014177 w 3405325"/>
                <a:gd name="connsiteY25" fmla="*/ 402139 h 2252563"/>
                <a:gd name="connsiteX26" fmla="*/ 1224165 w 3405325"/>
                <a:gd name="connsiteY26" fmla="*/ 0 h 2252563"/>
                <a:gd name="connsiteX27" fmla="*/ 1791412 w 3405325"/>
                <a:gd name="connsiteY27" fmla="*/ 301603 h 2252563"/>
                <a:gd name="connsiteX28" fmla="*/ 1816415 w 3405325"/>
                <a:gd name="connsiteY28" fmla="*/ 347667 h 2252563"/>
                <a:gd name="connsiteX29" fmla="*/ 1763602 w 3405325"/>
                <a:gd name="connsiteY29" fmla="*/ 361247 h 2252563"/>
                <a:gd name="connsiteX30" fmla="*/ 1687561 w 3405325"/>
                <a:gd name="connsiteY30" fmla="*/ 389078 h 2252563"/>
                <a:gd name="connsiteX31" fmla="*/ 1654531 w 3405325"/>
                <a:gd name="connsiteY31" fmla="*/ 407006 h 2252563"/>
                <a:gd name="connsiteX32" fmla="*/ 1651275 w 3405325"/>
                <a:gd name="connsiteY32" fmla="*/ 401008 h 2252563"/>
                <a:gd name="connsiteX33" fmla="*/ 1233304 w 3405325"/>
                <a:gd name="connsiteY33" fmla="*/ 178774 h 2252563"/>
                <a:gd name="connsiteX34" fmla="*/ 730349 w 3405325"/>
                <a:gd name="connsiteY34" fmla="*/ 582492 h 2252563"/>
                <a:gd name="connsiteX35" fmla="*/ 724412 w 3405325"/>
                <a:gd name="connsiteY35" fmla="*/ 641379 h 2252563"/>
                <a:gd name="connsiteX36" fmla="*/ 720612 w 3405325"/>
                <a:gd name="connsiteY36" fmla="*/ 640199 h 2252563"/>
                <a:gd name="connsiteX37" fmla="*/ 659435 w 3405325"/>
                <a:gd name="connsiteY37" fmla="*/ 621209 h 2252563"/>
                <a:gd name="connsiteX38" fmla="*/ 577671 w 3405325"/>
                <a:gd name="connsiteY38" fmla="*/ 612227 h 2252563"/>
                <a:gd name="connsiteX39" fmla="*/ 499441 w 3405325"/>
                <a:gd name="connsiteY39" fmla="*/ 620113 h 2252563"/>
                <a:gd name="connsiteX40" fmla="*/ 183214 w 3405325"/>
                <a:gd name="connsiteY40" fmla="*/ 1008111 h 2252563"/>
                <a:gd name="connsiteX41" fmla="*/ 499441 w 3405325"/>
                <a:gd name="connsiteY41" fmla="*/ 1396109 h 2252563"/>
                <a:gd name="connsiteX42" fmla="*/ 499371 w 3405325"/>
                <a:gd name="connsiteY42" fmla="*/ 1396422 h 2252563"/>
                <a:gd name="connsiteX43" fmla="*/ 576083 w 3405325"/>
                <a:gd name="connsiteY43" fmla="*/ 1404155 h 2252563"/>
                <a:gd name="connsiteX44" fmla="*/ 576093 w 3405325"/>
                <a:gd name="connsiteY44" fmla="*/ 1404155 h 2252563"/>
                <a:gd name="connsiteX45" fmla="*/ 576093 w 3405325"/>
                <a:gd name="connsiteY45" fmla="*/ 1404156 h 2252563"/>
                <a:gd name="connsiteX46" fmla="*/ 1548201 w 3405325"/>
                <a:gd name="connsiteY46" fmla="*/ 1404156 h 2252563"/>
                <a:gd name="connsiteX47" fmla="*/ 1548201 w 3405325"/>
                <a:gd name="connsiteY47" fmla="*/ 1404155 h 2252563"/>
                <a:gd name="connsiteX48" fmla="*/ 1840865 w 3405325"/>
                <a:gd name="connsiteY48" fmla="*/ 1404155 h 2252563"/>
                <a:gd name="connsiteX49" fmla="*/ 1878874 w 3405325"/>
                <a:gd name="connsiteY49" fmla="*/ 1347781 h 2252563"/>
                <a:gd name="connsiteX50" fmla="*/ 2025258 w 3405325"/>
                <a:gd name="connsiteY50" fmla="*/ 1287146 h 2252563"/>
                <a:gd name="connsiteX51" fmla="*/ 2232277 w 3405325"/>
                <a:gd name="connsiteY51" fmla="*/ 1494165 h 2252563"/>
                <a:gd name="connsiteX52" fmla="*/ 2025258 w 3405325"/>
                <a:gd name="connsiteY52" fmla="*/ 1701184 h 2252563"/>
                <a:gd name="connsiteX53" fmla="*/ 1878874 w 3405325"/>
                <a:gd name="connsiteY53" fmla="*/ 1640549 h 2252563"/>
                <a:gd name="connsiteX54" fmla="*/ 1840865 w 3405325"/>
                <a:gd name="connsiteY54" fmla="*/ 1584175 h 2252563"/>
                <a:gd name="connsiteX55" fmla="*/ 576103 w 3405325"/>
                <a:gd name="connsiteY55" fmla="*/ 1584175 h 2252563"/>
                <a:gd name="connsiteX56" fmla="*/ 576093 w 3405325"/>
                <a:gd name="connsiteY56" fmla="*/ 1584176 h 2252563"/>
                <a:gd name="connsiteX57" fmla="*/ 576083 w 3405325"/>
                <a:gd name="connsiteY57" fmla="*/ 1584175 h 2252563"/>
                <a:gd name="connsiteX58" fmla="*/ 30 w 3405325"/>
                <a:gd name="connsiteY58" fmla="*/ 1008119 h 2252563"/>
                <a:gd name="connsiteX59" fmla="*/ 576093 w 3405325"/>
                <a:gd name="connsiteY59" fmla="*/ 432047 h 2252563"/>
                <a:gd name="connsiteX60" fmla="*/ 587697 w 3405325"/>
                <a:gd name="connsiteY60" fmla="*/ 432925 h 2252563"/>
                <a:gd name="connsiteX61" fmla="*/ 639125 w 3405325"/>
                <a:gd name="connsiteY61" fmla="*/ 329358 h 2252563"/>
                <a:gd name="connsiteX62" fmla="*/ 1224165 w 3405325"/>
                <a:gd name="connsiteY62" fmla="*/ 0 h 2252563"/>
                <a:gd name="connsiteX0" fmla="*/ 2014177 w 3405325"/>
                <a:gd name="connsiteY0" fmla="*/ 402139 h 2252562"/>
                <a:gd name="connsiteX1" fmla="*/ 2644864 w 3405325"/>
                <a:gd name="connsiteY1" fmla="*/ 737473 h 2252562"/>
                <a:gd name="connsiteX2" fmla="*/ 2694124 w 3405325"/>
                <a:gd name="connsiteY2" fmla="*/ 828227 h 2252562"/>
                <a:gd name="connsiteX3" fmla="*/ 2836388 w 3405325"/>
                <a:gd name="connsiteY3" fmla="*/ 842568 h 2252562"/>
                <a:gd name="connsiteX4" fmla="*/ 3405325 w 3405325"/>
                <a:gd name="connsiteY4" fmla="*/ 1540630 h 2252562"/>
                <a:gd name="connsiteX5" fmla="*/ 2836388 w 3405325"/>
                <a:gd name="connsiteY5" fmla="*/ 2238692 h 2252562"/>
                <a:gd name="connsiteX6" fmla="*/ 2681405 w 3405325"/>
                <a:gd name="connsiteY6" fmla="*/ 2252450 h 2252562"/>
                <a:gd name="connsiteX7" fmla="*/ 1334848 w 3405325"/>
                <a:gd name="connsiteY7" fmla="*/ 2252450 h 2252562"/>
                <a:gd name="connsiteX8" fmla="*/ 1328521 w 3405325"/>
                <a:gd name="connsiteY8" fmla="*/ 2252450 h 2252562"/>
                <a:gd name="connsiteX9" fmla="*/ 1210220 w 3405325"/>
                <a:gd name="connsiteY9" fmla="*/ 2239887 h 2252562"/>
                <a:gd name="connsiteX10" fmla="*/ 726112 w 3405325"/>
                <a:gd name="connsiteY10" fmla="*/ 1743521 h 2252562"/>
                <a:gd name="connsiteX11" fmla="*/ 722376 w 3405325"/>
                <a:gd name="connsiteY11" fmla="*/ 1701185 h 2252562"/>
                <a:gd name="connsiteX12" fmla="*/ 1754657 w 3405325"/>
                <a:gd name="connsiteY12" fmla="*/ 1701185 h 2252562"/>
                <a:gd name="connsiteX13" fmla="*/ 1783401 w 3405325"/>
                <a:gd name="connsiteY13" fmla="*/ 1736023 h 2252562"/>
                <a:gd name="connsiteX14" fmla="*/ 2025258 w 3405325"/>
                <a:gd name="connsiteY14" fmla="*/ 1836204 h 2252562"/>
                <a:gd name="connsiteX15" fmla="*/ 2367296 w 3405325"/>
                <a:gd name="connsiteY15" fmla="*/ 1494166 h 2252562"/>
                <a:gd name="connsiteX16" fmla="*/ 2025258 w 3405325"/>
                <a:gd name="connsiteY16" fmla="*/ 1152128 h 2252562"/>
                <a:gd name="connsiteX17" fmla="*/ 1783401 w 3405325"/>
                <a:gd name="connsiteY17" fmla="*/ 1252309 h 2252562"/>
                <a:gd name="connsiteX18" fmla="*/ 1754657 w 3405325"/>
                <a:gd name="connsiteY18" fmla="*/ 1287147 h 2252562"/>
                <a:gd name="connsiteX19" fmla="*/ 825477 w 3405325"/>
                <a:gd name="connsiteY19" fmla="*/ 1287147 h 2252562"/>
                <a:gd name="connsiteX20" fmla="*/ 857665 w 3405325"/>
                <a:gd name="connsiteY20" fmla="*/ 1240699 h 2252562"/>
                <a:gd name="connsiteX21" fmla="*/ 1210220 w 3405325"/>
                <a:gd name="connsiteY21" fmla="*/ 1028224 h 2252562"/>
                <a:gd name="connsiteX22" fmla="*/ 1267737 w 3405325"/>
                <a:gd name="connsiteY22" fmla="*/ 1022425 h 2252562"/>
                <a:gd name="connsiteX23" fmla="*/ 1269046 w 3405325"/>
                <a:gd name="connsiteY23" fmla="*/ 1009438 h 2252562"/>
                <a:gd name="connsiteX24" fmla="*/ 2014177 w 3405325"/>
                <a:gd name="connsiteY24" fmla="*/ 402139 h 2252562"/>
                <a:gd name="connsiteX25" fmla="*/ 1224165 w 3405325"/>
                <a:gd name="connsiteY25" fmla="*/ 0 h 2252562"/>
                <a:gd name="connsiteX26" fmla="*/ 1791412 w 3405325"/>
                <a:gd name="connsiteY26" fmla="*/ 301603 h 2252562"/>
                <a:gd name="connsiteX27" fmla="*/ 1816415 w 3405325"/>
                <a:gd name="connsiteY27" fmla="*/ 347667 h 2252562"/>
                <a:gd name="connsiteX28" fmla="*/ 1763602 w 3405325"/>
                <a:gd name="connsiteY28" fmla="*/ 361247 h 2252562"/>
                <a:gd name="connsiteX29" fmla="*/ 1687561 w 3405325"/>
                <a:gd name="connsiteY29" fmla="*/ 389078 h 2252562"/>
                <a:gd name="connsiteX30" fmla="*/ 1654531 w 3405325"/>
                <a:gd name="connsiteY30" fmla="*/ 407006 h 2252562"/>
                <a:gd name="connsiteX31" fmla="*/ 1651275 w 3405325"/>
                <a:gd name="connsiteY31" fmla="*/ 401008 h 2252562"/>
                <a:gd name="connsiteX32" fmla="*/ 1233304 w 3405325"/>
                <a:gd name="connsiteY32" fmla="*/ 178774 h 2252562"/>
                <a:gd name="connsiteX33" fmla="*/ 730349 w 3405325"/>
                <a:gd name="connsiteY33" fmla="*/ 582492 h 2252562"/>
                <a:gd name="connsiteX34" fmla="*/ 724412 w 3405325"/>
                <a:gd name="connsiteY34" fmla="*/ 641379 h 2252562"/>
                <a:gd name="connsiteX35" fmla="*/ 720612 w 3405325"/>
                <a:gd name="connsiteY35" fmla="*/ 640199 h 2252562"/>
                <a:gd name="connsiteX36" fmla="*/ 659435 w 3405325"/>
                <a:gd name="connsiteY36" fmla="*/ 621209 h 2252562"/>
                <a:gd name="connsiteX37" fmla="*/ 577671 w 3405325"/>
                <a:gd name="connsiteY37" fmla="*/ 612227 h 2252562"/>
                <a:gd name="connsiteX38" fmla="*/ 499441 w 3405325"/>
                <a:gd name="connsiteY38" fmla="*/ 620113 h 2252562"/>
                <a:gd name="connsiteX39" fmla="*/ 183214 w 3405325"/>
                <a:gd name="connsiteY39" fmla="*/ 1008111 h 2252562"/>
                <a:gd name="connsiteX40" fmla="*/ 499441 w 3405325"/>
                <a:gd name="connsiteY40" fmla="*/ 1396109 h 2252562"/>
                <a:gd name="connsiteX41" fmla="*/ 499371 w 3405325"/>
                <a:gd name="connsiteY41" fmla="*/ 1396422 h 2252562"/>
                <a:gd name="connsiteX42" fmla="*/ 576083 w 3405325"/>
                <a:gd name="connsiteY42" fmla="*/ 1404155 h 2252562"/>
                <a:gd name="connsiteX43" fmla="*/ 576093 w 3405325"/>
                <a:gd name="connsiteY43" fmla="*/ 1404155 h 2252562"/>
                <a:gd name="connsiteX44" fmla="*/ 576093 w 3405325"/>
                <a:gd name="connsiteY44" fmla="*/ 1404156 h 2252562"/>
                <a:gd name="connsiteX45" fmla="*/ 1548201 w 3405325"/>
                <a:gd name="connsiteY45" fmla="*/ 1404156 h 2252562"/>
                <a:gd name="connsiteX46" fmla="*/ 1548201 w 3405325"/>
                <a:gd name="connsiteY46" fmla="*/ 1404155 h 2252562"/>
                <a:gd name="connsiteX47" fmla="*/ 1840865 w 3405325"/>
                <a:gd name="connsiteY47" fmla="*/ 1404155 h 2252562"/>
                <a:gd name="connsiteX48" fmla="*/ 1878874 w 3405325"/>
                <a:gd name="connsiteY48" fmla="*/ 1347781 h 2252562"/>
                <a:gd name="connsiteX49" fmla="*/ 2025258 w 3405325"/>
                <a:gd name="connsiteY49" fmla="*/ 1287146 h 2252562"/>
                <a:gd name="connsiteX50" fmla="*/ 2232277 w 3405325"/>
                <a:gd name="connsiteY50" fmla="*/ 1494165 h 2252562"/>
                <a:gd name="connsiteX51" fmla="*/ 2025258 w 3405325"/>
                <a:gd name="connsiteY51" fmla="*/ 1701184 h 2252562"/>
                <a:gd name="connsiteX52" fmla="*/ 1878874 w 3405325"/>
                <a:gd name="connsiteY52" fmla="*/ 1640549 h 2252562"/>
                <a:gd name="connsiteX53" fmla="*/ 1840865 w 3405325"/>
                <a:gd name="connsiteY53" fmla="*/ 1584175 h 2252562"/>
                <a:gd name="connsiteX54" fmla="*/ 576103 w 3405325"/>
                <a:gd name="connsiteY54" fmla="*/ 1584175 h 2252562"/>
                <a:gd name="connsiteX55" fmla="*/ 576093 w 3405325"/>
                <a:gd name="connsiteY55" fmla="*/ 1584176 h 2252562"/>
                <a:gd name="connsiteX56" fmla="*/ 576083 w 3405325"/>
                <a:gd name="connsiteY56" fmla="*/ 1584175 h 2252562"/>
                <a:gd name="connsiteX57" fmla="*/ 30 w 3405325"/>
                <a:gd name="connsiteY57" fmla="*/ 1008119 h 2252562"/>
                <a:gd name="connsiteX58" fmla="*/ 576093 w 3405325"/>
                <a:gd name="connsiteY58" fmla="*/ 432047 h 2252562"/>
                <a:gd name="connsiteX59" fmla="*/ 587697 w 3405325"/>
                <a:gd name="connsiteY59" fmla="*/ 432925 h 2252562"/>
                <a:gd name="connsiteX60" fmla="*/ 639125 w 3405325"/>
                <a:gd name="connsiteY60" fmla="*/ 329358 h 2252562"/>
                <a:gd name="connsiteX61" fmla="*/ 1224165 w 3405325"/>
                <a:gd name="connsiteY61" fmla="*/ 0 h 2252562"/>
                <a:gd name="connsiteX0" fmla="*/ 2014177 w 3405325"/>
                <a:gd name="connsiteY0" fmla="*/ 402139 h 2252562"/>
                <a:gd name="connsiteX1" fmla="*/ 2644864 w 3405325"/>
                <a:gd name="connsiteY1" fmla="*/ 737473 h 2252562"/>
                <a:gd name="connsiteX2" fmla="*/ 2694124 w 3405325"/>
                <a:gd name="connsiteY2" fmla="*/ 828227 h 2252562"/>
                <a:gd name="connsiteX3" fmla="*/ 2836388 w 3405325"/>
                <a:gd name="connsiteY3" fmla="*/ 842568 h 2252562"/>
                <a:gd name="connsiteX4" fmla="*/ 3405325 w 3405325"/>
                <a:gd name="connsiteY4" fmla="*/ 1540630 h 2252562"/>
                <a:gd name="connsiteX5" fmla="*/ 2836388 w 3405325"/>
                <a:gd name="connsiteY5" fmla="*/ 2238692 h 2252562"/>
                <a:gd name="connsiteX6" fmla="*/ 2681405 w 3405325"/>
                <a:gd name="connsiteY6" fmla="*/ 2252450 h 2252562"/>
                <a:gd name="connsiteX7" fmla="*/ 1334848 w 3405325"/>
                <a:gd name="connsiteY7" fmla="*/ 2252450 h 2252562"/>
                <a:gd name="connsiteX8" fmla="*/ 1210220 w 3405325"/>
                <a:gd name="connsiteY8" fmla="*/ 2239887 h 2252562"/>
                <a:gd name="connsiteX9" fmla="*/ 726112 w 3405325"/>
                <a:gd name="connsiteY9" fmla="*/ 1743521 h 2252562"/>
                <a:gd name="connsiteX10" fmla="*/ 722376 w 3405325"/>
                <a:gd name="connsiteY10" fmla="*/ 1701185 h 2252562"/>
                <a:gd name="connsiteX11" fmla="*/ 1754657 w 3405325"/>
                <a:gd name="connsiteY11" fmla="*/ 1701185 h 2252562"/>
                <a:gd name="connsiteX12" fmla="*/ 1783401 w 3405325"/>
                <a:gd name="connsiteY12" fmla="*/ 1736023 h 2252562"/>
                <a:gd name="connsiteX13" fmla="*/ 2025258 w 3405325"/>
                <a:gd name="connsiteY13" fmla="*/ 1836204 h 2252562"/>
                <a:gd name="connsiteX14" fmla="*/ 2367296 w 3405325"/>
                <a:gd name="connsiteY14" fmla="*/ 1494166 h 2252562"/>
                <a:gd name="connsiteX15" fmla="*/ 2025258 w 3405325"/>
                <a:gd name="connsiteY15" fmla="*/ 1152128 h 2252562"/>
                <a:gd name="connsiteX16" fmla="*/ 1783401 w 3405325"/>
                <a:gd name="connsiteY16" fmla="*/ 1252309 h 2252562"/>
                <a:gd name="connsiteX17" fmla="*/ 1754657 w 3405325"/>
                <a:gd name="connsiteY17" fmla="*/ 1287147 h 2252562"/>
                <a:gd name="connsiteX18" fmla="*/ 825477 w 3405325"/>
                <a:gd name="connsiteY18" fmla="*/ 1287147 h 2252562"/>
                <a:gd name="connsiteX19" fmla="*/ 857665 w 3405325"/>
                <a:gd name="connsiteY19" fmla="*/ 1240699 h 2252562"/>
                <a:gd name="connsiteX20" fmla="*/ 1210220 w 3405325"/>
                <a:gd name="connsiteY20" fmla="*/ 1028224 h 2252562"/>
                <a:gd name="connsiteX21" fmla="*/ 1267737 w 3405325"/>
                <a:gd name="connsiteY21" fmla="*/ 1022425 h 2252562"/>
                <a:gd name="connsiteX22" fmla="*/ 1269046 w 3405325"/>
                <a:gd name="connsiteY22" fmla="*/ 1009438 h 2252562"/>
                <a:gd name="connsiteX23" fmla="*/ 2014177 w 3405325"/>
                <a:gd name="connsiteY23" fmla="*/ 402139 h 2252562"/>
                <a:gd name="connsiteX24" fmla="*/ 1224165 w 3405325"/>
                <a:gd name="connsiteY24" fmla="*/ 0 h 2252562"/>
                <a:gd name="connsiteX25" fmla="*/ 1791412 w 3405325"/>
                <a:gd name="connsiteY25" fmla="*/ 301603 h 2252562"/>
                <a:gd name="connsiteX26" fmla="*/ 1816415 w 3405325"/>
                <a:gd name="connsiteY26" fmla="*/ 347667 h 2252562"/>
                <a:gd name="connsiteX27" fmla="*/ 1763602 w 3405325"/>
                <a:gd name="connsiteY27" fmla="*/ 361247 h 2252562"/>
                <a:gd name="connsiteX28" fmla="*/ 1687561 w 3405325"/>
                <a:gd name="connsiteY28" fmla="*/ 389078 h 2252562"/>
                <a:gd name="connsiteX29" fmla="*/ 1654531 w 3405325"/>
                <a:gd name="connsiteY29" fmla="*/ 407006 h 2252562"/>
                <a:gd name="connsiteX30" fmla="*/ 1651275 w 3405325"/>
                <a:gd name="connsiteY30" fmla="*/ 401008 h 2252562"/>
                <a:gd name="connsiteX31" fmla="*/ 1233304 w 3405325"/>
                <a:gd name="connsiteY31" fmla="*/ 178774 h 2252562"/>
                <a:gd name="connsiteX32" fmla="*/ 730349 w 3405325"/>
                <a:gd name="connsiteY32" fmla="*/ 582492 h 2252562"/>
                <a:gd name="connsiteX33" fmla="*/ 724412 w 3405325"/>
                <a:gd name="connsiteY33" fmla="*/ 641379 h 2252562"/>
                <a:gd name="connsiteX34" fmla="*/ 720612 w 3405325"/>
                <a:gd name="connsiteY34" fmla="*/ 640199 h 2252562"/>
                <a:gd name="connsiteX35" fmla="*/ 659435 w 3405325"/>
                <a:gd name="connsiteY35" fmla="*/ 621209 h 2252562"/>
                <a:gd name="connsiteX36" fmla="*/ 577671 w 3405325"/>
                <a:gd name="connsiteY36" fmla="*/ 612227 h 2252562"/>
                <a:gd name="connsiteX37" fmla="*/ 499441 w 3405325"/>
                <a:gd name="connsiteY37" fmla="*/ 620113 h 2252562"/>
                <a:gd name="connsiteX38" fmla="*/ 183214 w 3405325"/>
                <a:gd name="connsiteY38" fmla="*/ 1008111 h 2252562"/>
                <a:gd name="connsiteX39" fmla="*/ 499441 w 3405325"/>
                <a:gd name="connsiteY39" fmla="*/ 1396109 h 2252562"/>
                <a:gd name="connsiteX40" fmla="*/ 499371 w 3405325"/>
                <a:gd name="connsiteY40" fmla="*/ 1396422 h 2252562"/>
                <a:gd name="connsiteX41" fmla="*/ 576083 w 3405325"/>
                <a:gd name="connsiteY41" fmla="*/ 1404155 h 2252562"/>
                <a:gd name="connsiteX42" fmla="*/ 576093 w 3405325"/>
                <a:gd name="connsiteY42" fmla="*/ 1404155 h 2252562"/>
                <a:gd name="connsiteX43" fmla="*/ 576093 w 3405325"/>
                <a:gd name="connsiteY43" fmla="*/ 1404156 h 2252562"/>
                <a:gd name="connsiteX44" fmla="*/ 1548201 w 3405325"/>
                <a:gd name="connsiteY44" fmla="*/ 1404156 h 2252562"/>
                <a:gd name="connsiteX45" fmla="*/ 1548201 w 3405325"/>
                <a:gd name="connsiteY45" fmla="*/ 1404155 h 2252562"/>
                <a:gd name="connsiteX46" fmla="*/ 1840865 w 3405325"/>
                <a:gd name="connsiteY46" fmla="*/ 1404155 h 2252562"/>
                <a:gd name="connsiteX47" fmla="*/ 1878874 w 3405325"/>
                <a:gd name="connsiteY47" fmla="*/ 1347781 h 2252562"/>
                <a:gd name="connsiteX48" fmla="*/ 2025258 w 3405325"/>
                <a:gd name="connsiteY48" fmla="*/ 1287146 h 2252562"/>
                <a:gd name="connsiteX49" fmla="*/ 2232277 w 3405325"/>
                <a:gd name="connsiteY49" fmla="*/ 1494165 h 2252562"/>
                <a:gd name="connsiteX50" fmla="*/ 2025258 w 3405325"/>
                <a:gd name="connsiteY50" fmla="*/ 1701184 h 2252562"/>
                <a:gd name="connsiteX51" fmla="*/ 1878874 w 3405325"/>
                <a:gd name="connsiteY51" fmla="*/ 1640549 h 2252562"/>
                <a:gd name="connsiteX52" fmla="*/ 1840865 w 3405325"/>
                <a:gd name="connsiteY52" fmla="*/ 1584175 h 2252562"/>
                <a:gd name="connsiteX53" fmla="*/ 576103 w 3405325"/>
                <a:gd name="connsiteY53" fmla="*/ 1584175 h 2252562"/>
                <a:gd name="connsiteX54" fmla="*/ 576093 w 3405325"/>
                <a:gd name="connsiteY54" fmla="*/ 1584176 h 2252562"/>
                <a:gd name="connsiteX55" fmla="*/ 576083 w 3405325"/>
                <a:gd name="connsiteY55" fmla="*/ 1584175 h 2252562"/>
                <a:gd name="connsiteX56" fmla="*/ 30 w 3405325"/>
                <a:gd name="connsiteY56" fmla="*/ 1008119 h 2252562"/>
                <a:gd name="connsiteX57" fmla="*/ 576093 w 3405325"/>
                <a:gd name="connsiteY57" fmla="*/ 432047 h 2252562"/>
                <a:gd name="connsiteX58" fmla="*/ 587697 w 3405325"/>
                <a:gd name="connsiteY58" fmla="*/ 432925 h 2252562"/>
                <a:gd name="connsiteX59" fmla="*/ 639125 w 3405325"/>
                <a:gd name="connsiteY59" fmla="*/ 329358 h 2252562"/>
                <a:gd name="connsiteX60" fmla="*/ 1224165 w 3405325"/>
                <a:gd name="connsiteY60" fmla="*/ 0 h 225256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720612 w 3405325"/>
                <a:gd name="connsiteY34" fmla="*/ 640199 h 2252642"/>
                <a:gd name="connsiteX35" fmla="*/ 659435 w 3405325"/>
                <a:gd name="connsiteY35" fmla="*/ 621209 h 2252642"/>
                <a:gd name="connsiteX36" fmla="*/ 577671 w 3405325"/>
                <a:gd name="connsiteY36" fmla="*/ 612227 h 2252642"/>
                <a:gd name="connsiteX37" fmla="*/ 499441 w 3405325"/>
                <a:gd name="connsiteY37" fmla="*/ 620113 h 2252642"/>
                <a:gd name="connsiteX38" fmla="*/ 183214 w 3405325"/>
                <a:gd name="connsiteY38" fmla="*/ 1008111 h 2252642"/>
                <a:gd name="connsiteX39" fmla="*/ 499441 w 3405325"/>
                <a:gd name="connsiteY39" fmla="*/ 1396109 h 2252642"/>
                <a:gd name="connsiteX40" fmla="*/ 499371 w 3405325"/>
                <a:gd name="connsiteY40" fmla="*/ 1396422 h 2252642"/>
                <a:gd name="connsiteX41" fmla="*/ 576083 w 3405325"/>
                <a:gd name="connsiteY41" fmla="*/ 1404155 h 2252642"/>
                <a:gd name="connsiteX42" fmla="*/ 576093 w 3405325"/>
                <a:gd name="connsiteY42" fmla="*/ 1404155 h 2252642"/>
                <a:gd name="connsiteX43" fmla="*/ 576093 w 3405325"/>
                <a:gd name="connsiteY43" fmla="*/ 1404156 h 2252642"/>
                <a:gd name="connsiteX44" fmla="*/ 1548201 w 3405325"/>
                <a:gd name="connsiteY44" fmla="*/ 1404156 h 2252642"/>
                <a:gd name="connsiteX45" fmla="*/ 1548201 w 3405325"/>
                <a:gd name="connsiteY45" fmla="*/ 1404155 h 2252642"/>
                <a:gd name="connsiteX46" fmla="*/ 1840865 w 3405325"/>
                <a:gd name="connsiteY46" fmla="*/ 1404155 h 2252642"/>
                <a:gd name="connsiteX47" fmla="*/ 1878874 w 3405325"/>
                <a:gd name="connsiteY47" fmla="*/ 1347781 h 2252642"/>
                <a:gd name="connsiteX48" fmla="*/ 2025258 w 3405325"/>
                <a:gd name="connsiteY48" fmla="*/ 1287146 h 2252642"/>
                <a:gd name="connsiteX49" fmla="*/ 2232277 w 3405325"/>
                <a:gd name="connsiteY49" fmla="*/ 1494165 h 2252642"/>
                <a:gd name="connsiteX50" fmla="*/ 2025258 w 3405325"/>
                <a:gd name="connsiteY50" fmla="*/ 1701184 h 2252642"/>
                <a:gd name="connsiteX51" fmla="*/ 1878874 w 3405325"/>
                <a:gd name="connsiteY51" fmla="*/ 1640549 h 2252642"/>
                <a:gd name="connsiteX52" fmla="*/ 1840865 w 3405325"/>
                <a:gd name="connsiteY52" fmla="*/ 1584175 h 2252642"/>
                <a:gd name="connsiteX53" fmla="*/ 576103 w 3405325"/>
                <a:gd name="connsiteY53" fmla="*/ 1584175 h 2252642"/>
                <a:gd name="connsiteX54" fmla="*/ 576093 w 3405325"/>
                <a:gd name="connsiteY54" fmla="*/ 1584176 h 2252642"/>
                <a:gd name="connsiteX55" fmla="*/ 576083 w 3405325"/>
                <a:gd name="connsiteY55" fmla="*/ 1584175 h 2252642"/>
                <a:gd name="connsiteX56" fmla="*/ 30 w 3405325"/>
                <a:gd name="connsiteY56" fmla="*/ 1008119 h 2252642"/>
                <a:gd name="connsiteX57" fmla="*/ 576093 w 3405325"/>
                <a:gd name="connsiteY57" fmla="*/ 432047 h 2252642"/>
                <a:gd name="connsiteX58" fmla="*/ 587697 w 3405325"/>
                <a:gd name="connsiteY58" fmla="*/ 432925 h 2252642"/>
                <a:gd name="connsiteX59" fmla="*/ 639125 w 3405325"/>
                <a:gd name="connsiteY59" fmla="*/ 329358 h 2252642"/>
                <a:gd name="connsiteX60" fmla="*/ 1224165 w 3405325"/>
                <a:gd name="connsiteY60" fmla="*/ 0 h 225264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720612 w 3405325"/>
                <a:gd name="connsiteY34" fmla="*/ 640199 h 2252642"/>
                <a:gd name="connsiteX35" fmla="*/ 659435 w 3405325"/>
                <a:gd name="connsiteY35" fmla="*/ 621209 h 2252642"/>
                <a:gd name="connsiteX36" fmla="*/ 577671 w 3405325"/>
                <a:gd name="connsiteY36" fmla="*/ 612227 h 2252642"/>
                <a:gd name="connsiteX37" fmla="*/ 499441 w 3405325"/>
                <a:gd name="connsiteY37" fmla="*/ 620113 h 2252642"/>
                <a:gd name="connsiteX38" fmla="*/ 183214 w 3405325"/>
                <a:gd name="connsiteY38" fmla="*/ 1008111 h 2252642"/>
                <a:gd name="connsiteX39" fmla="*/ 499441 w 3405325"/>
                <a:gd name="connsiteY39" fmla="*/ 1396109 h 2252642"/>
                <a:gd name="connsiteX40" fmla="*/ 499371 w 3405325"/>
                <a:gd name="connsiteY40" fmla="*/ 1396422 h 2252642"/>
                <a:gd name="connsiteX41" fmla="*/ 576083 w 3405325"/>
                <a:gd name="connsiteY41" fmla="*/ 1404155 h 2252642"/>
                <a:gd name="connsiteX42" fmla="*/ 576093 w 3405325"/>
                <a:gd name="connsiteY42" fmla="*/ 1404155 h 2252642"/>
                <a:gd name="connsiteX43" fmla="*/ 576093 w 3405325"/>
                <a:gd name="connsiteY43" fmla="*/ 1404156 h 2252642"/>
                <a:gd name="connsiteX44" fmla="*/ 1548201 w 3405325"/>
                <a:gd name="connsiteY44" fmla="*/ 1404156 h 2252642"/>
                <a:gd name="connsiteX45" fmla="*/ 1548201 w 3405325"/>
                <a:gd name="connsiteY45" fmla="*/ 1404155 h 2252642"/>
                <a:gd name="connsiteX46" fmla="*/ 1840865 w 3405325"/>
                <a:gd name="connsiteY46" fmla="*/ 1404155 h 2252642"/>
                <a:gd name="connsiteX47" fmla="*/ 1878874 w 3405325"/>
                <a:gd name="connsiteY47" fmla="*/ 1347781 h 2252642"/>
                <a:gd name="connsiteX48" fmla="*/ 2025258 w 3405325"/>
                <a:gd name="connsiteY48" fmla="*/ 1287146 h 2252642"/>
                <a:gd name="connsiteX49" fmla="*/ 2232277 w 3405325"/>
                <a:gd name="connsiteY49" fmla="*/ 1494165 h 2252642"/>
                <a:gd name="connsiteX50" fmla="*/ 2025258 w 3405325"/>
                <a:gd name="connsiteY50" fmla="*/ 1701184 h 2252642"/>
                <a:gd name="connsiteX51" fmla="*/ 1878874 w 3405325"/>
                <a:gd name="connsiteY51" fmla="*/ 1640549 h 2252642"/>
                <a:gd name="connsiteX52" fmla="*/ 1840865 w 3405325"/>
                <a:gd name="connsiteY52" fmla="*/ 1584175 h 2252642"/>
                <a:gd name="connsiteX53" fmla="*/ 576103 w 3405325"/>
                <a:gd name="connsiteY53" fmla="*/ 1584175 h 2252642"/>
                <a:gd name="connsiteX54" fmla="*/ 576093 w 3405325"/>
                <a:gd name="connsiteY54" fmla="*/ 1584176 h 2252642"/>
                <a:gd name="connsiteX55" fmla="*/ 576083 w 3405325"/>
                <a:gd name="connsiteY55" fmla="*/ 1584175 h 2252642"/>
                <a:gd name="connsiteX56" fmla="*/ 30 w 3405325"/>
                <a:gd name="connsiteY56" fmla="*/ 1008119 h 2252642"/>
                <a:gd name="connsiteX57" fmla="*/ 576093 w 3405325"/>
                <a:gd name="connsiteY57" fmla="*/ 432047 h 2252642"/>
                <a:gd name="connsiteX58" fmla="*/ 587697 w 3405325"/>
                <a:gd name="connsiteY58" fmla="*/ 432925 h 2252642"/>
                <a:gd name="connsiteX59" fmla="*/ 639125 w 3405325"/>
                <a:gd name="connsiteY59" fmla="*/ 329358 h 2252642"/>
                <a:gd name="connsiteX60" fmla="*/ 1224165 w 3405325"/>
                <a:gd name="connsiteY60" fmla="*/ 0 h 2252642"/>
                <a:gd name="connsiteX0" fmla="*/ 2014177 w 3405325"/>
                <a:gd name="connsiteY0" fmla="*/ 402139 h 2252642"/>
                <a:gd name="connsiteX1" fmla="*/ 2644864 w 3405325"/>
                <a:gd name="connsiteY1" fmla="*/ 737473 h 2252642"/>
                <a:gd name="connsiteX2" fmla="*/ 2694124 w 3405325"/>
                <a:gd name="connsiteY2" fmla="*/ 828227 h 2252642"/>
                <a:gd name="connsiteX3" fmla="*/ 2836388 w 3405325"/>
                <a:gd name="connsiteY3" fmla="*/ 842568 h 2252642"/>
                <a:gd name="connsiteX4" fmla="*/ 3405325 w 3405325"/>
                <a:gd name="connsiteY4" fmla="*/ 1540630 h 2252642"/>
                <a:gd name="connsiteX5" fmla="*/ 2836388 w 3405325"/>
                <a:gd name="connsiteY5" fmla="*/ 2238692 h 2252642"/>
                <a:gd name="connsiteX6" fmla="*/ 2681405 w 3405325"/>
                <a:gd name="connsiteY6" fmla="*/ 2252450 h 2252642"/>
                <a:gd name="connsiteX7" fmla="*/ 1334848 w 3405325"/>
                <a:gd name="connsiteY7" fmla="*/ 2252450 h 2252642"/>
                <a:gd name="connsiteX8" fmla="*/ 1210220 w 3405325"/>
                <a:gd name="connsiteY8" fmla="*/ 2239887 h 2252642"/>
                <a:gd name="connsiteX9" fmla="*/ 726112 w 3405325"/>
                <a:gd name="connsiteY9" fmla="*/ 1743521 h 2252642"/>
                <a:gd name="connsiteX10" fmla="*/ 722376 w 3405325"/>
                <a:gd name="connsiteY10" fmla="*/ 1701185 h 2252642"/>
                <a:gd name="connsiteX11" fmla="*/ 1754657 w 3405325"/>
                <a:gd name="connsiteY11" fmla="*/ 1701185 h 2252642"/>
                <a:gd name="connsiteX12" fmla="*/ 1783401 w 3405325"/>
                <a:gd name="connsiteY12" fmla="*/ 1736023 h 2252642"/>
                <a:gd name="connsiteX13" fmla="*/ 2025258 w 3405325"/>
                <a:gd name="connsiteY13" fmla="*/ 1836204 h 2252642"/>
                <a:gd name="connsiteX14" fmla="*/ 2367296 w 3405325"/>
                <a:gd name="connsiteY14" fmla="*/ 1494166 h 2252642"/>
                <a:gd name="connsiteX15" fmla="*/ 2025258 w 3405325"/>
                <a:gd name="connsiteY15" fmla="*/ 1152128 h 2252642"/>
                <a:gd name="connsiteX16" fmla="*/ 1783401 w 3405325"/>
                <a:gd name="connsiteY16" fmla="*/ 1252309 h 2252642"/>
                <a:gd name="connsiteX17" fmla="*/ 1754657 w 3405325"/>
                <a:gd name="connsiteY17" fmla="*/ 1287147 h 2252642"/>
                <a:gd name="connsiteX18" fmla="*/ 825477 w 3405325"/>
                <a:gd name="connsiteY18" fmla="*/ 1287147 h 2252642"/>
                <a:gd name="connsiteX19" fmla="*/ 857665 w 3405325"/>
                <a:gd name="connsiteY19" fmla="*/ 1240699 h 2252642"/>
                <a:gd name="connsiteX20" fmla="*/ 1210220 w 3405325"/>
                <a:gd name="connsiteY20" fmla="*/ 1028224 h 2252642"/>
                <a:gd name="connsiteX21" fmla="*/ 1267737 w 3405325"/>
                <a:gd name="connsiteY21" fmla="*/ 1022425 h 2252642"/>
                <a:gd name="connsiteX22" fmla="*/ 1269046 w 3405325"/>
                <a:gd name="connsiteY22" fmla="*/ 1009438 h 2252642"/>
                <a:gd name="connsiteX23" fmla="*/ 2014177 w 3405325"/>
                <a:gd name="connsiteY23" fmla="*/ 402139 h 2252642"/>
                <a:gd name="connsiteX24" fmla="*/ 1224165 w 3405325"/>
                <a:gd name="connsiteY24" fmla="*/ 0 h 2252642"/>
                <a:gd name="connsiteX25" fmla="*/ 1791412 w 3405325"/>
                <a:gd name="connsiteY25" fmla="*/ 301603 h 2252642"/>
                <a:gd name="connsiteX26" fmla="*/ 1816415 w 3405325"/>
                <a:gd name="connsiteY26" fmla="*/ 347667 h 2252642"/>
                <a:gd name="connsiteX27" fmla="*/ 1763602 w 3405325"/>
                <a:gd name="connsiteY27" fmla="*/ 361247 h 2252642"/>
                <a:gd name="connsiteX28" fmla="*/ 1687561 w 3405325"/>
                <a:gd name="connsiteY28" fmla="*/ 389078 h 2252642"/>
                <a:gd name="connsiteX29" fmla="*/ 1654531 w 3405325"/>
                <a:gd name="connsiteY29" fmla="*/ 407006 h 2252642"/>
                <a:gd name="connsiteX30" fmla="*/ 1651275 w 3405325"/>
                <a:gd name="connsiteY30" fmla="*/ 401008 h 2252642"/>
                <a:gd name="connsiteX31" fmla="*/ 1233304 w 3405325"/>
                <a:gd name="connsiteY31" fmla="*/ 178774 h 2252642"/>
                <a:gd name="connsiteX32" fmla="*/ 730349 w 3405325"/>
                <a:gd name="connsiteY32" fmla="*/ 582492 h 2252642"/>
                <a:gd name="connsiteX33" fmla="*/ 724412 w 3405325"/>
                <a:gd name="connsiteY33" fmla="*/ 641379 h 2252642"/>
                <a:gd name="connsiteX34" fmla="*/ 659435 w 3405325"/>
                <a:gd name="connsiteY34" fmla="*/ 621209 h 2252642"/>
                <a:gd name="connsiteX35" fmla="*/ 577671 w 3405325"/>
                <a:gd name="connsiteY35" fmla="*/ 612227 h 2252642"/>
                <a:gd name="connsiteX36" fmla="*/ 499441 w 3405325"/>
                <a:gd name="connsiteY36" fmla="*/ 620113 h 2252642"/>
                <a:gd name="connsiteX37" fmla="*/ 183214 w 3405325"/>
                <a:gd name="connsiteY37" fmla="*/ 1008111 h 2252642"/>
                <a:gd name="connsiteX38" fmla="*/ 499441 w 3405325"/>
                <a:gd name="connsiteY38" fmla="*/ 1396109 h 2252642"/>
                <a:gd name="connsiteX39" fmla="*/ 499371 w 3405325"/>
                <a:gd name="connsiteY39" fmla="*/ 1396422 h 2252642"/>
                <a:gd name="connsiteX40" fmla="*/ 576083 w 3405325"/>
                <a:gd name="connsiteY40" fmla="*/ 1404155 h 2252642"/>
                <a:gd name="connsiteX41" fmla="*/ 576093 w 3405325"/>
                <a:gd name="connsiteY41" fmla="*/ 1404155 h 2252642"/>
                <a:gd name="connsiteX42" fmla="*/ 576093 w 3405325"/>
                <a:gd name="connsiteY42" fmla="*/ 1404156 h 2252642"/>
                <a:gd name="connsiteX43" fmla="*/ 1548201 w 3405325"/>
                <a:gd name="connsiteY43" fmla="*/ 1404156 h 2252642"/>
                <a:gd name="connsiteX44" fmla="*/ 1548201 w 3405325"/>
                <a:gd name="connsiteY44" fmla="*/ 1404155 h 2252642"/>
                <a:gd name="connsiteX45" fmla="*/ 1840865 w 3405325"/>
                <a:gd name="connsiteY45" fmla="*/ 1404155 h 2252642"/>
                <a:gd name="connsiteX46" fmla="*/ 1878874 w 3405325"/>
                <a:gd name="connsiteY46" fmla="*/ 1347781 h 2252642"/>
                <a:gd name="connsiteX47" fmla="*/ 2025258 w 3405325"/>
                <a:gd name="connsiteY47" fmla="*/ 1287146 h 2252642"/>
                <a:gd name="connsiteX48" fmla="*/ 2232277 w 3405325"/>
                <a:gd name="connsiteY48" fmla="*/ 1494165 h 2252642"/>
                <a:gd name="connsiteX49" fmla="*/ 2025258 w 3405325"/>
                <a:gd name="connsiteY49" fmla="*/ 1701184 h 2252642"/>
                <a:gd name="connsiteX50" fmla="*/ 1878874 w 3405325"/>
                <a:gd name="connsiteY50" fmla="*/ 1640549 h 2252642"/>
                <a:gd name="connsiteX51" fmla="*/ 1840865 w 3405325"/>
                <a:gd name="connsiteY51" fmla="*/ 1584175 h 2252642"/>
                <a:gd name="connsiteX52" fmla="*/ 576103 w 3405325"/>
                <a:gd name="connsiteY52" fmla="*/ 1584175 h 2252642"/>
                <a:gd name="connsiteX53" fmla="*/ 576093 w 3405325"/>
                <a:gd name="connsiteY53" fmla="*/ 1584176 h 2252642"/>
                <a:gd name="connsiteX54" fmla="*/ 576083 w 3405325"/>
                <a:gd name="connsiteY54" fmla="*/ 1584175 h 2252642"/>
                <a:gd name="connsiteX55" fmla="*/ 30 w 3405325"/>
                <a:gd name="connsiteY55" fmla="*/ 1008119 h 2252642"/>
                <a:gd name="connsiteX56" fmla="*/ 576093 w 3405325"/>
                <a:gd name="connsiteY56" fmla="*/ 432047 h 2252642"/>
                <a:gd name="connsiteX57" fmla="*/ 587697 w 3405325"/>
                <a:gd name="connsiteY57" fmla="*/ 432925 h 2252642"/>
                <a:gd name="connsiteX58" fmla="*/ 639125 w 3405325"/>
                <a:gd name="connsiteY58" fmla="*/ 329358 h 2252642"/>
                <a:gd name="connsiteX59" fmla="*/ 1224165 w 3405325"/>
                <a:gd name="connsiteY59" fmla="*/ 0 h 225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405325" h="2252642">
                  <a:moveTo>
                    <a:pt x="2014177" y="402139"/>
                  </a:moveTo>
                  <a:cubicBezTo>
                    <a:pt x="2276713" y="402139"/>
                    <a:pt x="2508182" y="535157"/>
                    <a:pt x="2644864" y="737473"/>
                  </a:cubicBezTo>
                  <a:lnTo>
                    <a:pt x="2694124" y="828227"/>
                  </a:lnTo>
                  <a:lnTo>
                    <a:pt x="2836388" y="842568"/>
                  </a:lnTo>
                  <a:cubicBezTo>
                    <a:pt x="3161080" y="909010"/>
                    <a:pt x="3405325" y="1196297"/>
                    <a:pt x="3405325" y="1540630"/>
                  </a:cubicBezTo>
                  <a:cubicBezTo>
                    <a:pt x="3405325" y="1884964"/>
                    <a:pt x="3161080" y="2172250"/>
                    <a:pt x="2836388" y="2238692"/>
                  </a:cubicBezTo>
                  <a:cubicBezTo>
                    <a:pt x="2784727" y="2243278"/>
                    <a:pt x="2768420" y="2253758"/>
                    <a:pt x="2681405" y="2252450"/>
                  </a:cubicBezTo>
                  <a:lnTo>
                    <a:pt x="1334848" y="2252450"/>
                  </a:lnTo>
                  <a:cubicBezTo>
                    <a:pt x="1296253" y="2254156"/>
                    <a:pt x="1251763" y="2244075"/>
                    <a:pt x="1210220" y="2239887"/>
                  </a:cubicBezTo>
                  <a:cubicBezTo>
                    <a:pt x="963652" y="2189431"/>
                    <a:pt x="770538" y="1992232"/>
                    <a:pt x="726112" y="1743521"/>
                  </a:cubicBezTo>
                  <a:lnTo>
                    <a:pt x="722376" y="1701185"/>
                  </a:lnTo>
                  <a:lnTo>
                    <a:pt x="1754657" y="1701185"/>
                  </a:lnTo>
                  <a:lnTo>
                    <a:pt x="1783401" y="1736023"/>
                  </a:lnTo>
                  <a:cubicBezTo>
                    <a:pt x="1845298" y="1797920"/>
                    <a:pt x="1930807" y="1836204"/>
                    <a:pt x="2025258" y="1836204"/>
                  </a:cubicBezTo>
                  <a:cubicBezTo>
                    <a:pt x="2214160" y="1836204"/>
                    <a:pt x="2367296" y="1683068"/>
                    <a:pt x="2367296" y="1494166"/>
                  </a:cubicBezTo>
                  <a:cubicBezTo>
                    <a:pt x="2367296" y="1305264"/>
                    <a:pt x="2214160" y="1152128"/>
                    <a:pt x="2025258" y="1152128"/>
                  </a:cubicBezTo>
                  <a:cubicBezTo>
                    <a:pt x="1930807" y="1152128"/>
                    <a:pt x="1845298" y="1190412"/>
                    <a:pt x="1783401" y="1252309"/>
                  </a:cubicBezTo>
                  <a:lnTo>
                    <a:pt x="1754657" y="1287147"/>
                  </a:lnTo>
                  <a:lnTo>
                    <a:pt x="825477" y="1287147"/>
                  </a:lnTo>
                  <a:lnTo>
                    <a:pt x="857665" y="1240699"/>
                  </a:lnTo>
                  <a:cubicBezTo>
                    <a:pt x="945882" y="1133804"/>
                    <a:pt x="1069324" y="1057056"/>
                    <a:pt x="1210220" y="1028224"/>
                  </a:cubicBezTo>
                  <a:lnTo>
                    <a:pt x="1267737" y="1022425"/>
                  </a:lnTo>
                  <a:lnTo>
                    <a:pt x="1269046" y="1009438"/>
                  </a:lnTo>
                  <a:cubicBezTo>
                    <a:pt x="1339968" y="662853"/>
                    <a:pt x="1646626" y="402139"/>
                    <a:pt x="2014177" y="402139"/>
                  </a:cubicBezTo>
                  <a:close/>
                  <a:moveTo>
                    <a:pt x="1224165" y="0"/>
                  </a:moveTo>
                  <a:cubicBezTo>
                    <a:pt x="1460293" y="0"/>
                    <a:pt x="1668478" y="119637"/>
                    <a:pt x="1791412" y="301603"/>
                  </a:cubicBezTo>
                  <a:lnTo>
                    <a:pt x="1816415" y="347667"/>
                  </a:lnTo>
                  <a:lnTo>
                    <a:pt x="1763602" y="361247"/>
                  </a:lnTo>
                  <a:cubicBezTo>
                    <a:pt x="1737686" y="369308"/>
                    <a:pt x="1712315" y="378608"/>
                    <a:pt x="1687561" y="389078"/>
                  </a:cubicBezTo>
                  <a:lnTo>
                    <a:pt x="1654531" y="407006"/>
                  </a:lnTo>
                  <a:lnTo>
                    <a:pt x="1651275" y="401008"/>
                  </a:lnTo>
                  <a:cubicBezTo>
                    <a:pt x="1560693" y="266928"/>
                    <a:pt x="1389707" y="178310"/>
                    <a:pt x="1233304" y="178774"/>
                  </a:cubicBezTo>
                  <a:cubicBezTo>
                    <a:pt x="1062099" y="179282"/>
                    <a:pt x="797486" y="272643"/>
                    <a:pt x="730349" y="582492"/>
                  </a:cubicBezTo>
                  <a:lnTo>
                    <a:pt x="724412" y="641379"/>
                  </a:lnTo>
                  <a:lnTo>
                    <a:pt x="659435" y="621209"/>
                  </a:lnTo>
                  <a:lnTo>
                    <a:pt x="577671" y="612227"/>
                  </a:lnTo>
                  <a:lnTo>
                    <a:pt x="499441" y="620113"/>
                  </a:lnTo>
                  <a:cubicBezTo>
                    <a:pt x="318971" y="657043"/>
                    <a:pt x="183214" y="816723"/>
                    <a:pt x="183214" y="1008111"/>
                  </a:cubicBezTo>
                  <a:cubicBezTo>
                    <a:pt x="183214" y="1199499"/>
                    <a:pt x="318971" y="1359179"/>
                    <a:pt x="499441" y="1396109"/>
                  </a:cubicBezTo>
                  <a:cubicBezTo>
                    <a:pt x="499418" y="1396213"/>
                    <a:pt x="499394" y="1396318"/>
                    <a:pt x="499371" y="1396422"/>
                  </a:cubicBezTo>
                  <a:lnTo>
                    <a:pt x="576083" y="1404155"/>
                  </a:lnTo>
                  <a:lnTo>
                    <a:pt x="576093" y="1404155"/>
                  </a:lnTo>
                  <a:lnTo>
                    <a:pt x="576093" y="1404156"/>
                  </a:lnTo>
                  <a:lnTo>
                    <a:pt x="1548201" y="1404156"/>
                  </a:lnTo>
                  <a:lnTo>
                    <a:pt x="1548201" y="1404155"/>
                  </a:lnTo>
                  <a:lnTo>
                    <a:pt x="1840865" y="1404155"/>
                  </a:lnTo>
                  <a:lnTo>
                    <a:pt x="1878874" y="1347781"/>
                  </a:lnTo>
                  <a:cubicBezTo>
                    <a:pt x="1916337" y="1310318"/>
                    <a:pt x="1968092" y="1287146"/>
                    <a:pt x="2025258" y="1287146"/>
                  </a:cubicBezTo>
                  <a:cubicBezTo>
                    <a:pt x="2139591" y="1287146"/>
                    <a:pt x="2232277" y="1379832"/>
                    <a:pt x="2232277" y="1494165"/>
                  </a:cubicBezTo>
                  <a:cubicBezTo>
                    <a:pt x="2232277" y="1608498"/>
                    <a:pt x="2139591" y="1701184"/>
                    <a:pt x="2025258" y="1701184"/>
                  </a:cubicBezTo>
                  <a:cubicBezTo>
                    <a:pt x="1968092" y="1701184"/>
                    <a:pt x="1916337" y="1678013"/>
                    <a:pt x="1878874" y="1640549"/>
                  </a:cubicBezTo>
                  <a:lnTo>
                    <a:pt x="1840865" y="1584175"/>
                  </a:lnTo>
                  <a:lnTo>
                    <a:pt x="576103" y="1584175"/>
                  </a:lnTo>
                  <a:cubicBezTo>
                    <a:pt x="576100" y="1584175"/>
                    <a:pt x="576096" y="1584176"/>
                    <a:pt x="576093" y="1584176"/>
                  </a:cubicBezTo>
                  <a:cubicBezTo>
                    <a:pt x="576090" y="1584176"/>
                    <a:pt x="576086" y="1584175"/>
                    <a:pt x="576083" y="1584175"/>
                  </a:cubicBezTo>
                  <a:cubicBezTo>
                    <a:pt x="250715" y="1582656"/>
                    <a:pt x="-3215" y="1345394"/>
                    <a:pt x="30" y="1008119"/>
                  </a:cubicBezTo>
                  <a:cubicBezTo>
                    <a:pt x="3275" y="670844"/>
                    <a:pt x="278124" y="432662"/>
                    <a:pt x="576093" y="432047"/>
                  </a:cubicBezTo>
                  <a:lnTo>
                    <a:pt x="587697" y="432925"/>
                  </a:lnTo>
                  <a:lnTo>
                    <a:pt x="639125" y="329358"/>
                  </a:lnTo>
                  <a:cubicBezTo>
                    <a:pt x="759104" y="131900"/>
                    <a:pt x="976231" y="0"/>
                    <a:pt x="122416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9106" y="5278355"/>
              <a:ext cx="2386854" cy="549074"/>
            </a:xfrm>
            <a:prstGeom prst="rect">
              <a:avLst/>
            </a:prstGeom>
          </p:spPr>
        </p:pic>
      </p:grpSp>
      <p:sp>
        <p:nvSpPr>
          <p:cNvPr id="2" name="Title 1"/>
          <p:cNvSpPr>
            <a:spLocks noGrp="1"/>
          </p:cNvSpPr>
          <p:nvPr>
            <p:ph type="title"/>
          </p:nvPr>
        </p:nvSpPr>
        <p:spPr/>
        <p:txBody>
          <a:bodyPr/>
          <a:lstStyle/>
          <a:p>
            <a:r>
              <a:rPr lang="de-DE" dirty="0" smtClean="0"/>
              <a:t>Microsoft Azure</a:t>
            </a:r>
            <a:endParaRPr lang="de-DE" dirty="0"/>
          </a:p>
        </p:txBody>
      </p:sp>
      <p:sp>
        <p:nvSpPr>
          <p:cNvPr id="16" name="Rectangle 15"/>
          <p:cNvSpPr/>
          <p:nvPr/>
        </p:nvSpPr>
        <p:spPr>
          <a:xfrm>
            <a:off x="1740152" y="3256620"/>
            <a:ext cx="8957789" cy="1428847"/>
          </a:xfrm>
          <a:prstGeom prst="rect">
            <a:avLst/>
          </a:prstGeom>
          <a:solidFill>
            <a:schemeClr val="accent1">
              <a:lumMod val="7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bIns="110125" rtlCol="0" anchor="b"/>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Services</a:t>
            </a:r>
          </a:p>
        </p:txBody>
      </p:sp>
      <p:sp>
        <p:nvSpPr>
          <p:cNvPr id="23" name="Rectangle 22"/>
          <p:cNvSpPr/>
          <p:nvPr/>
        </p:nvSpPr>
        <p:spPr>
          <a:xfrm>
            <a:off x="1739343" y="4798779"/>
            <a:ext cx="8957789" cy="527385"/>
          </a:xfrm>
          <a:prstGeom prst="rect">
            <a:avLst/>
          </a:prstGeom>
          <a:solidFill>
            <a:schemeClr val="accent1">
              <a:lumMod val="7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tIns="73416" bIns="73416"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Microsoft Cloud Infrastruktur</a:t>
            </a:r>
          </a:p>
        </p:txBody>
      </p:sp>
      <p:grpSp>
        <p:nvGrpSpPr>
          <p:cNvPr id="4" name="Group 3"/>
          <p:cNvGrpSpPr/>
          <p:nvPr/>
        </p:nvGrpSpPr>
        <p:grpSpPr>
          <a:xfrm>
            <a:off x="1925480" y="3381421"/>
            <a:ext cx="1545449" cy="875596"/>
            <a:chOff x="1883678" y="3316188"/>
            <a:chExt cx="1515634" cy="858704"/>
          </a:xfrm>
        </p:grpSpPr>
        <p:sp>
          <p:nvSpPr>
            <p:cNvPr id="25" name="Freeform 24"/>
            <p:cNvSpPr/>
            <p:nvPr/>
          </p:nvSpPr>
          <p:spPr>
            <a:xfrm flipV="1">
              <a:off x="2235635" y="3316188"/>
              <a:ext cx="811720" cy="575745"/>
            </a:xfrm>
            <a:custGeom>
              <a:avLst/>
              <a:gdLst>
                <a:gd name="connsiteX0" fmla="*/ 2951912 w 3101682"/>
                <a:gd name="connsiteY0" fmla="*/ 257473 h 2199993"/>
                <a:gd name="connsiteX1" fmla="*/ 2914643 w 3101682"/>
                <a:gd name="connsiteY1" fmla="*/ 244836 h 2199993"/>
                <a:gd name="connsiteX2" fmla="*/ 2903072 w 3101682"/>
                <a:gd name="connsiteY2" fmla="*/ 235384 h 2199993"/>
                <a:gd name="connsiteX3" fmla="*/ 2903012 w 3101682"/>
                <a:gd name="connsiteY3" fmla="*/ 235443 h 2199993"/>
                <a:gd name="connsiteX4" fmla="*/ 2902420 w 3101682"/>
                <a:gd name="connsiteY4" fmla="*/ 234851 h 2199993"/>
                <a:gd name="connsiteX5" fmla="*/ 2847323 w 3101682"/>
                <a:gd name="connsiteY5" fmla="*/ 179755 h 2199993"/>
                <a:gd name="connsiteX6" fmla="*/ 2902420 w 3101682"/>
                <a:gd name="connsiteY6" fmla="*/ 124658 h 2199993"/>
                <a:gd name="connsiteX7" fmla="*/ 2903012 w 3101682"/>
                <a:gd name="connsiteY7" fmla="*/ 124066 h 2199993"/>
                <a:gd name="connsiteX8" fmla="*/ 2903072 w 3101682"/>
                <a:gd name="connsiteY8" fmla="*/ 124125 h 2199993"/>
                <a:gd name="connsiteX9" fmla="*/ 2914643 w 3101682"/>
                <a:gd name="connsiteY9" fmla="*/ 114673 h 2199993"/>
                <a:gd name="connsiteX10" fmla="*/ 3012613 w 3101682"/>
                <a:gd name="connsiteY10" fmla="*/ 124658 h 2199993"/>
                <a:gd name="connsiteX11" fmla="*/ 3012613 w 3101682"/>
                <a:gd name="connsiteY11" fmla="*/ 234851 h 2199993"/>
                <a:gd name="connsiteX12" fmla="*/ 2951912 w 3101682"/>
                <a:gd name="connsiteY12" fmla="*/ 257473 h 2199993"/>
                <a:gd name="connsiteX13" fmla="*/ 2673250 w 3101682"/>
                <a:gd name="connsiteY13" fmla="*/ 257473 h 2199993"/>
                <a:gd name="connsiteX14" fmla="*/ 2612549 w 3101682"/>
                <a:gd name="connsiteY14" fmla="*/ 234851 h 2199993"/>
                <a:gd name="connsiteX15" fmla="*/ 2612549 w 3101682"/>
                <a:gd name="connsiteY15" fmla="*/ 124658 h 2199993"/>
                <a:gd name="connsiteX16" fmla="*/ 2710519 w 3101682"/>
                <a:gd name="connsiteY16" fmla="*/ 114673 h 2199993"/>
                <a:gd name="connsiteX17" fmla="*/ 2722090 w 3101682"/>
                <a:gd name="connsiteY17" fmla="*/ 124125 h 2199993"/>
                <a:gd name="connsiteX18" fmla="*/ 2722150 w 3101682"/>
                <a:gd name="connsiteY18" fmla="*/ 124066 h 2199993"/>
                <a:gd name="connsiteX19" fmla="*/ 2722742 w 3101682"/>
                <a:gd name="connsiteY19" fmla="*/ 124658 h 2199993"/>
                <a:gd name="connsiteX20" fmla="*/ 2777839 w 3101682"/>
                <a:gd name="connsiteY20" fmla="*/ 179755 h 2199993"/>
                <a:gd name="connsiteX21" fmla="*/ 2722742 w 3101682"/>
                <a:gd name="connsiteY21" fmla="*/ 234851 h 2199993"/>
                <a:gd name="connsiteX22" fmla="*/ 2722150 w 3101682"/>
                <a:gd name="connsiteY22" fmla="*/ 235443 h 2199993"/>
                <a:gd name="connsiteX23" fmla="*/ 2722090 w 3101682"/>
                <a:gd name="connsiteY23" fmla="*/ 235384 h 2199993"/>
                <a:gd name="connsiteX24" fmla="*/ 2710519 w 3101682"/>
                <a:gd name="connsiteY24" fmla="*/ 244836 h 2199993"/>
                <a:gd name="connsiteX25" fmla="*/ 2673250 w 3101682"/>
                <a:gd name="connsiteY25" fmla="*/ 257473 h 2199993"/>
                <a:gd name="connsiteX26" fmla="*/ 1335348 w 3101682"/>
                <a:gd name="connsiteY26" fmla="*/ 288484 h 2199993"/>
                <a:gd name="connsiteX27" fmla="*/ 1335348 w 3101682"/>
                <a:gd name="connsiteY27" fmla="*/ 71324 h 2199993"/>
                <a:gd name="connsiteX28" fmla="*/ 1407356 w 3101682"/>
                <a:gd name="connsiteY28" fmla="*/ 71324 h 2199993"/>
                <a:gd name="connsiteX29" fmla="*/ 1407356 w 3101682"/>
                <a:gd name="connsiteY29" fmla="*/ 288484 h 2199993"/>
                <a:gd name="connsiteX30" fmla="*/ 111175 w 3101682"/>
                <a:gd name="connsiteY30" fmla="*/ 289545 h 2199993"/>
                <a:gd name="connsiteX31" fmla="*/ 52908 w 3101682"/>
                <a:gd name="connsiteY31" fmla="*/ 161181 h 2199993"/>
                <a:gd name="connsiteX32" fmla="*/ 110058 w 3101682"/>
                <a:gd name="connsiteY32" fmla="*/ 41077 h 2199993"/>
                <a:gd name="connsiteX33" fmla="*/ 166315 w 3101682"/>
                <a:gd name="connsiteY33" fmla="*/ 163190 h 2199993"/>
                <a:gd name="connsiteX34" fmla="*/ 111175 w 3101682"/>
                <a:gd name="connsiteY34" fmla="*/ 289545 h 2199993"/>
                <a:gd name="connsiteX35" fmla="*/ 2662890 w 3101682"/>
                <a:gd name="connsiteY35" fmla="*/ 323842 h 2199993"/>
                <a:gd name="connsiteX36" fmla="*/ 2678015 w 3101682"/>
                <a:gd name="connsiteY36" fmla="*/ 323549 h 2199993"/>
                <a:gd name="connsiteX37" fmla="*/ 2746970 w 3101682"/>
                <a:gd name="connsiteY37" fmla="*/ 300168 h 2199993"/>
                <a:gd name="connsiteX38" fmla="*/ 2768380 w 3101682"/>
                <a:gd name="connsiteY38" fmla="*/ 282680 h 2199993"/>
                <a:gd name="connsiteX39" fmla="*/ 2768490 w 3101682"/>
                <a:gd name="connsiteY39" fmla="*/ 282790 h 2199993"/>
                <a:gd name="connsiteX40" fmla="*/ 2769585 w 3101682"/>
                <a:gd name="connsiteY40" fmla="*/ 281695 h 2199993"/>
                <a:gd name="connsiteX41" fmla="*/ 2813000 w 3101682"/>
                <a:gd name="connsiteY41" fmla="*/ 238281 h 2199993"/>
                <a:gd name="connsiteX42" fmla="*/ 2855577 w 3101682"/>
                <a:gd name="connsiteY42" fmla="*/ 280858 h 2199993"/>
                <a:gd name="connsiteX43" fmla="*/ 2856672 w 3101682"/>
                <a:gd name="connsiteY43" fmla="*/ 281953 h 2199993"/>
                <a:gd name="connsiteX44" fmla="*/ 2856783 w 3101682"/>
                <a:gd name="connsiteY44" fmla="*/ 281843 h 2199993"/>
                <a:gd name="connsiteX45" fmla="*/ 2878192 w 3101682"/>
                <a:gd name="connsiteY45" fmla="*/ 299331 h 2199993"/>
                <a:gd name="connsiteX46" fmla="*/ 2947147 w 3101682"/>
                <a:gd name="connsiteY46" fmla="*/ 322712 h 2199993"/>
                <a:gd name="connsiteX47" fmla="*/ 2962272 w 3101682"/>
                <a:gd name="connsiteY47" fmla="*/ 323005 h 2199993"/>
                <a:gd name="connsiteX48" fmla="*/ 3059457 w 3101682"/>
                <a:gd name="connsiteY48" fmla="*/ 280858 h 2199993"/>
                <a:gd name="connsiteX49" fmla="*/ 3059457 w 3101682"/>
                <a:gd name="connsiteY49" fmla="*/ 76977 h 2199993"/>
                <a:gd name="connsiteX50" fmla="*/ 2878192 w 3101682"/>
                <a:gd name="connsiteY50" fmla="*/ 58504 h 2199993"/>
                <a:gd name="connsiteX51" fmla="*/ 2856783 w 3101682"/>
                <a:gd name="connsiteY51" fmla="*/ 75992 h 2199993"/>
                <a:gd name="connsiteX52" fmla="*/ 2856672 w 3101682"/>
                <a:gd name="connsiteY52" fmla="*/ 75882 h 2199993"/>
                <a:gd name="connsiteX53" fmla="*/ 2855577 w 3101682"/>
                <a:gd name="connsiteY53" fmla="*/ 76977 h 2199993"/>
                <a:gd name="connsiteX54" fmla="*/ 2812163 w 3101682"/>
                <a:gd name="connsiteY54" fmla="*/ 120391 h 2199993"/>
                <a:gd name="connsiteX55" fmla="*/ 2769585 w 3101682"/>
                <a:gd name="connsiteY55" fmla="*/ 77814 h 2199993"/>
                <a:gd name="connsiteX56" fmla="*/ 2768490 w 3101682"/>
                <a:gd name="connsiteY56" fmla="*/ 76719 h 2199993"/>
                <a:gd name="connsiteX57" fmla="*/ 2768380 w 3101682"/>
                <a:gd name="connsiteY57" fmla="*/ 76829 h 2199993"/>
                <a:gd name="connsiteX58" fmla="*/ 2746970 w 3101682"/>
                <a:gd name="connsiteY58" fmla="*/ 59341 h 2199993"/>
                <a:gd name="connsiteX59" fmla="*/ 2565705 w 3101682"/>
                <a:gd name="connsiteY59" fmla="*/ 77814 h 2199993"/>
                <a:gd name="connsiteX60" fmla="*/ 2565705 w 3101682"/>
                <a:gd name="connsiteY60" fmla="*/ 281695 h 2199993"/>
                <a:gd name="connsiteX61" fmla="*/ 2662890 w 3101682"/>
                <a:gd name="connsiteY61" fmla="*/ 323842 h 2199993"/>
                <a:gd name="connsiteX62" fmla="*/ 1299344 w 3101682"/>
                <a:gd name="connsiteY62" fmla="*/ 323920 h 2199993"/>
                <a:gd name="connsiteX63" fmla="*/ 1443360 w 3101682"/>
                <a:gd name="connsiteY63" fmla="*/ 323920 h 2199993"/>
                <a:gd name="connsiteX64" fmla="*/ 1443360 w 3101682"/>
                <a:gd name="connsiteY64" fmla="*/ 246844 h 2199993"/>
                <a:gd name="connsiteX65" fmla="*/ 2397466 w 3101682"/>
                <a:gd name="connsiteY65" fmla="*/ 246844 h 2199993"/>
                <a:gd name="connsiteX66" fmla="*/ 2397466 w 3101682"/>
                <a:gd name="connsiteY66" fmla="*/ 107328 h 2199993"/>
                <a:gd name="connsiteX67" fmla="*/ 1443360 w 3101682"/>
                <a:gd name="connsiteY67" fmla="*/ 107328 h 2199993"/>
                <a:gd name="connsiteX68" fmla="*/ 1443360 w 3101682"/>
                <a:gd name="connsiteY68" fmla="*/ 34752 h 2199993"/>
                <a:gd name="connsiteX69" fmla="*/ 1299344 w 3101682"/>
                <a:gd name="connsiteY69" fmla="*/ 34752 h 2199993"/>
                <a:gd name="connsiteX70" fmla="*/ 1299344 w 3101682"/>
                <a:gd name="connsiteY70" fmla="*/ 107328 h 2199993"/>
                <a:gd name="connsiteX71" fmla="*/ 327236 w 3101682"/>
                <a:gd name="connsiteY71" fmla="*/ 107328 h 2199993"/>
                <a:gd name="connsiteX72" fmla="*/ 327236 w 3101682"/>
                <a:gd name="connsiteY72" fmla="*/ 246844 h 2199993"/>
                <a:gd name="connsiteX73" fmla="*/ 1299344 w 3101682"/>
                <a:gd name="connsiteY73" fmla="*/ 246844 h 2199993"/>
                <a:gd name="connsiteX74" fmla="*/ 113630 w 3101682"/>
                <a:gd name="connsiteY74" fmla="*/ 330845 h 2199993"/>
                <a:gd name="connsiteX75" fmla="*/ 219224 w 3101682"/>
                <a:gd name="connsiteY75" fmla="*/ 166762 h 2199993"/>
                <a:gd name="connsiteX76" fmla="*/ 189421 w 3101682"/>
                <a:gd name="connsiteY76" fmla="*/ 42751 h 2199993"/>
                <a:gd name="connsiteX77" fmla="*/ 106040 w 3101682"/>
                <a:gd name="connsiteY77" fmla="*/ 0 h 2199993"/>
                <a:gd name="connsiteX78" fmla="*/ 28017 w 3101682"/>
                <a:gd name="connsiteY78" fmla="*/ 40853 h 2199993"/>
                <a:gd name="connsiteX79" fmla="*/ 0 w 3101682"/>
                <a:gd name="connsiteY79" fmla="*/ 158949 h 2199993"/>
                <a:gd name="connsiteX80" fmla="*/ 29245 w 3101682"/>
                <a:gd name="connsiteY80" fmla="*/ 287313 h 2199993"/>
                <a:gd name="connsiteX81" fmla="*/ 113630 w 3101682"/>
                <a:gd name="connsiteY81" fmla="*/ 330845 h 2199993"/>
                <a:gd name="connsiteX82" fmla="*/ 1550437 w 3101682"/>
                <a:gd name="connsiteY82" fmla="*/ 1767787 h 2199993"/>
                <a:gd name="connsiteX83" fmla="*/ 1755296 w 3101682"/>
                <a:gd name="connsiteY83" fmla="*/ 1513236 h 2199993"/>
                <a:gd name="connsiteX84" fmla="*/ 1713583 w 3101682"/>
                <a:gd name="connsiteY84" fmla="*/ 1179533 h 2199993"/>
                <a:gd name="connsiteX85" fmla="*/ 1173092 w 3101682"/>
                <a:gd name="connsiteY85" fmla="*/ 1180420 h 2199993"/>
                <a:gd name="connsiteX86" fmla="*/ 1124279 w 3101682"/>
                <a:gd name="connsiteY86" fmla="*/ 1510573 h 2199993"/>
                <a:gd name="connsiteX87" fmla="*/ 1371006 w 3101682"/>
                <a:gd name="connsiteY87" fmla="*/ 1643699 h 2199993"/>
                <a:gd name="connsiteX88" fmla="*/ 1550437 w 3101682"/>
                <a:gd name="connsiteY88" fmla="*/ 1767787 h 2199993"/>
                <a:gd name="connsiteX89" fmla="*/ 1443360 w 3101682"/>
                <a:gd name="connsiteY89" fmla="*/ 2010216 h 2199993"/>
                <a:gd name="connsiteX90" fmla="*/ 877053 w 3101682"/>
                <a:gd name="connsiteY90" fmla="*/ 1443909 h 2199993"/>
                <a:gd name="connsiteX91" fmla="*/ 1443360 w 3101682"/>
                <a:gd name="connsiteY91" fmla="*/ 877602 h 2199993"/>
                <a:gd name="connsiteX92" fmla="*/ 2009667 w 3101682"/>
                <a:gd name="connsiteY92" fmla="*/ 1443909 h 2199993"/>
                <a:gd name="connsiteX93" fmla="*/ 1443360 w 3101682"/>
                <a:gd name="connsiteY93" fmla="*/ 2010216 h 2199993"/>
                <a:gd name="connsiteX94" fmla="*/ 1443360 w 3101682"/>
                <a:gd name="connsiteY94" fmla="*/ 2199993 h 2199993"/>
                <a:gd name="connsiteX95" fmla="*/ 2199444 w 3101682"/>
                <a:gd name="connsiteY95" fmla="*/ 1443909 h 2199993"/>
                <a:gd name="connsiteX96" fmla="*/ 1737662 w 3101682"/>
                <a:gd name="connsiteY96" fmla="*/ 747242 h 2199993"/>
                <a:gd name="connsiteX97" fmla="*/ 1605888 w 3101682"/>
                <a:gd name="connsiteY97" fmla="*/ 706337 h 2199993"/>
                <a:gd name="connsiteX98" fmla="*/ 1371352 w 3101682"/>
                <a:gd name="connsiteY98" fmla="*/ 471801 h 2199993"/>
                <a:gd name="connsiteX99" fmla="*/ 1371352 w 3101682"/>
                <a:gd name="connsiteY99" fmla="*/ 695084 h 2199993"/>
                <a:gd name="connsiteX100" fmla="*/ 1290983 w 3101682"/>
                <a:gd name="connsiteY100" fmla="*/ 703186 h 2199993"/>
                <a:gd name="connsiteX101" fmla="*/ 687276 w 3101682"/>
                <a:gd name="connsiteY101" fmla="*/ 1443909 h 2199993"/>
                <a:gd name="connsiteX102" fmla="*/ 1443360 w 3101682"/>
                <a:gd name="connsiteY102" fmla="*/ 2199993 h 219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101682" h="2199993">
                  <a:moveTo>
                    <a:pt x="2951912" y="257473"/>
                  </a:moveTo>
                  <a:cubicBezTo>
                    <a:pt x="2938853" y="256537"/>
                    <a:pt x="2925985" y="252324"/>
                    <a:pt x="2914643" y="244836"/>
                  </a:cubicBezTo>
                  <a:lnTo>
                    <a:pt x="2903072" y="235384"/>
                  </a:lnTo>
                  <a:lnTo>
                    <a:pt x="2903012" y="235443"/>
                  </a:lnTo>
                  <a:lnTo>
                    <a:pt x="2902420" y="234851"/>
                  </a:lnTo>
                  <a:lnTo>
                    <a:pt x="2847323" y="179755"/>
                  </a:lnTo>
                  <a:lnTo>
                    <a:pt x="2902420" y="124658"/>
                  </a:lnTo>
                  <a:lnTo>
                    <a:pt x="2903012" y="124066"/>
                  </a:lnTo>
                  <a:lnTo>
                    <a:pt x="2903072" y="124125"/>
                  </a:lnTo>
                  <a:lnTo>
                    <a:pt x="2914643" y="114673"/>
                  </a:lnTo>
                  <a:cubicBezTo>
                    <a:pt x="2944888" y="94704"/>
                    <a:pt x="2985988" y="98032"/>
                    <a:pt x="3012613" y="124658"/>
                  </a:cubicBezTo>
                  <a:cubicBezTo>
                    <a:pt x="3043043" y="155087"/>
                    <a:pt x="3043043" y="204422"/>
                    <a:pt x="3012613" y="234851"/>
                  </a:cubicBezTo>
                  <a:cubicBezTo>
                    <a:pt x="2995972" y="251492"/>
                    <a:pt x="2973677" y="259033"/>
                    <a:pt x="2951912" y="257473"/>
                  </a:cubicBezTo>
                  <a:close/>
                  <a:moveTo>
                    <a:pt x="2673250" y="257473"/>
                  </a:moveTo>
                  <a:cubicBezTo>
                    <a:pt x="2651485" y="259033"/>
                    <a:pt x="2629190" y="251492"/>
                    <a:pt x="2612549" y="234851"/>
                  </a:cubicBezTo>
                  <a:cubicBezTo>
                    <a:pt x="2582120" y="204422"/>
                    <a:pt x="2582120" y="155087"/>
                    <a:pt x="2612549" y="124658"/>
                  </a:cubicBezTo>
                  <a:cubicBezTo>
                    <a:pt x="2639174" y="98032"/>
                    <a:pt x="2680275" y="94704"/>
                    <a:pt x="2710519" y="114673"/>
                  </a:cubicBezTo>
                  <a:lnTo>
                    <a:pt x="2722090" y="124125"/>
                  </a:lnTo>
                  <a:lnTo>
                    <a:pt x="2722150" y="124066"/>
                  </a:lnTo>
                  <a:lnTo>
                    <a:pt x="2722742" y="124658"/>
                  </a:lnTo>
                  <a:lnTo>
                    <a:pt x="2777839" y="179755"/>
                  </a:lnTo>
                  <a:lnTo>
                    <a:pt x="2722742" y="234851"/>
                  </a:lnTo>
                  <a:lnTo>
                    <a:pt x="2722150" y="235443"/>
                  </a:lnTo>
                  <a:lnTo>
                    <a:pt x="2722090" y="235384"/>
                  </a:lnTo>
                  <a:lnTo>
                    <a:pt x="2710519" y="244836"/>
                  </a:lnTo>
                  <a:cubicBezTo>
                    <a:pt x="2699177" y="252324"/>
                    <a:pt x="2686309" y="256537"/>
                    <a:pt x="2673250" y="257473"/>
                  </a:cubicBezTo>
                  <a:close/>
                  <a:moveTo>
                    <a:pt x="1335348" y="288484"/>
                  </a:moveTo>
                  <a:lnTo>
                    <a:pt x="1335348" y="71324"/>
                  </a:lnTo>
                  <a:lnTo>
                    <a:pt x="1407356" y="71324"/>
                  </a:lnTo>
                  <a:lnTo>
                    <a:pt x="1407356" y="288484"/>
                  </a:lnTo>
                  <a:close/>
                  <a:moveTo>
                    <a:pt x="111175" y="289545"/>
                  </a:moveTo>
                  <a:cubicBezTo>
                    <a:pt x="72330" y="289545"/>
                    <a:pt x="52908" y="246757"/>
                    <a:pt x="52908" y="161181"/>
                  </a:cubicBezTo>
                  <a:cubicBezTo>
                    <a:pt x="52908" y="81111"/>
                    <a:pt x="71958" y="41077"/>
                    <a:pt x="110058" y="41077"/>
                  </a:cubicBezTo>
                  <a:cubicBezTo>
                    <a:pt x="147563" y="41077"/>
                    <a:pt x="166315" y="81781"/>
                    <a:pt x="166315" y="163190"/>
                  </a:cubicBezTo>
                  <a:cubicBezTo>
                    <a:pt x="166315" y="247427"/>
                    <a:pt x="147935" y="289545"/>
                    <a:pt x="111175" y="289545"/>
                  </a:cubicBezTo>
                  <a:close/>
                  <a:moveTo>
                    <a:pt x="2662890" y="323842"/>
                  </a:moveTo>
                  <a:cubicBezTo>
                    <a:pt x="2667932" y="324007"/>
                    <a:pt x="2672981" y="323910"/>
                    <a:pt x="2678015" y="323549"/>
                  </a:cubicBezTo>
                  <a:cubicBezTo>
                    <a:pt x="2702177" y="321817"/>
                    <a:pt x="2725986" y="314023"/>
                    <a:pt x="2746970" y="300168"/>
                  </a:cubicBezTo>
                  <a:lnTo>
                    <a:pt x="2768380" y="282680"/>
                  </a:lnTo>
                  <a:lnTo>
                    <a:pt x="2768490" y="282790"/>
                  </a:lnTo>
                  <a:lnTo>
                    <a:pt x="2769585" y="281695"/>
                  </a:lnTo>
                  <a:lnTo>
                    <a:pt x="2813000" y="238281"/>
                  </a:lnTo>
                  <a:lnTo>
                    <a:pt x="2855577" y="280858"/>
                  </a:lnTo>
                  <a:lnTo>
                    <a:pt x="2856672" y="281953"/>
                  </a:lnTo>
                  <a:lnTo>
                    <a:pt x="2856783" y="281843"/>
                  </a:lnTo>
                  <a:lnTo>
                    <a:pt x="2878192" y="299331"/>
                  </a:lnTo>
                  <a:cubicBezTo>
                    <a:pt x="2899176" y="313187"/>
                    <a:pt x="2922985" y="320980"/>
                    <a:pt x="2947147" y="322712"/>
                  </a:cubicBezTo>
                  <a:cubicBezTo>
                    <a:pt x="2952181" y="323073"/>
                    <a:pt x="2957230" y="323170"/>
                    <a:pt x="2962272" y="323005"/>
                  </a:cubicBezTo>
                  <a:cubicBezTo>
                    <a:pt x="2997566" y="321847"/>
                    <a:pt x="3032516" y="307799"/>
                    <a:pt x="3059457" y="280858"/>
                  </a:cubicBezTo>
                  <a:cubicBezTo>
                    <a:pt x="3115757" y="224558"/>
                    <a:pt x="3115757" y="133277"/>
                    <a:pt x="3059457" y="76977"/>
                  </a:cubicBezTo>
                  <a:cubicBezTo>
                    <a:pt x="3010194" y="27714"/>
                    <a:pt x="2934150" y="21556"/>
                    <a:pt x="2878192" y="58504"/>
                  </a:cubicBezTo>
                  <a:lnTo>
                    <a:pt x="2856783" y="75992"/>
                  </a:lnTo>
                  <a:lnTo>
                    <a:pt x="2856672" y="75882"/>
                  </a:lnTo>
                  <a:lnTo>
                    <a:pt x="2855577" y="76977"/>
                  </a:lnTo>
                  <a:lnTo>
                    <a:pt x="2812163" y="120391"/>
                  </a:lnTo>
                  <a:lnTo>
                    <a:pt x="2769585" y="77814"/>
                  </a:lnTo>
                  <a:lnTo>
                    <a:pt x="2768490" y="76719"/>
                  </a:lnTo>
                  <a:lnTo>
                    <a:pt x="2768380" y="76829"/>
                  </a:lnTo>
                  <a:lnTo>
                    <a:pt x="2746970" y="59341"/>
                  </a:lnTo>
                  <a:cubicBezTo>
                    <a:pt x="2691012" y="22393"/>
                    <a:pt x="2614968" y="28551"/>
                    <a:pt x="2565705" y="77814"/>
                  </a:cubicBezTo>
                  <a:cubicBezTo>
                    <a:pt x="2509405" y="134114"/>
                    <a:pt x="2509405" y="225394"/>
                    <a:pt x="2565705" y="281695"/>
                  </a:cubicBezTo>
                  <a:cubicBezTo>
                    <a:pt x="2592646" y="308635"/>
                    <a:pt x="2627596" y="322684"/>
                    <a:pt x="2662890" y="323842"/>
                  </a:cubicBezTo>
                  <a:close/>
                  <a:moveTo>
                    <a:pt x="1299344" y="323920"/>
                  </a:moveTo>
                  <a:lnTo>
                    <a:pt x="1443360" y="323920"/>
                  </a:lnTo>
                  <a:lnTo>
                    <a:pt x="1443360" y="246844"/>
                  </a:lnTo>
                  <a:lnTo>
                    <a:pt x="2397466" y="246844"/>
                  </a:lnTo>
                  <a:lnTo>
                    <a:pt x="2397466" y="107328"/>
                  </a:lnTo>
                  <a:lnTo>
                    <a:pt x="1443360" y="107328"/>
                  </a:lnTo>
                  <a:lnTo>
                    <a:pt x="1443360" y="34752"/>
                  </a:lnTo>
                  <a:lnTo>
                    <a:pt x="1299344" y="34752"/>
                  </a:lnTo>
                  <a:lnTo>
                    <a:pt x="1299344" y="107328"/>
                  </a:lnTo>
                  <a:lnTo>
                    <a:pt x="327236" y="107328"/>
                  </a:lnTo>
                  <a:lnTo>
                    <a:pt x="327236" y="246844"/>
                  </a:lnTo>
                  <a:lnTo>
                    <a:pt x="1299344" y="246844"/>
                  </a:lnTo>
                  <a:close/>
                  <a:moveTo>
                    <a:pt x="113630" y="330845"/>
                  </a:moveTo>
                  <a:cubicBezTo>
                    <a:pt x="184026" y="330845"/>
                    <a:pt x="219224" y="276151"/>
                    <a:pt x="219224" y="166762"/>
                  </a:cubicBezTo>
                  <a:cubicBezTo>
                    <a:pt x="219224" y="112589"/>
                    <a:pt x="209289" y="71252"/>
                    <a:pt x="189421" y="42751"/>
                  </a:cubicBezTo>
                  <a:cubicBezTo>
                    <a:pt x="169552" y="14250"/>
                    <a:pt x="141759" y="0"/>
                    <a:pt x="106040" y="0"/>
                  </a:cubicBezTo>
                  <a:cubicBezTo>
                    <a:pt x="72702" y="0"/>
                    <a:pt x="46695" y="13618"/>
                    <a:pt x="28017" y="40853"/>
                  </a:cubicBezTo>
                  <a:cubicBezTo>
                    <a:pt x="9339" y="68089"/>
                    <a:pt x="0" y="107454"/>
                    <a:pt x="0" y="158949"/>
                  </a:cubicBezTo>
                  <a:cubicBezTo>
                    <a:pt x="0" y="215503"/>
                    <a:pt x="9748" y="258291"/>
                    <a:pt x="29245" y="287313"/>
                  </a:cubicBezTo>
                  <a:cubicBezTo>
                    <a:pt x="48741" y="316334"/>
                    <a:pt x="76870" y="330845"/>
                    <a:pt x="113630" y="330845"/>
                  </a:cubicBezTo>
                  <a:close/>
                  <a:moveTo>
                    <a:pt x="1550437" y="1767787"/>
                  </a:moveTo>
                  <a:cubicBezTo>
                    <a:pt x="1670047" y="1772381"/>
                    <a:pt x="1791166" y="1676408"/>
                    <a:pt x="1755296" y="1513236"/>
                  </a:cubicBezTo>
                  <a:cubicBezTo>
                    <a:pt x="1957056" y="1436762"/>
                    <a:pt x="1878068" y="1179977"/>
                    <a:pt x="1713583" y="1179533"/>
                  </a:cubicBezTo>
                  <a:lnTo>
                    <a:pt x="1173092" y="1180420"/>
                  </a:lnTo>
                  <a:cubicBezTo>
                    <a:pt x="997661" y="1180568"/>
                    <a:pt x="941009" y="1442235"/>
                    <a:pt x="1124279" y="1510573"/>
                  </a:cubicBezTo>
                  <a:cubicBezTo>
                    <a:pt x="1084637" y="1664112"/>
                    <a:pt x="1265836" y="1755081"/>
                    <a:pt x="1371006" y="1643699"/>
                  </a:cubicBezTo>
                  <a:cubicBezTo>
                    <a:pt x="1407449" y="1726071"/>
                    <a:pt x="1478671" y="1765031"/>
                    <a:pt x="1550437" y="1767787"/>
                  </a:cubicBezTo>
                  <a:close/>
                  <a:moveTo>
                    <a:pt x="1443360" y="2010216"/>
                  </a:moveTo>
                  <a:cubicBezTo>
                    <a:pt x="1130597" y="2010216"/>
                    <a:pt x="877053" y="1756672"/>
                    <a:pt x="877053" y="1443909"/>
                  </a:cubicBezTo>
                  <a:cubicBezTo>
                    <a:pt x="877053" y="1131146"/>
                    <a:pt x="1130597" y="877602"/>
                    <a:pt x="1443360" y="877602"/>
                  </a:cubicBezTo>
                  <a:cubicBezTo>
                    <a:pt x="1756123" y="877602"/>
                    <a:pt x="2009667" y="1131146"/>
                    <a:pt x="2009667" y="1443909"/>
                  </a:cubicBezTo>
                  <a:cubicBezTo>
                    <a:pt x="2009667" y="1756672"/>
                    <a:pt x="1756123" y="2010216"/>
                    <a:pt x="1443360" y="2010216"/>
                  </a:cubicBezTo>
                  <a:close/>
                  <a:moveTo>
                    <a:pt x="1443360" y="2199993"/>
                  </a:moveTo>
                  <a:cubicBezTo>
                    <a:pt x="1860934" y="2199993"/>
                    <a:pt x="2199444" y="1861483"/>
                    <a:pt x="2199444" y="1443909"/>
                  </a:cubicBezTo>
                  <a:cubicBezTo>
                    <a:pt x="2199444" y="1130729"/>
                    <a:pt x="2009032" y="862022"/>
                    <a:pt x="1737662" y="747242"/>
                  </a:cubicBezTo>
                  <a:lnTo>
                    <a:pt x="1605888" y="706337"/>
                  </a:lnTo>
                  <a:lnTo>
                    <a:pt x="1371352" y="471801"/>
                  </a:lnTo>
                  <a:lnTo>
                    <a:pt x="1371352" y="695084"/>
                  </a:lnTo>
                  <a:lnTo>
                    <a:pt x="1290983" y="703186"/>
                  </a:lnTo>
                  <a:cubicBezTo>
                    <a:pt x="946448" y="773688"/>
                    <a:pt x="687276" y="1078532"/>
                    <a:pt x="687276" y="1443909"/>
                  </a:cubicBezTo>
                  <a:cubicBezTo>
                    <a:pt x="687276" y="1861483"/>
                    <a:pt x="1025786" y="2199993"/>
                    <a:pt x="1443360" y="21999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sp>
          <p:nvSpPr>
            <p:cNvPr id="32" name="Rectangle 31"/>
            <p:cNvSpPr/>
            <p:nvPr/>
          </p:nvSpPr>
          <p:spPr>
            <a:xfrm>
              <a:off x="1883678"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skalierbar</a:t>
              </a:r>
              <a:endParaRPr kumimoji="0" lang="de-DE" sz="1071" b="0" i="0" u="none" strike="noStrike" kern="1200" cap="none" spc="0" normalizeH="0" baseline="0" noProof="0" dirty="0">
                <a:ln>
                  <a:noFill/>
                </a:ln>
                <a:solidFill>
                  <a:srgbClr val="FFFFFF"/>
                </a:solidFill>
                <a:effectLst/>
                <a:uLnTx/>
                <a:uFillTx/>
                <a:latin typeface="Segoe UI Light"/>
                <a:ea typeface="+mn-ea"/>
                <a:cs typeface="+mn-cs"/>
              </a:endParaRPr>
            </a:p>
          </p:txBody>
        </p:sp>
      </p:grpSp>
      <p:grpSp>
        <p:nvGrpSpPr>
          <p:cNvPr id="5" name="Group 4"/>
          <p:cNvGrpSpPr/>
          <p:nvPr/>
        </p:nvGrpSpPr>
        <p:grpSpPr>
          <a:xfrm>
            <a:off x="3684134" y="3407725"/>
            <a:ext cx="1545449" cy="849292"/>
            <a:chOff x="3608404" y="3341984"/>
            <a:chExt cx="1515634" cy="832908"/>
          </a:xfrm>
        </p:grpSpPr>
        <p:sp>
          <p:nvSpPr>
            <p:cNvPr id="31" name="Freeform 30"/>
            <p:cNvSpPr/>
            <p:nvPr/>
          </p:nvSpPr>
          <p:spPr>
            <a:xfrm>
              <a:off x="3971236" y="3341984"/>
              <a:ext cx="766082" cy="499708"/>
            </a:xfrm>
            <a:custGeom>
              <a:avLst/>
              <a:gdLst/>
              <a:ahLst/>
              <a:cxnLst/>
              <a:rect l="l" t="t" r="r" b="b"/>
              <a:pathLst>
                <a:path w="3339371" h="2178242">
                  <a:moveTo>
                    <a:pt x="939971" y="1780685"/>
                  </a:moveTo>
                  <a:lnTo>
                    <a:pt x="940660" y="1780685"/>
                  </a:lnTo>
                  <a:cubicBezTo>
                    <a:pt x="941807" y="1787798"/>
                    <a:pt x="942897" y="1792961"/>
                    <a:pt x="943929" y="1796173"/>
                  </a:cubicBezTo>
                  <a:lnTo>
                    <a:pt x="978174" y="1894604"/>
                  </a:lnTo>
                  <a:lnTo>
                    <a:pt x="902629" y="1894604"/>
                  </a:lnTo>
                  <a:lnTo>
                    <a:pt x="936530" y="1796173"/>
                  </a:lnTo>
                  <a:cubicBezTo>
                    <a:pt x="937791" y="1792387"/>
                    <a:pt x="938939" y="1787225"/>
                    <a:pt x="939971" y="1780685"/>
                  </a:cubicBezTo>
                  <a:close/>
                  <a:moveTo>
                    <a:pt x="918289" y="1744032"/>
                  </a:moveTo>
                  <a:lnTo>
                    <a:pt x="825880" y="1990798"/>
                  </a:lnTo>
                  <a:lnTo>
                    <a:pt x="870622" y="1990798"/>
                  </a:lnTo>
                  <a:lnTo>
                    <a:pt x="891960" y="1927988"/>
                  </a:lnTo>
                  <a:lnTo>
                    <a:pt x="989015" y="1927988"/>
                  </a:lnTo>
                  <a:lnTo>
                    <a:pt x="1011213" y="1990798"/>
                  </a:lnTo>
                  <a:lnTo>
                    <a:pt x="1056127" y="1990798"/>
                  </a:lnTo>
                  <a:lnTo>
                    <a:pt x="964407" y="1744032"/>
                  </a:lnTo>
                  <a:close/>
                  <a:moveTo>
                    <a:pt x="672439" y="1744032"/>
                  </a:moveTo>
                  <a:lnTo>
                    <a:pt x="672439" y="1990798"/>
                  </a:lnTo>
                  <a:lnTo>
                    <a:pt x="809072" y="1990798"/>
                  </a:lnTo>
                  <a:lnTo>
                    <a:pt x="809072" y="1956210"/>
                  </a:lnTo>
                  <a:lnTo>
                    <a:pt x="713394" y="1956210"/>
                  </a:lnTo>
                  <a:lnTo>
                    <a:pt x="713394" y="1744032"/>
                  </a:lnTo>
                  <a:close/>
                  <a:moveTo>
                    <a:pt x="561441" y="1739902"/>
                  </a:moveTo>
                  <a:cubicBezTo>
                    <a:pt x="550083" y="1739902"/>
                    <a:pt x="538955" y="1741250"/>
                    <a:pt x="528057" y="1743946"/>
                  </a:cubicBezTo>
                  <a:cubicBezTo>
                    <a:pt x="517158" y="1746642"/>
                    <a:pt x="507436" y="1750772"/>
                    <a:pt x="498889" y="1756336"/>
                  </a:cubicBezTo>
                  <a:cubicBezTo>
                    <a:pt x="490342" y="1761900"/>
                    <a:pt x="483459" y="1768955"/>
                    <a:pt x="478239" y="1777502"/>
                  </a:cubicBezTo>
                  <a:cubicBezTo>
                    <a:pt x="473019" y="1786049"/>
                    <a:pt x="470409" y="1796115"/>
                    <a:pt x="470409" y="1807702"/>
                  </a:cubicBezTo>
                  <a:cubicBezTo>
                    <a:pt x="470409" y="1817110"/>
                    <a:pt x="471929" y="1825312"/>
                    <a:pt x="474969" y="1832310"/>
                  </a:cubicBezTo>
                  <a:cubicBezTo>
                    <a:pt x="478009" y="1839308"/>
                    <a:pt x="482197" y="1845589"/>
                    <a:pt x="487531" y="1851153"/>
                  </a:cubicBezTo>
                  <a:cubicBezTo>
                    <a:pt x="492866" y="1856717"/>
                    <a:pt x="499147" y="1861794"/>
                    <a:pt x="506374" y="1866382"/>
                  </a:cubicBezTo>
                  <a:cubicBezTo>
                    <a:pt x="513602" y="1870971"/>
                    <a:pt x="521403" y="1875503"/>
                    <a:pt x="529778" y="1879977"/>
                  </a:cubicBezTo>
                  <a:cubicBezTo>
                    <a:pt x="537579" y="1883533"/>
                    <a:pt x="544892" y="1886946"/>
                    <a:pt x="551718" y="1890216"/>
                  </a:cubicBezTo>
                  <a:cubicBezTo>
                    <a:pt x="558544" y="1893485"/>
                    <a:pt x="564481" y="1896898"/>
                    <a:pt x="569529" y="1900455"/>
                  </a:cubicBezTo>
                  <a:cubicBezTo>
                    <a:pt x="574576" y="1904011"/>
                    <a:pt x="578506" y="1907940"/>
                    <a:pt x="581316" y="1912242"/>
                  </a:cubicBezTo>
                  <a:cubicBezTo>
                    <a:pt x="584127" y="1916545"/>
                    <a:pt x="585532" y="1921621"/>
                    <a:pt x="585532" y="1927472"/>
                  </a:cubicBezTo>
                  <a:cubicBezTo>
                    <a:pt x="585532" y="1938370"/>
                    <a:pt x="581316" y="1946688"/>
                    <a:pt x="572884" y="1952424"/>
                  </a:cubicBezTo>
                  <a:cubicBezTo>
                    <a:pt x="564452" y="1958160"/>
                    <a:pt x="551632" y="1961028"/>
                    <a:pt x="534424" y="1961028"/>
                  </a:cubicBezTo>
                  <a:cubicBezTo>
                    <a:pt x="529491" y="1961028"/>
                    <a:pt x="524099" y="1960512"/>
                    <a:pt x="518248" y="1959479"/>
                  </a:cubicBezTo>
                  <a:cubicBezTo>
                    <a:pt x="512397" y="1958447"/>
                    <a:pt x="506546" y="1956984"/>
                    <a:pt x="500696" y="1955091"/>
                  </a:cubicBezTo>
                  <a:cubicBezTo>
                    <a:pt x="494845" y="1953198"/>
                    <a:pt x="489310" y="1950875"/>
                    <a:pt x="484090" y="1948122"/>
                  </a:cubicBezTo>
                  <a:cubicBezTo>
                    <a:pt x="478870" y="1945368"/>
                    <a:pt x="474367" y="1942271"/>
                    <a:pt x="470581" y="1938829"/>
                  </a:cubicBezTo>
                  <a:lnTo>
                    <a:pt x="470581" y="1980989"/>
                  </a:lnTo>
                  <a:cubicBezTo>
                    <a:pt x="474023" y="1983169"/>
                    <a:pt x="478554" y="1985119"/>
                    <a:pt x="484176" y="1986840"/>
                  </a:cubicBezTo>
                  <a:cubicBezTo>
                    <a:pt x="489797" y="1988561"/>
                    <a:pt x="495763" y="1990024"/>
                    <a:pt x="502072" y="1991228"/>
                  </a:cubicBezTo>
                  <a:cubicBezTo>
                    <a:pt x="508382" y="1992433"/>
                    <a:pt x="514548" y="1993351"/>
                    <a:pt x="520571" y="1993982"/>
                  </a:cubicBezTo>
                  <a:cubicBezTo>
                    <a:pt x="526594" y="1994613"/>
                    <a:pt x="531671" y="1994928"/>
                    <a:pt x="535801" y="1994928"/>
                  </a:cubicBezTo>
                  <a:cubicBezTo>
                    <a:pt x="548190" y="1994928"/>
                    <a:pt x="559949" y="1993724"/>
                    <a:pt x="571077" y="1991314"/>
                  </a:cubicBezTo>
                  <a:cubicBezTo>
                    <a:pt x="582205" y="1988905"/>
                    <a:pt x="592043" y="1985005"/>
                    <a:pt x="600590" y="1979613"/>
                  </a:cubicBezTo>
                  <a:cubicBezTo>
                    <a:pt x="609136" y="1974221"/>
                    <a:pt x="615934" y="1967223"/>
                    <a:pt x="620981" y="1958619"/>
                  </a:cubicBezTo>
                  <a:cubicBezTo>
                    <a:pt x="626029" y="1950015"/>
                    <a:pt x="628553" y="1939460"/>
                    <a:pt x="628553" y="1926956"/>
                  </a:cubicBezTo>
                  <a:cubicBezTo>
                    <a:pt x="628553" y="1917663"/>
                    <a:pt x="626861" y="1909374"/>
                    <a:pt x="623477" y="1902090"/>
                  </a:cubicBezTo>
                  <a:cubicBezTo>
                    <a:pt x="620092" y="1894805"/>
                    <a:pt x="615503" y="1888180"/>
                    <a:pt x="609710" y="1882214"/>
                  </a:cubicBezTo>
                  <a:cubicBezTo>
                    <a:pt x="603917" y="1876249"/>
                    <a:pt x="597205" y="1870799"/>
                    <a:pt x="589576" y="1865866"/>
                  </a:cubicBezTo>
                  <a:cubicBezTo>
                    <a:pt x="581947" y="1860933"/>
                    <a:pt x="573831" y="1856230"/>
                    <a:pt x="565227" y="1851755"/>
                  </a:cubicBezTo>
                  <a:cubicBezTo>
                    <a:pt x="556852" y="1848084"/>
                    <a:pt x="549481" y="1844671"/>
                    <a:pt x="543114" y="1841517"/>
                  </a:cubicBezTo>
                  <a:cubicBezTo>
                    <a:pt x="536747" y="1838362"/>
                    <a:pt x="531355" y="1835121"/>
                    <a:pt x="526938" y="1831794"/>
                  </a:cubicBezTo>
                  <a:cubicBezTo>
                    <a:pt x="522522" y="1828467"/>
                    <a:pt x="519166" y="1824796"/>
                    <a:pt x="516871" y="1820781"/>
                  </a:cubicBezTo>
                  <a:cubicBezTo>
                    <a:pt x="514577" y="1816765"/>
                    <a:pt x="513430" y="1812004"/>
                    <a:pt x="513430" y="1806498"/>
                  </a:cubicBezTo>
                  <a:cubicBezTo>
                    <a:pt x="513430" y="1800647"/>
                    <a:pt x="514921" y="1795657"/>
                    <a:pt x="517904" y="1791527"/>
                  </a:cubicBezTo>
                  <a:cubicBezTo>
                    <a:pt x="520887" y="1787397"/>
                    <a:pt x="524759" y="1784012"/>
                    <a:pt x="529520" y="1781374"/>
                  </a:cubicBezTo>
                  <a:cubicBezTo>
                    <a:pt x="534280" y="1778735"/>
                    <a:pt x="539672" y="1776842"/>
                    <a:pt x="545695" y="1775695"/>
                  </a:cubicBezTo>
                  <a:cubicBezTo>
                    <a:pt x="551718" y="1774548"/>
                    <a:pt x="557770" y="1773974"/>
                    <a:pt x="563850" y="1773974"/>
                  </a:cubicBezTo>
                  <a:cubicBezTo>
                    <a:pt x="585877" y="1773974"/>
                    <a:pt x="603888" y="1779022"/>
                    <a:pt x="617884" y="1789117"/>
                  </a:cubicBezTo>
                  <a:lnTo>
                    <a:pt x="617884" y="1748678"/>
                  </a:lnTo>
                  <a:cubicBezTo>
                    <a:pt x="606068" y="1742827"/>
                    <a:pt x="587253" y="1739902"/>
                    <a:pt x="561441" y="1739902"/>
                  </a:cubicBezTo>
                  <a:close/>
                  <a:moveTo>
                    <a:pt x="630070" y="1386154"/>
                  </a:moveTo>
                  <a:cubicBezTo>
                    <a:pt x="771747" y="1386154"/>
                    <a:pt x="893305" y="1472293"/>
                    <a:pt x="945229" y="1595055"/>
                  </a:cubicBezTo>
                  <a:lnTo>
                    <a:pt x="958513" y="1637848"/>
                  </a:lnTo>
                  <a:lnTo>
                    <a:pt x="993215" y="1609216"/>
                  </a:lnTo>
                  <a:cubicBezTo>
                    <a:pt x="1033439" y="1582042"/>
                    <a:pt x="1081929" y="1566174"/>
                    <a:pt x="1134126" y="1566174"/>
                  </a:cubicBezTo>
                  <a:cubicBezTo>
                    <a:pt x="1273317" y="1566174"/>
                    <a:pt x="1386154" y="1679011"/>
                    <a:pt x="1386154" y="1818202"/>
                  </a:cubicBezTo>
                  <a:lnTo>
                    <a:pt x="1371481" y="1890882"/>
                  </a:lnTo>
                  <a:lnTo>
                    <a:pt x="1424210" y="1901528"/>
                  </a:lnTo>
                  <a:cubicBezTo>
                    <a:pt x="1475899" y="1923390"/>
                    <a:pt x="1512168" y="1974573"/>
                    <a:pt x="1512168" y="2034226"/>
                  </a:cubicBezTo>
                  <a:cubicBezTo>
                    <a:pt x="1512168" y="2113764"/>
                    <a:pt x="1447690" y="2178242"/>
                    <a:pt x="1368152" y="2178242"/>
                  </a:cubicBezTo>
                  <a:lnTo>
                    <a:pt x="252028" y="2178242"/>
                  </a:lnTo>
                  <a:lnTo>
                    <a:pt x="252028" y="2176427"/>
                  </a:lnTo>
                  <a:lnTo>
                    <a:pt x="234026" y="2178242"/>
                  </a:lnTo>
                  <a:cubicBezTo>
                    <a:pt x="104777" y="2178242"/>
                    <a:pt x="0" y="2073465"/>
                    <a:pt x="0" y="1944216"/>
                  </a:cubicBezTo>
                  <a:cubicBezTo>
                    <a:pt x="0" y="1814967"/>
                    <a:pt x="104777" y="1710190"/>
                    <a:pt x="234026" y="1710190"/>
                  </a:cubicBezTo>
                  <a:lnTo>
                    <a:pt x="289009" y="1718502"/>
                  </a:lnTo>
                  <a:lnTo>
                    <a:pt x="294981" y="1659259"/>
                  </a:lnTo>
                  <a:cubicBezTo>
                    <a:pt x="326875" y="1503399"/>
                    <a:pt x="464781" y="1386154"/>
                    <a:pt x="630070" y="1386154"/>
                  </a:cubicBezTo>
                  <a:close/>
                  <a:moveTo>
                    <a:pt x="1625072" y="1189137"/>
                  </a:moveTo>
                  <a:lnTo>
                    <a:pt x="1594888" y="1326064"/>
                  </a:lnTo>
                  <a:lnTo>
                    <a:pt x="1642634" y="1326064"/>
                  </a:lnTo>
                  <a:lnTo>
                    <a:pt x="1685166" y="1189137"/>
                  </a:lnTo>
                  <a:close/>
                  <a:moveTo>
                    <a:pt x="2695225" y="1095840"/>
                  </a:moveTo>
                  <a:cubicBezTo>
                    <a:pt x="2709677" y="1095840"/>
                    <a:pt x="2721065" y="1101328"/>
                    <a:pt x="2729388" y="1112305"/>
                  </a:cubicBezTo>
                  <a:cubicBezTo>
                    <a:pt x="2737712" y="1123281"/>
                    <a:pt x="2741874" y="1138647"/>
                    <a:pt x="2741874" y="1158404"/>
                  </a:cubicBezTo>
                  <a:cubicBezTo>
                    <a:pt x="2741874" y="1178710"/>
                    <a:pt x="2737666" y="1194579"/>
                    <a:pt x="2729251" y="1206013"/>
                  </a:cubicBezTo>
                  <a:cubicBezTo>
                    <a:pt x="2720836" y="1217446"/>
                    <a:pt x="2709220" y="1223163"/>
                    <a:pt x="2694402" y="1223163"/>
                  </a:cubicBezTo>
                  <a:cubicBezTo>
                    <a:pt x="2679585" y="1223163"/>
                    <a:pt x="2667922" y="1217675"/>
                    <a:pt x="2659416" y="1206699"/>
                  </a:cubicBezTo>
                  <a:cubicBezTo>
                    <a:pt x="2650910" y="1195723"/>
                    <a:pt x="2646656" y="1180356"/>
                    <a:pt x="2646656" y="1160599"/>
                  </a:cubicBezTo>
                  <a:cubicBezTo>
                    <a:pt x="2646656" y="1140476"/>
                    <a:pt x="2651001" y="1124653"/>
                    <a:pt x="2659690" y="1113128"/>
                  </a:cubicBezTo>
                  <a:cubicBezTo>
                    <a:pt x="2668380" y="1101603"/>
                    <a:pt x="2680225" y="1095840"/>
                    <a:pt x="2695225" y="1095840"/>
                  </a:cubicBezTo>
                  <a:close/>
                  <a:moveTo>
                    <a:pt x="2697146" y="1057424"/>
                  </a:moveTo>
                  <a:cubicBezTo>
                    <a:pt x="2667511" y="1057424"/>
                    <a:pt x="2643958" y="1066800"/>
                    <a:pt x="2626488" y="1085550"/>
                  </a:cubicBezTo>
                  <a:cubicBezTo>
                    <a:pt x="2609018" y="1104301"/>
                    <a:pt x="2600282" y="1129958"/>
                    <a:pt x="2600282" y="1162520"/>
                  </a:cubicBezTo>
                  <a:cubicBezTo>
                    <a:pt x="2600282" y="1192338"/>
                    <a:pt x="2608514" y="1216166"/>
                    <a:pt x="2624979" y="1234002"/>
                  </a:cubicBezTo>
                  <a:cubicBezTo>
                    <a:pt x="2641443" y="1251838"/>
                    <a:pt x="2663578" y="1260756"/>
                    <a:pt x="2691384" y="1260756"/>
                  </a:cubicBezTo>
                  <a:cubicBezTo>
                    <a:pt x="2720104" y="1260756"/>
                    <a:pt x="2743337" y="1251289"/>
                    <a:pt x="2761082" y="1232355"/>
                  </a:cubicBezTo>
                  <a:cubicBezTo>
                    <a:pt x="2778826" y="1213422"/>
                    <a:pt x="2787699" y="1188222"/>
                    <a:pt x="2787699" y="1156758"/>
                  </a:cubicBezTo>
                  <a:cubicBezTo>
                    <a:pt x="2787699" y="1125293"/>
                    <a:pt x="2779787" y="1100871"/>
                    <a:pt x="2763963" y="1083492"/>
                  </a:cubicBezTo>
                  <a:cubicBezTo>
                    <a:pt x="2748139" y="1066114"/>
                    <a:pt x="2725867" y="1057424"/>
                    <a:pt x="2697146" y="1057424"/>
                  </a:cubicBezTo>
                  <a:close/>
                  <a:moveTo>
                    <a:pt x="1870378" y="906778"/>
                  </a:moveTo>
                  <a:cubicBezTo>
                    <a:pt x="1880256" y="906778"/>
                    <a:pt x="1889357" y="908881"/>
                    <a:pt x="1897681" y="913089"/>
                  </a:cubicBezTo>
                  <a:cubicBezTo>
                    <a:pt x="1906004" y="917296"/>
                    <a:pt x="1913185" y="923242"/>
                    <a:pt x="1919221" y="930925"/>
                  </a:cubicBezTo>
                  <a:cubicBezTo>
                    <a:pt x="1925258" y="938608"/>
                    <a:pt x="1929969" y="947846"/>
                    <a:pt x="1933353" y="958639"/>
                  </a:cubicBezTo>
                  <a:cubicBezTo>
                    <a:pt x="1936737" y="969433"/>
                    <a:pt x="1938430" y="981415"/>
                    <a:pt x="1938430" y="994586"/>
                  </a:cubicBezTo>
                  <a:cubicBezTo>
                    <a:pt x="1938430" y="1003550"/>
                    <a:pt x="1936783" y="1011965"/>
                    <a:pt x="1933490" y="1019831"/>
                  </a:cubicBezTo>
                  <a:cubicBezTo>
                    <a:pt x="1930197" y="1027697"/>
                    <a:pt x="1925670" y="1034512"/>
                    <a:pt x="1919907" y="1040274"/>
                  </a:cubicBezTo>
                  <a:cubicBezTo>
                    <a:pt x="1914145" y="1046036"/>
                    <a:pt x="1907376" y="1050610"/>
                    <a:pt x="1899602" y="1053994"/>
                  </a:cubicBezTo>
                  <a:cubicBezTo>
                    <a:pt x="1891827" y="1057378"/>
                    <a:pt x="1883366" y="1059071"/>
                    <a:pt x="1874220" y="1059071"/>
                  </a:cubicBezTo>
                  <a:cubicBezTo>
                    <a:pt x="1863975" y="1059071"/>
                    <a:pt x="1854600" y="1057378"/>
                    <a:pt x="1846093" y="1053994"/>
                  </a:cubicBezTo>
                  <a:cubicBezTo>
                    <a:pt x="1837587" y="1050610"/>
                    <a:pt x="1830315" y="1045671"/>
                    <a:pt x="1824278" y="1039176"/>
                  </a:cubicBezTo>
                  <a:cubicBezTo>
                    <a:pt x="1818242" y="1032682"/>
                    <a:pt x="1813531" y="1024679"/>
                    <a:pt x="1810147" y="1015166"/>
                  </a:cubicBezTo>
                  <a:cubicBezTo>
                    <a:pt x="1806762" y="1005654"/>
                    <a:pt x="1805070" y="994678"/>
                    <a:pt x="1805070" y="982238"/>
                  </a:cubicBezTo>
                  <a:cubicBezTo>
                    <a:pt x="1805070" y="970896"/>
                    <a:pt x="1806808" y="960560"/>
                    <a:pt x="1810284" y="951231"/>
                  </a:cubicBezTo>
                  <a:cubicBezTo>
                    <a:pt x="1813760" y="941901"/>
                    <a:pt x="1818470" y="933943"/>
                    <a:pt x="1824416" y="927358"/>
                  </a:cubicBezTo>
                  <a:cubicBezTo>
                    <a:pt x="1830361" y="920772"/>
                    <a:pt x="1837313" y="915696"/>
                    <a:pt x="1845270" y="912128"/>
                  </a:cubicBezTo>
                  <a:cubicBezTo>
                    <a:pt x="1853228" y="908561"/>
                    <a:pt x="1861597" y="906778"/>
                    <a:pt x="1870378" y="906778"/>
                  </a:cubicBezTo>
                  <a:close/>
                  <a:moveTo>
                    <a:pt x="1422703" y="906778"/>
                  </a:moveTo>
                  <a:cubicBezTo>
                    <a:pt x="1432581" y="906778"/>
                    <a:pt x="1441682" y="908881"/>
                    <a:pt x="1450006" y="913089"/>
                  </a:cubicBezTo>
                  <a:cubicBezTo>
                    <a:pt x="1458329" y="917296"/>
                    <a:pt x="1465510" y="923242"/>
                    <a:pt x="1471546" y="930925"/>
                  </a:cubicBezTo>
                  <a:cubicBezTo>
                    <a:pt x="1477583" y="938608"/>
                    <a:pt x="1482294" y="947846"/>
                    <a:pt x="1485678" y="958639"/>
                  </a:cubicBezTo>
                  <a:cubicBezTo>
                    <a:pt x="1489062" y="969433"/>
                    <a:pt x="1490755" y="981415"/>
                    <a:pt x="1490755" y="994586"/>
                  </a:cubicBezTo>
                  <a:cubicBezTo>
                    <a:pt x="1490755" y="1003550"/>
                    <a:pt x="1489108" y="1011965"/>
                    <a:pt x="1485815" y="1019831"/>
                  </a:cubicBezTo>
                  <a:cubicBezTo>
                    <a:pt x="1482523" y="1027697"/>
                    <a:pt x="1477995" y="1034512"/>
                    <a:pt x="1472232" y="1040274"/>
                  </a:cubicBezTo>
                  <a:cubicBezTo>
                    <a:pt x="1466470" y="1046036"/>
                    <a:pt x="1459701" y="1050610"/>
                    <a:pt x="1451927" y="1053994"/>
                  </a:cubicBezTo>
                  <a:cubicBezTo>
                    <a:pt x="1444152" y="1057378"/>
                    <a:pt x="1435691" y="1059071"/>
                    <a:pt x="1426545" y="1059071"/>
                  </a:cubicBezTo>
                  <a:cubicBezTo>
                    <a:pt x="1416300" y="1059071"/>
                    <a:pt x="1406925" y="1057378"/>
                    <a:pt x="1398418" y="1053994"/>
                  </a:cubicBezTo>
                  <a:cubicBezTo>
                    <a:pt x="1389912" y="1050610"/>
                    <a:pt x="1382640" y="1045671"/>
                    <a:pt x="1376603" y="1039176"/>
                  </a:cubicBezTo>
                  <a:cubicBezTo>
                    <a:pt x="1370567" y="1032682"/>
                    <a:pt x="1365856" y="1024679"/>
                    <a:pt x="1362472" y="1015166"/>
                  </a:cubicBezTo>
                  <a:cubicBezTo>
                    <a:pt x="1359087" y="1005654"/>
                    <a:pt x="1357395" y="994678"/>
                    <a:pt x="1357395" y="982238"/>
                  </a:cubicBezTo>
                  <a:cubicBezTo>
                    <a:pt x="1357395" y="970896"/>
                    <a:pt x="1359133" y="960560"/>
                    <a:pt x="1362609" y="951231"/>
                  </a:cubicBezTo>
                  <a:cubicBezTo>
                    <a:pt x="1366085" y="941901"/>
                    <a:pt x="1370795" y="933943"/>
                    <a:pt x="1376741" y="927358"/>
                  </a:cubicBezTo>
                  <a:cubicBezTo>
                    <a:pt x="1382686" y="920772"/>
                    <a:pt x="1389638" y="915696"/>
                    <a:pt x="1397595" y="912128"/>
                  </a:cubicBezTo>
                  <a:cubicBezTo>
                    <a:pt x="1405553" y="908561"/>
                    <a:pt x="1413922" y="906778"/>
                    <a:pt x="1422703" y="906778"/>
                  </a:cubicBezTo>
                  <a:close/>
                  <a:moveTo>
                    <a:pt x="1108378" y="906778"/>
                  </a:moveTo>
                  <a:cubicBezTo>
                    <a:pt x="1118256" y="906778"/>
                    <a:pt x="1127357" y="908881"/>
                    <a:pt x="1135681" y="913089"/>
                  </a:cubicBezTo>
                  <a:cubicBezTo>
                    <a:pt x="1144004" y="917296"/>
                    <a:pt x="1151185" y="923242"/>
                    <a:pt x="1157222" y="930925"/>
                  </a:cubicBezTo>
                  <a:cubicBezTo>
                    <a:pt x="1163258" y="938608"/>
                    <a:pt x="1167969" y="947846"/>
                    <a:pt x="1171353" y="958639"/>
                  </a:cubicBezTo>
                  <a:cubicBezTo>
                    <a:pt x="1174738" y="969433"/>
                    <a:pt x="1176430" y="981415"/>
                    <a:pt x="1176430" y="994586"/>
                  </a:cubicBezTo>
                  <a:cubicBezTo>
                    <a:pt x="1176430" y="1003550"/>
                    <a:pt x="1174783" y="1011965"/>
                    <a:pt x="1171490" y="1019831"/>
                  </a:cubicBezTo>
                  <a:cubicBezTo>
                    <a:pt x="1168198" y="1027697"/>
                    <a:pt x="1163670" y="1034512"/>
                    <a:pt x="1157908" y="1040274"/>
                  </a:cubicBezTo>
                  <a:cubicBezTo>
                    <a:pt x="1152145" y="1046036"/>
                    <a:pt x="1145376" y="1050610"/>
                    <a:pt x="1137602" y="1053994"/>
                  </a:cubicBezTo>
                  <a:cubicBezTo>
                    <a:pt x="1129827" y="1057378"/>
                    <a:pt x="1121366" y="1059071"/>
                    <a:pt x="1112220" y="1059071"/>
                  </a:cubicBezTo>
                  <a:cubicBezTo>
                    <a:pt x="1101975" y="1059071"/>
                    <a:pt x="1092600" y="1057378"/>
                    <a:pt x="1084093" y="1053994"/>
                  </a:cubicBezTo>
                  <a:cubicBezTo>
                    <a:pt x="1075587" y="1050610"/>
                    <a:pt x="1068315" y="1045671"/>
                    <a:pt x="1062278" y="1039176"/>
                  </a:cubicBezTo>
                  <a:cubicBezTo>
                    <a:pt x="1056242" y="1032682"/>
                    <a:pt x="1051531" y="1024679"/>
                    <a:pt x="1048147" y="1015166"/>
                  </a:cubicBezTo>
                  <a:cubicBezTo>
                    <a:pt x="1044762" y="1005654"/>
                    <a:pt x="1043070" y="994678"/>
                    <a:pt x="1043070" y="982238"/>
                  </a:cubicBezTo>
                  <a:cubicBezTo>
                    <a:pt x="1043070" y="970896"/>
                    <a:pt x="1044808" y="960560"/>
                    <a:pt x="1048284" y="951231"/>
                  </a:cubicBezTo>
                  <a:cubicBezTo>
                    <a:pt x="1051760" y="941901"/>
                    <a:pt x="1056470" y="933943"/>
                    <a:pt x="1062416" y="927358"/>
                  </a:cubicBezTo>
                  <a:cubicBezTo>
                    <a:pt x="1068361" y="920772"/>
                    <a:pt x="1075313" y="915696"/>
                    <a:pt x="1083270" y="912128"/>
                  </a:cubicBezTo>
                  <a:cubicBezTo>
                    <a:pt x="1091228" y="908561"/>
                    <a:pt x="1099597" y="906778"/>
                    <a:pt x="1108378" y="906778"/>
                  </a:cubicBezTo>
                  <a:close/>
                  <a:moveTo>
                    <a:pt x="2464179" y="893881"/>
                  </a:moveTo>
                  <a:cubicBezTo>
                    <a:pt x="2478631" y="893881"/>
                    <a:pt x="2490019" y="899369"/>
                    <a:pt x="2498342" y="910345"/>
                  </a:cubicBezTo>
                  <a:cubicBezTo>
                    <a:pt x="2506666" y="921321"/>
                    <a:pt x="2510827" y="936687"/>
                    <a:pt x="2510827" y="956444"/>
                  </a:cubicBezTo>
                  <a:cubicBezTo>
                    <a:pt x="2510827" y="976750"/>
                    <a:pt x="2506620" y="992620"/>
                    <a:pt x="2498205" y="1004053"/>
                  </a:cubicBezTo>
                  <a:cubicBezTo>
                    <a:pt x="2489790" y="1015486"/>
                    <a:pt x="2478174" y="1021203"/>
                    <a:pt x="2463356" y="1021203"/>
                  </a:cubicBezTo>
                  <a:cubicBezTo>
                    <a:pt x="2448538" y="1021203"/>
                    <a:pt x="2436876" y="1015715"/>
                    <a:pt x="2428370" y="1004739"/>
                  </a:cubicBezTo>
                  <a:cubicBezTo>
                    <a:pt x="2419863" y="993763"/>
                    <a:pt x="2415610" y="978396"/>
                    <a:pt x="2415610" y="958639"/>
                  </a:cubicBezTo>
                  <a:cubicBezTo>
                    <a:pt x="2415610" y="938517"/>
                    <a:pt x="2419955" y="922693"/>
                    <a:pt x="2428644" y="911168"/>
                  </a:cubicBezTo>
                  <a:cubicBezTo>
                    <a:pt x="2437333" y="899643"/>
                    <a:pt x="2449179" y="893881"/>
                    <a:pt x="2464179" y="893881"/>
                  </a:cubicBezTo>
                  <a:close/>
                  <a:moveTo>
                    <a:pt x="2687268" y="861227"/>
                  </a:moveTo>
                  <a:lnTo>
                    <a:pt x="2435092" y="1257463"/>
                  </a:lnTo>
                  <a:lnTo>
                    <a:pt x="2474332" y="1257463"/>
                  </a:lnTo>
                  <a:lnTo>
                    <a:pt x="2726782" y="861227"/>
                  </a:lnTo>
                  <a:close/>
                  <a:moveTo>
                    <a:pt x="2095248" y="861227"/>
                  </a:moveTo>
                  <a:lnTo>
                    <a:pt x="2081254" y="1068126"/>
                  </a:lnTo>
                  <a:cubicBezTo>
                    <a:pt x="2113633" y="1065931"/>
                    <a:pt x="2135128" y="1064833"/>
                    <a:pt x="2145738" y="1064833"/>
                  </a:cubicBezTo>
                  <a:cubicBezTo>
                    <a:pt x="2176654" y="1064833"/>
                    <a:pt x="2200390" y="1071053"/>
                    <a:pt x="2216945" y="1083492"/>
                  </a:cubicBezTo>
                  <a:cubicBezTo>
                    <a:pt x="2233501" y="1095932"/>
                    <a:pt x="2241779" y="1113311"/>
                    <a:pt x="2241779" y="1135629"/>
                  </a:cubicBezTo>
                  <a:cubicBezTo>
                    <a:pt x="2241779" y="1158313"/>
                    <a:pt x="2233638" y="1176469"/>
                    <a:pt x="2217357" y="1190097"/>
                  </a:cubicBezTo>
                  <a:cubicBezTo>
                    <a:pt x="2201076" y="1203726"/>
                    <a:pt x="2179581" y="1210540"/>
                    <a:pt x="2152872" y="1210540"/>
                  </a:cubicBezTo>
                  <a:cubicBezTo>
                    <a:pt x="2126347" y="1210540"/>
                    <a:pt x="2100187" y="1201851"/>
                    <a:pt x="2074393" y="1184472"/>
                  </a:cubicBezTo>
                  <a:lnTo>
                    <a:pt x="2074393" y="1245664"/>
                  </a:lnTo>
                  <a:cubicBezTo>
                    <a:pt x="2093236" y="1256457"/>
                    <a:pt x="2121865" y="1261854"/>
                    <a:pt x="2160281" y="1261854"/>
                  </a:cubicBezTo>
                  <a:cubicBezTo>
                    <a:pt x="2205832" y="1261854"/>
                    <a:pt x="2241641" y="1250100"/>
                    <a:pt x="2267710" y="1226593"/>
                  </a:cubicBezTo>
                  <a:cubicBezTo>
                    <a:pt x="2293778" y="1203086"/>
                    <a:pt x="2306812" y="1171850"/>
                    <a:pt x="2306812" y="1132885"/>
                  </a:cubicBezTo>
                  <a:cubicBezTo>
                    <a:pt x="2306812" y="1095749"/>
                    <a:pt x="2295424" y="1066479"/>
                    <a:pt x="2272649" y="1045076"/>
                  </a:cubicBezTo>
                  <a:cubicBezTo>
                    <a:pt x="2249874" y="1023673"/>
                    <a:pt x="2217631" y="1012971"/>
                    <a:pt x="2175922" y="1012971"/>
                  </a:cubicBezTo>
                  <a:cubicBezTo>
                    <a:pt x="2165678" y="1012971"/>
                    <a:pt x="2154244" y="1013337"/>
                    <a:pt x="2141622" y="1014069"/>
                  </a:cubicBezTo>
                  <a:lnTo>
                    <a:pt x="2148208" y="915558"/>
                  </a:lnTo>
                  <a:lnTo>
                    <a:pt x="2288976" y="915558"/>
                  </a:lnTo>
                  <a:lnTo>
                    <a:pt x="2288976" y="861227"/>
                  </a:lnTo>
                  <a:close/>
                  <a:moveTo>
                    <a:pt x="2466100" y="855464"/>
                  </a:moveTo>
                  <a:cubicBezTo>
                    <a:pt x="2436464" y="855464"/>
                    <a:pt x="2412912" y="864840"/>
                    <a:pt x="2395441" y="883591"/>
                  </a:cubicBezTo>
                  <a:cubicBezTo>
                    <a:pt x="2377971" y="902341"/>
                    <a:pt x="2369236" y="927998"/>
                    <a:pt x="2369236" y="960560"/>
                  </a:cubicBezTo>
                  <a:cubicBezTo>
                    <a:pt x="2369236" y="990379"/>
                    <a:pt x="2377468" y="1014206"/>
                    <a:pt x="2393932" y="1032042"/>
                  </a:cubicBezTo>
                  <a:cubicBezTo>
                    <a:pt x="2410396" y="1049878"/>
                    <a:pt x="2432531" y="1058796"/>
                    <a:pt x="2460337" y="1058796"/>
                  </a:cubicBezTo>
                  <a:cubicBezTo>
                    <a:pt x="2489058" y="1058796"/>
                    <a:pt x="2512291" y="1049329"/>
                    <a:pt x="2530035" y="1030396"/>
                  </a:cubicBezTo>
                  <a:cubicBezTo>
                    <a:pt x="2547780" y="1011462"/>
                    <a:pt x="2556652" y="986263"/>
                    <a:pt x="2556652" y="954798"/>
                  </a:cubicBezTo>
                  <a:cubicBezTo>
                    <a:pt x="2556652" y="923333"/>
                    <a:pt x="2548741" y="898911"/>
                    <a:pt x="2532917" y="881533"/>
                  </a:cubicBezTo>
                  <a:cubicBezTo>
                    <a:pt x="2517093" y="864154"/>
                    <a:pt x="2494821" y="855464"/>
                    <a:pt x="2466100" y="855464"/>
                  </a:cubicBezTo>
                  <a:close/>
                  <a:moveTo>
                    <a:pt x="1873671" y="854641"/>
                  </a:moveTo>
                  <a:cubicBezTo>
                    <a:pt x="1854828" y="854641"/>
                    <a:pt x="1837358" y="857797"/>
                    <a:pt x="1821260" y="864108"/>
                  </a:cubicBezTo>
                  <a:cubicBezTo>
                    <a:pt x="1805162" y="870419"/>
                    <a:pt x="1791167" y="879383"/>
                    <a:pt x="1779276" y="890999"/>
                  </a:cubicBezTo>
                  <a:cubicBezTo>
                    <a:pt x="1767386" y="902616"/>
                    <a:pt x="1758056" y="916702"/>
                    <a:pt x="1751288" y="933257"/>
                  </a:cubicBezTo>
                  <a:cubicBezTo>
                    <a:pt x="1744519" y="949813"/>
                    <a:pt x="1741135" y="968335"/>
                    <a:pt x="1741135" y="988824"/>
                  </a:cubicBezTo>
                  <a:cubicBezTo>
                    <a:pt x="1741135" y="1007483"/>
                    <a:pt x="1744107" y="1024404"/>
                    <a:pt x="1750053" y="1039588"/>
                  </a:cubicBezTo>
                  <a:cubicBezTo>
                    <a:pt x="1755998" y="1054772"/>
                    <a:pt x="1764184" y="1067668"/>
                    <a:pt x="1774612" y="1078279"/>
                  </a:cubicBezTo>
                  <a:cubicBezTo>
                    <a:pt x="1785039" y="1088889"/>
                    <a:pt x="1797341" y="1097075"/>
                    <a:pt x="1811519" y="1102838"/>
                  </a:cubicBezTo>
                  <a:cubicBezTo>
                    <a:pt x="1825696" y="1108600"/>
                    <a:pt x="1841017" y="1111481"/>
                    <a:pt x="1857481" y="1111481"/>
                  </a:cubicBezTo>
                  <a:cubicBezTo>
                    <a:pt x="1867177" y="1111481"/>
                    <a:pt x="1876278" y="1110292"/>
                    <a:pt x="1884784" y="1107914"/>
                  </a:cubicBezTo>
                  <a:cubicBezTo>
                    <a:pt x="1893290" y="1105536"/>
                    <a:pt x="1901019" y="1102380"/>
                    <a:pt x="1907971" y="1098447"/>
                  </a:cubicBezTo>
                  <a:cubicBezTo>
                    <a:pt x="1914922" y="1094514"/>
                    <a:pt x="1921097" y="1089941"/>
                    <a:pt x="1926493" y="1084727"/>
                  </a:cubicBezTo>
                  <a:cubicBezTo>
                    <a:pt x="1931890" y="1079514"/>
                    <a:pt x="1936234" y="1073980"/>
                    <a:pt x="1939527" y="1068126"/>
                  </a:cubicBezTo>
                  <a:lnTo>
                    <a:pt x="1940625" y="1068126"/>
                  </a:lnTo>
                  <a:cubicBezTo>
                    <a:pt x="1940625" y="1091359"/>
                    <a:pt x="1938201" y="1111801"/>
                    <a:pt x="1933353" y="1129455"/>
                  </a:cubicBezTo>
                  <a:cubicBezTo>
                    <a:pt x="1928505" y="1147108"/>
                    <a:pt x="1921600" y="1161880"/>
                    <a:pt x="1912636" y="1173771"/>
                  </a:cubicBezTo>
                  <a:cubicBezTo>
                    <a:pt x="1903672" y="1185661"/>
                    <a:pt x="1892833" y="1194625"/>
                    <a:pt x="1880119" y="1200662"/>
                  </a:cubicBezTo>
                  <a:cubicBezTo>
                    <a:pt x="1867405" y="1206699"/>
                    <a:pt x="1853274" y="1209717"/>
                    <a:pt x="1837724" y="1209717"/>
                  </a:cubicBezTo>
                  <a:cubicBezTo>
                    <a:pt x="1830956" y="1209717"/>
                    <a:pt x="1823958" y="1209123"/>
                    <a:pt x="1816732" y="1207934"/>
                  </a:cubicBezTo>
                  <a:cubicBezTo>
                    <a:pt x="1809506" y="1206745"/>
                    <a:pt x="1802555" y="1205190"/>
                    <a:pt x="1795878" y="1203269"/>
                  </a:cubicBezTo>
                  <a:cubicBezTo>
                    <a:pt x="1789201" y="1201348"/>
                    <a:pt x="1783027" y="1199153"/>
                    <a:pt x="1777356" y="1196683"/>
                  </a:cubicBezTo>
                  <a:cubicBezTo>
                    <a:pt x="1771685" y="1194213"/>
                    <a:pt x="1766928" y="1191790"/>
                    <a:pt x="1763087" y="1189411"/>
                  </a:cubicBezTo>
                  <a:lnTo>
                    <a:pt x="1763087" y="1246761"/>
                  </a:lnTo>
                  <a:cubicBezTo>
                    <a:pt x="1766746" y="1248408"/>
                    <a:pt x="1771365" y="1250100"/>
                    <a:pt x="1776944" y="1251838"/>
                  </a:cubicBezTo>
                  <a:cubicBezTo>
                    <a:pt x="1782524" y="1253576"/>
                    <a:pt x="1788743" y="1255176"/>
                    <a:pt x="1795603" y="1256640"/>
                  </a:cubicBezTo>
                  <a:cubicBezTo>
                    <a:pt x="1802463" y="1258103"/>
                    <a:pt x="1809689" y="1259292"/>
                    <a:pt x="1817281" y="1260207"/>
                  </a:cubicBezTo>
                  <a:cubicBezTo>
                    <a:pt x="1824873" y="1261122"/>
                    <a:pt x="1832419" y="1261579"/>
                    <a:pt x="1839919" y="1261579"/>
                  </a:cubicBezTo>
                  <a:cubicBezTo>
                    <a:pt x="1862969" y="1261579"/>
                    <a:pt x="1884510" y="1257234"/>
                    <a:pt x="1904541" y="1248545"/>
                  </a:cubicBezTo>
                  <a:cubicBezTo>
                    <a:pt x="1924572" y="1239856"/>
                    <a:pt x="1942042" y="1226364"/>
                    <a:pt x="1956952" y="1208071"/>
                  </a:cubicBezTo>
                  <a:cubicBezTo>
                    <a:pt x="1971861" y="1189777"/>
                    <a:pt x="1983569" y="1166453"/>
                    <a:pt x="1992075" y="1138098"/>
                  </a:cubicBezTo>
                  <a:cubicBezTo>
                    <a:pt x="2000582" y="1109743"/>
                    <a:pt x="2004835" y="1075901"/>
                    <a:pt x="2004835" y="1036570"/>
                  </a:cubicBezTo>
                  <a:cubicBezTo>
                    <a:pt x="2004835" y="1003824"/>
                    <a:pt x="2001313" y="975927"/>
                    <a:pt x="1994270" y="952877"/>
                  </a:cubicBezTo>
                  <a:cubicBezTo>
                    <a:pt x="1987227" y="929827"/>
                    <a:pt x="1977715" y="911031"/>
                    <a:pt x="1965733" y="896487"/>
                  </a:cubicBezTo>
                  <a:cubicBezTo>
                    <a:pt x="1953750" y="881944"/>
                    <a:pt x="1939847" y="871334"/>
                    <a:pt x="1924023" y="864657"/>
                  </a:cubicBezTo>
                  <a:cubicBezTo>
                    <a:pt x="1908200" y="857980"/>
                    <a:pt x="1891415" y="854641"/>
                    <a:pt x="1873671" y="854641"/>
                  </a:cubicBezTo>
                  <a:close/>
                  <a:moveTo>
                    <a:pt x="1425996" y="854641"/>
                  </a:moveTo>
                  <a:cubicBezTo>
                    <a:pt x="1407154" y="854641"/>
                    <a:pt x="1389683" y="857797"/>
                    <a:pt x="1373585" y="864108"/>
                  </a:cubicBezTo>
                  <a:cubicBezTo>
                    <a:pt x="1357487" y="870419"/>
                    <a:pt x="1343492" y="879383"/>
                    <a:pt x="1331602" y="890999"/>
                  </a:cubicBezTo>
                  <a:cubicBezTo>
                    <a:pt x="1319711" y="902616"/>
                    <a:pt x="1310381" y="916702"/>
                    <a:pt x="1303613" y="933257"/>
                  </a:cubicBezTo>
                  <a:cubicBezTo>
                    <a:pt x="1296844" y="949813"/>
                    <a:pt x="1293460" y="968335"/>
                    <a:pt x="1293460" y="988824"/>
                  </a:cubicBezTo>
                  <a:cubicBezTo>
                    <a:pt x="1293460" y="1007483"/>
                    <a:pt x="1296432" y="1024404"/>
                    <a:pt x="1302378" y="1039588"/>
                  </a:cubicBezTo>
                  <a:cubicBezTo>
                    <a:pt x="1308323" y="1054772"/>
                    <a:pt x="1316509" y="1067668"/>
                    <a:pt x="1326937" y="1078279"/>
                  </a:cubicBezTo>
                  <a:cubicBezTo>
                    <a:pt x="1337364" y="1088889"/>
                    <a:pt x="1349666" y="1097075"/>
                    <a:pt x="1363844" y="1102838"/>
                  </a:cubicBezTo>
                  <a:cubicBezTo>
                    <a:pt x="1378021" y="1108600"/>
                    <a:pt x="1393342" y="1111481"/>
                    <a:pt x="1409806" y="1111481"/>
                  </a:cubicBezTo>
                  <a:cubicBezTo>
                    <a:pt x="1419502" y="1111481"/>
                    <a:pt x="1428603" y="1110292"/>
                    <a:pt x="1437109" y="1107914"/>
                  </a:cubicBezTo>
                  <a:cubicBezTo>
                    <a:pt x="1445616" y="1105536"/>
                    <a:pt x="1453345" y="1102380"/>
                    <a:pt x="1460296" y="1098447"/>
                  </a:cubicBezTo>
                  <a:cubicBezTo>
                    <a:pt x="1467248" y="1094514"/>
                    <a:pt x="1473422" y="1089941"/>
                    <a:pt x="1478818" y="1084727"/>
                  </a:cubicBezTo>
                  <a:cubicBezTo>
                    <a:pt x="1484215" y="1079514"/>
                    <a:pt x="1488559" y="1073980"/>
                    <a:pt x="1491852" y="1068126"/>
                  </a:cubicBezTo>
                  <a:lnTo>
                    <a:pt x="1492950" y="1068126"/>
                  </a:lnTo>
                  <a:cubicBezTo>
                    <a:pt x="1492950" y="1091359"/>
                    <a:pt x="1490526" y="1111801"/>
                    <a:pt x="1485678" y="1129455"/>
                  </a:cubicBezTo>
                  <a:cubicBezTo>
                    <a:pt x="1480830" y="1147108"/>
                    <a:pt x="1473925" y="1161880"/>
                    <a:pt x="1464961" y="1173771"/>
                  </a:cubicBezTo>
                  <a:cubicBezTo>
                    <a:pt x="1455997" y="1185661"/>
                    <a:pt x="1445158" y="1194625"/>
                    <a:pt x="1432444" y="1200662"/>
                  </a:cubicBezTo>
                  <a:cubicBezTo>
                    <a:pt x="1419730" y="1206699"/>
                    <a:pt x="1405599" y="1209717"/>
                    <a:pt x="1390049" y="1209717"/>
                  </a:cubicBezTo>
                  <a:cubicBezTo>
                    <a:pt x="1383281" y="1209717"/>
                    <a:pt x="1376283" y="1209123"/>
                    <a:pt x="1369057" y="1207934"/>
                  </a:cubicBezTo>
                  <a:cubicBezTo>
                    <a:pt x="1361831" y="1206745"/>
                    <a:pt x="1354880" y="1205190"/>
                    <a:pt x="1348203" y="1203269"/>
                  </a:cubicBezTo>
                  <a:cubicBezTo>
                    <a:pt x="1341526" y="1201348"/>
                    <a:pt x="1335352" y="1199153"/>
                    <a:pt x="1329681" y="1196683"/>
                  </a:cubicBezTo>
                  <a:cubicBezTo>
                    <a:pt x="1324010" y="1194213"/>
                    <a:pt x="1319254" y="1191790"/>
                    <a:pt x="1315412" y="1189411"/>
                  </a:cubicBezTo>
                  <a:lnTo>
                    <a:pt x="1315412" y="1246761"/>
                  </a:lnTo>
                  <a:cubicBezTo>
                    <a:pt x="1319070" y="1248408"/>
                    <a:pt x="1323690" y="1250100"/>
                    <a:pt x="1329269" y="1251838"/>
                  </a:cubicBezTo>
                  <a:cubicBezTo>
                    <a:pt x="1334849" y="1253576"/>
                    <a:pt x="1341068" y="1255176"/>
                    <a:pt x="1347928" y="1256640"/>
                  </a:cubicBezTo>
                  <a:cubicBezTo>
                    <a:pt x="1354788" y="1258103"/>
                    <a:pt x="1362014" y="1259292"/>
                    <a:pt x="1369606" y="1260207"/>
                  </a:cubicBezTo>
                  <a:cubicBezTo>
                    <a:pt x="1377198" y="1261122"/>
                    <a:pt x="1384744" y="1261579"/>
                    <a:pt x="1392244" y="1261579"/>
                  </a:cubicBezTo>
                  <a:cubicBezTo>
                    <a:pt x="1415294" y="1261579"/>
                    <a:pt x="1436835" y="1257234"/>
                    <a:pt x="1456866" y="1248545"/>
                  </a:cubicBezTo>
                  <a:cubicBezTo>
                    <a:pt x="1476897" y="1239856"/>
                    <a:pt x="1494368" y="1226364"/>
                    <a:pt x="1509277" y="1208071"/>
                  </a:cubicBezTo>
                  <a:cubicBezTo>
                    <a:pt x="1524186" y="1189777"/>
                    <a:pt x="1535894" y="1166453"/>
                    <a:pt x="1544400" y="1138098"/>
                  </a:cubicBezTo>
                  <a:cubicBezTo>
                    <a:pt x="1552907" y="1109743"/>
                    <a:pt x="1557160" y="1075901"/>
                    <a:pt x="1557160" y="1036570"/>
                  </a:cubicBezTo>
                  <a:cubicBezTo>
                    <a:pt x="1557160" y="1003824"/>
                    <a:pt x="1553638" y="975927"/>
                    <a:pt x="1546595" y="952877"/>
                  </a:cubicBezTo>
                  <a:cubicBezTo>
                    <a:pt x="1539552" y="929827"/>
                    <a:pt x="1530040" y="911031"/>
                    <a:pt x="1518058" y="896487"/>
                  </a:cubicBezTo>
                  <a:cubicBezTo>
                    <a:pt x="1506075" y="881944"/>
                    <a:pt x="1492172" y="871334"/>
                    <a:pt x="1476348" y="864657"/>
                  </a:cubicBezTo>
                  <a:cubicBezTo>
                    <a:pt x="1460525" y="857980"/>
                    <a:pt x="1443740" y="854641"/>
                    <a:pt x="1425996" y="854641"/>
                  </a:cubicBezTo>
                  <a:close/>
                  <a:moveTo>
                    <a:pt x="1111671" y="854641"/>
                  </a:moveTo>
                  <a:cubicBezTo>
                    <a:pt x="1092829" y="854641"/>
                    <a:pt x="1075358" y="857797"/>
                    <a:pt x="1059260" y="864108"/>
                  </a:cubicBezTo>
                  <a:cubicBezTo>
                    <a:pt x="1043162" y="870419"/>
                    <a:pt x="1029167" y="879383"/>
                    <a:pt x="1017277" y="890999"/>
                  </a:cubicBezTo>
                  <a:cubicBezTo>
                    <a:pt x="1005386" y="902616"/>
                    <a:pt x="996056" y="916702"/>
                    <a:pt x="989288" y="933257"/>
                  </a:cubicBezTo>
                  <a:cubicBezTo>
                    <a:pt x="982519" y="949813"/>
                    <a:pt x="979135" y="968335"/>
                    <a:pt x="979135" y="988824"/>
                  </a:cubicBezTo>
                  <a:cubicBezTo>
                    <a:pt x="979135" y="1007483"/>
                    <a:pt x="982107" y="1024404"/>
                    <a:pt x="988053" y="1039588"/>
                  </a:cubicBezTo>
                  <a:cubicBezTo>
                    <a:pt x="993998" y="1054772"/>
                    <a:pt x="1002184" y="1067668"/>
                    <a:pt x="1012612" y="1078279"/>
                  </a:cubicBezTo>
                  <a:cubicBezTo>
                    <a:pt x="1023039" y="1088889"/>
                    <a:pt x="1035341" y="1097075"/>
                    <a:pt x="1049519" y="1102838"/>
                  </a:cubicBezTo>
                  <a:cubicBezTo>
                    <a:pt x="1063696" y="1108600"/>
                    <a:pt x="1079017" y="1111481"/>
                    <a:pt x="1095481" y="1111481"/>
                  </a:cubicBezTo>
                  <a:cubicBezTo>
                    <a:pt x="1105177" y="1111481"/>
                    <a:pt x="1114278" y="1110292"/>
                    <a:pt x="1122784" y="1107914"/>
                  </a:cubicBezTo>
                  <a:cubicBezTo>
                    <a:pt x="1131290" y="1105536"/>
                    <a:pt x="1139020" y="1102380"/>
                    <a:pt x="1145971" y="1098447"/>
                  </a:cubicBezTo>
                  <a:cubicBezTo>
                    <a:pt x="1152923" y="1094514"/>
                    <a:pt x="1159097" y="1089941"/>
                    <a:pt x="1164493" y="1084727"/>
                  </a:cubicBezTo>
                  <a:cubicBezTo>
                    <a:pt x="1169890" y="1079514"/>
                    <a:pt x="1174234" y="1073980"/>
                    <a:pt x="1177527" y="1068126"/>
                  </a:cubicBezTo>
                  <a:lnTo>
                    <a:pt x="1178625" y="1068126"/>
                  </a:lnTo>
                  <a:cubicBezTo>
                    <a:pt x="1178625" y="1091359"/>
                    <a:pt x="1176201" y="1111801"/>
                    <a:pt x="1171353" y="1129455"/>
                  </a:cubicBezTo>
                  <a:cubicBezTo>
                    <a:pt x="1166505" y="1147108"/>
                    <a:pt x="1159600" y="1161880"/>
                    <a:pt x="1150636" y="1173771"/>
                  </a:cubicBezTo>
                  <a:cubicBezTo>
                    <a:pt x="1141672" y="1185661"/>
                    <a:pt x="1130833" y="1194625"/>
                    <a:pt x="1118119" y="1200662"/>
                  </a:cubicBezTo>
                  <a:cubicBezTo>
                    <a:pt x="1105405" y="1206699"/>
                    <a:pt x="1091274" y="1209717"/>
                    <a:pt x="1075724" y="1209717"/>
                  </a:cubicBezTo>
                  <a:cubicBezTo>
                    <a:pt x="1068956" y="1209717"/>
                    <a:pt x="1061958" y="1209123"/>
                    <a:pt x="1054732" y="1207934"/>
                  </a:cubicBezTo>
                  <a:cubicBezTo>
                    <a:pt x="1047506" y="1206745"/>
                    <a:pt x="1040555" y="1205190"/>
                    <a:pt x="1033878" y="1203269"/>
                  </a:cubicBezTo>
                  <a:cubicBezTo>
                    <a:pt x="1027201" y="1201348"/>
                    <a:pt x="1021027" y="1199153"/>
                    <a:pt x="1015356" y="1196683"/>
                  </a:cubicBezTo>
                  <a:cubicBezTo>
                    <a:pt x="1009685" y="1194213"/>
                    <a:pt x="1004928" y="1191790"/>
                    <a:pt x="1001087" y="1189411"/>
                  </a:cubicBezTo>
                  <a:lnTo>
                    <a:pt x="1001087" y="1246761"/>
                  </a:lnTo>
                  <a:cubicBezTo>
                    <a:pt x="1004746" y="1248408"/>
                    <a:pt x="1009365" y="1250100"/>
                    <a:pt x="1014944" y="1251838"/>
                  </a:cubicBezTo>
                  <a:cubicBezTo>
                    <a:pt x="1020524" y="1253576"/>
                    <a:pt x="1026743" y="1255176"/>
                    <a:pt x="1033603" y="1256640"/>
                  </a:cubicBezTo>
                  <a:cubicBezTo>
                    <a:pt x="1040464" y="1258103"/>
                    <a:pt x="1047689" y="1259292"/>
                    <a:pt x="1055281" y="1260207"/>
                  </a:cubicBezTo>
                  <a:cubicBezTo>
                    <a:pt x="1062873" y="1261122"/>
                    <a:pt x="1070419" y="1261579"/>
                    <a:pt x="1077919" y="1261579"/>
                  </a:cubicBezTo>
                  <a:cubicBezTo>
                    <a:pt x="1100969" y="1261579"/>
                    <a:pt x="1122510" y="1257234"/>
                    <a:pt x="1142541" y="1248545"/>
                  </a:cubicBezTo>
                  <a:cubicBezTo>
                    <a:pt x="1162572" y="1239856"/>
                    <a:pt x="1180043" y="1226364"/>
                    <a:pt x="1194952" y="1208071"/>
                  </a:cubicBezTo>
                  <a:cubicBezTo>
                    <a:pt x="1209861" y="1189777"/>
                    <a:pt x="1221569" y="1166453"/>
                    <a:pt x="1230075" y="1138098"/>
                  </a:cubicBezTo>
                  <a:cubicBezTo>
                    <a:pt x="1238582" y="1109743"/>
                    <a:pt x="1242835" y="1075901"/>
                    <a:pt x="1242835" y="1036570"/>
                  </a:cubicBezTo>
                  <a:cubicBezTo>
                    <a:pt x="1242835" y="1003824"/>
                    <a:pt x="1239313" y="975927"/>
                    <a:pt x="1232270" y="952877"/>
                  </a:cubicBezTo>
                  <a:cubicBezTo>
                    <a:pt x="1225227" y="929827"/>
                    <a:pt x="1215715" y="911031"/>
                    <a:pt x="1203733" y="896487"/>
                  </a:cubicBezTo>
                  <a:cubicBezTo>
                    <a:pt x="1191750" y="881944"/>
                    <a:pt x="1177847" y="871334"/>
                    <a:pt x="1162023" y="864657"/>
                  </a:cubicBezTo>
                  <a:cubicBezTo>
                    <a:pt x="1146200" y="857980"/>
                    <a:pt x="1129415" y="854641"/>
                    <a:pt x="1111671" y="854641"/>
                  </a:cubicBezTo>
                  <a:close/>
                  <a:moveTo>
                    <a:pt x="2124236" y="0"/>
                  </a:moveTo>
                  <a:cubicBezTo>
                    <a:pt x="2601463" y="0"/>
                    <a:pt x="2988332" y="386869"/>
                    <a:pt x="2988332" y="864096"/>
                  </a:cubicBezTo>
                  <a:cubicBezTo>
                    <a:pt x="2988332" y="923749"/>
                    <a:pt x="2982287" y="981991"/>
                    <a:pt x="2970777" y="1038241"/>
                  </a:cubicBezTo>
                  <a:lnTo>
                    <a:pt x="2949877" y="1105569"/>
                  </a:lnTo>
                  <a:lnTo>
                    <a:pt x="2965988" y="1101856"/>
                  </a:lnTo>
                  <a:cubicBezTo>
                    <a:pt x="2982078" y="1099397"/>
                    <a:pt x="2998558" y="1098122"/>
                    <a:pt x="3015335" y="1098122"/>
                  </a:cubicBezTo>
                  <a:cubicBezTo>
                    <a:pt x="3194295" y="1098122"/>
                    <a:pt x="3339371" y="1243198"/>
                    <a:pt x="3339371" y="1422158"/>
                  </a:cubicBezTo>
                  <a:cubicBezTo>
                    <a:pt x="3339371" y="1578748"/>
                    <a:pt x="3228297" y="1709396"/>
                    <a:pt x="3080640" y="1739611"/>
                  </a:cubicBezTo>
                  <a:lnTo>
                    <a:pt x="3024336" y="1745287"/>
                  </a:lnTo>
                  <a:lnTo>
                    <a:pt x="3024336" y="1746194"/>
                  </a:lnTo>
                  <a:lnTo>
                    <a:pt x="3015335" y="1746194"/>
                  </a:lnTo>
                  <a:lnTo>
                    <a:pt x="1430736" y="1746194"/>
                  </a:lnTo>
                  <a:lnTo>
                    <a:pt x="1416110" y="1699080"/>
                  </a:lnTo>
                  <a:cubicBezTo>
                    <a:pt x="1369652" y="1589240"/>
                    <a:pt x="1260890" y="1512168"/>
                    <a:pt x="1134126" y="1512168"/>
                  </a:cubicBezTo>
                  <a:cubicBezTo>
                    <a:pt x="1091872" y="1512168"/>
                    <a:pt x="1051617" y="1520732"/>
                    <a:pt x="1015004" y="1536218"/>
                  </a:cubicBezTo>
                  <a:lnTo>
                    <a:pt x="983689" y="1553215"/>
                  </a:lnTo>
                  <a:lnTo>
                    <a:pt x="958475" y="1506762"/>
                  </a:lnTo>
                  <a:cubicBezTo>
                    <a:pt x="887304" y="1401413"/>
                    <a:pt x="766776" y="1332150"/>
                    <a:pt x="630070" y="1332150"/>
                  </a:cubicBezTo>
                  <a:cubicBezTo>
                    <a:pt x="602729" y="1332150"/>
                    <a:pt x="576035" y="1334921"/>
                    <a:pt x="550254" y="1340196"/>
                  </a:cubicBezTo>
                  <a:lnTo>
                    <a:pt x="538475" y="1343852"/>
                  </a:lnTo>
                  <a:lnTo>
                    <a:pt x="516125" y="1271853"/>
                  </a:lnTo>
                  <a:cubicBezTo>
                    <a:pt x="508212" y="1233181"/>
                    <a:pt x="504056" y="1193140"/>
                    <a:pt x="504056" y="1152128"/>
                  </a:cubicBezTo>
                  <a:cubicBezTo>
                    <a:pt x="504056" y="824034"/>
                    <a:pt x="770028" y="558062"/>
                    <a:pt x="1098122" y="558062"/>
                  </a:cubicBezTo>
                  <a:cubicBezTo>
                    <a:pt x="1139134" y="558062"/>
                    <a:pt x="1179175" y="562218"/>
                    <a:pt x="1217847" y="570131"/>
                  </a:cubicBezTo>
                  <a:lnTo>
                    <a:pt x="1306360" y="597607"/>
                  </a:lnTo>
                  <a:lnTo>
                    <a:pt x="1328045" y="527751"/>
                  </a:lnTo>
                  <a:cubicBezTo>
                    <a:pt x="1459222" y="217614"/>
                    <a:pt x="1766316" y="0"/>
                    <a:pt x="21242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33" name="Rectangle 32"/>
            <p:cNvSpPr/>
            <p:nvPr/>
          </p:nvSpPr>
          <p:spPr>
            <a:xfrm>
              <a:off x="3608404"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hochverfügbar</a:t>
              </a:r>
              <a:endParaRPr kumimoji="0" lang="de-DE" sz="1428" b="0" i="0" u="none" strike="noStrike" kern="1200" cap="none" spc="0" normalizeH="0" baseline="0" noProof="0" dirty="0">
                <a:ln>
                  <a:noFill/>
                </a:ln>
                <a:solidFill>
                  <a:srgbClr val="FFFFFF"/>
                </a:solidFill>
                <a:effectLst/>
                <a:uLnTx/>
                <a:uFillTx/>
                <a:latin typeface="Segoe UI Light"/>
                <a:ea typeface="+mn-ea"/>
                <a:cs typeface="+mn-cs"/>
              </a:endParaRPr>
            </a:p>
          </p:txBody>
        </p:sp>
      </p:grpSp>
      <p:grpSp>
        <p:nvGrpSpPr>
          <p:cNvPr id="6" name="Group 5"/>
          <p:cNvGrpSpPr/>
          <p:nvPr/>
        </p:nvGrpSpPr>
        <p:grpSpPr>
          <a:xfrm>
            <a:off x="5446322" y="3343807"/>
            <a:ext cx="1545449" cy="913211"/>
            <a:chOff x="5336596" y="3279299"/>
            <a:chExt cx="1515634" cy="895593"/>
          </a:xfrm>
        </p:grpSpPr>
        <p:sp>
          <p:nvSpPr>
            <p:cNvPr id="21" name="Freeform 20"/>
            <p:cNvSpPr>
              <a:spLocks/>
            </p:cNvSpPr>
            <p:nvPr/>
          </p:nvSpPr>
          <p:spPr bwMode="auto">
            <a:xfrm>
              <a:off x="5951538" y="3279299"/>
              <a:ext cx="405154" cy="575745"/>
            </a:xfrm>
            <a:custGeom>
              <a:avLst/>
              <a:gdLst>
                <a:gd name="connsiteX0" fmla="*/ 222834 w 2241280"/>
                <a:gd name="connsiteY0" fmla="*/ 2438202 h 3184972"/>
                <a:gd name="connsiteX1" fmla="*/ 222834 w 2241280"/>
                <a:gd name="connsiteY1" fmla="*/ 2652281 h 3184972"/>
                <a:gd name="connsiteX2" fmla="*/ 1230946 w 2241280"/>
                <a:gd name="connsiteY2" fmla="*/ 2652281 h 3184972"/>
                <a:gd name="connsiteX3" fmla="*/ 1230946 w 2241280"/>
                <a:gd name="connsiteY3" fmla="*/ 2438202 h 3184972"/>
                <a:gd name="connsiteX4" fmla="*/ 234026 w 2241280"/>
                <a:gd name="connsiteY4" fmla="*/ 2084438 h 3184972"/>
                <a:gd name="connsiteX5" fmla="*/ 234026 w 2241280"/>
                <a:gd name="connsiteY5" fmla="*/ 2298517 h 3184972"/>
                <a:gd name="connsiteX6" fmla="*/ 1242138 w 2241280"/>
                <a:gd name="connsiteY6" fmla="*/ 2298517 h 3184972"/>
                <a:gd name="connsiteX7" fmla="*/ 1242138 w 2241280"/>
                <a:gd name="connsiteY7" fmla="*/ 2084438 h 3184972"/>
                <a:gd name="connsiteX8" fmla="*/ 234026 w 2241280"/>
                <a:gd name="connsiteY8" fmla="*/ 1724881 h 3184972"/>
                <a:gd name="connsiteX9" fmla="*/ 234026 w 2241280"/>
                <a:gd name="connsiteY9" fmla="*/ 1938960 h 3184972"/>
                <a:gd name="connsiteX10" fmla="*/ 1242138 w 2241280"/>
                <a:gd name="connsiteY10" fmla="*/ 1938960 h 3184972"/>
                <a:gd name="connsiteX11" fmla="*/ 1242138 w 2241280"/>
                <a:gd name="connsiteY11" fmla="*/ 1724881 h 3184972"/>
                <a:gd name="connsiteX12" fmla="*/ 234026 w 2241280"/>
                <a:gd name="connsiteY12" fmla="*/ 1364841 h 3184972"/>
                <a:gd name="connsiteX13" fmla="*/ 234026 w 2241280"/>
                <a:gd name="connsiteY13" fmla="*/ 1578920 h 3184972"/>
                <a:gd name="connsiteX14" fmla="*/ 1242138 w 2241280"/>
                <a:gd name="connsiteY14" fmla="*/ 1578920 h 3184972"/>
                <a:gd name="connsiteX15" fmla="*/ 1242138 w 2241280"/>
                <a:gd name="connsiteY15" fmla="*/ 1364841 h 3184972"/>
                <a:gd name="connsiteX16" fmla="*/ 432048 w 2241280"/>
                <a:gd name="connsiteY16" fmla="*/ 890077 h 3184972"/>
                <a:gd name="connsiteX17" fmla="*/ 1044116 w 2241280"/>
                <a:gd name="connsiteY17" fmla="*/ 890077 h 3184972"/>
                <a:gd name="connsiteX18" fmla="*/ 1044116 w 2241280"/>
                <a:gd name="connsiteY18" fmla="*/ 1148817 h 3184972"/>
                <a:gd name="connsiteX19" fmla="*/ 1468174 w 2241280"/>
                <a:gd name="connsiteY19" fmla="*/ 1148817 h 3184972"/>
                <a:gd name="connsiteX20" fmla="*/ 1468174 w 2241280"/>
                <a:gd name="connsiteY20" fmla="*/ 1220825 h 3184972"/>
                <a:gd name="connsiteX21" fmla="*/ 1418302 w 2241280"/>
                <a:gd name="connsiteY21" fmla="*/ 1220825 h 3184972"/>
                <a:gd name="connsiteX22" fmla="*/ 1418302 w 2241280"/>
                <a:gd name="connsiteY22" fmla="*/ 3184972 h 3184972"/>
                <a:gd name="connsiteX23" fmla="*/ 882098 w 2241280"/>
                <a:gd name="connsiteY23" fmla="*/ 3184972 h 3184972"/>
                <a:gd name="connsiteX24" fmla="*/ 882098 w 2241280"/>
                <a:gd name="connsiteY24" fmla="*/ 2791966 h 3184972"/>
                <a:gd name="connsiteX25" fmla="*/ 594066 w 2241280"/>
                <a:gd name="connsiteY25" fmla="*/ 2791966 h 3184972"/>
                <a:gd name="connsiteX26" fmla="*/ 594066 w 2241280"/>
                <a:gd name="connsiteY26" fmla="*/ 3184972 h 3184972"/>
                <a:gd name="connsiteX27" fmla="*/ 57862 w 2241280"/>
                <a:gd name="connsiteY27" fmla="*/ 3184972 h 3184972"/>
                <a:gd name="connsiteX28" fmla="*/ 57862 w 2241280"/>
                <a:gd name="connsiteY28" fmla="*/ 1220825 h 3184972"/>
                <a:gd name="connsiteX29" fmla="*/ 7990 w 2241280"/>
                <a:gd name="connsiteY29" fmla="*/ 1220825 h 3184972"/>
                <a:gd name="connsiteX30" fmla="*/ 7990 w 2241280"/>
                <a:gd name="connsiteY30" fmla="*/ 1148817 h 3184972"/>
                <a:gd name="connsiteX31" fmla="*/ 432048 w 2241280"/>
                <a:gd name="connsiteY31" fmla="*/ 1148817 h 3184972"/>
                <a:gd name="connsiteX32" fmla="*/ 1278015 w 2241280"/>
                <a:gd name="connsiteY32" fmla="*/ 429585 h 3184972"/>
                <a:gd name="connsiteX33" fmla="*/ 1667149 w 2241280"/>
                <a:gd name="connsiteY33" fmla="*/ 633521 h 3184972"/>
                <a:gd name="connsiteX34" fmla="*/ 1801113 w 2241280"/>
                <a:gd name="connsiteY34" fmla="*/ 601656 h 3184972"/>
                <a:gd name="connsiteX35" fmla="*/ 2069041 w 2241280"/>
                <a:gd name="connsiteY35" fmla="*/ 869322 h 3184972"/>
                <a:gd name="connsiteX36" fmla="*/ 2241280 w 2241280"/>
                <a:gd name="connsiteY36" fmla="*/ 1181600 h 3184972"/>
                <a:gd name="connsiteX37" fmla="*/ 1909560 w 2241280"/>
                <a:gd name="connsiteY37" fmla="*/ 1544861 h 3184972"/>
                <a:gd name="connsiteX38" fmla="*/ 1536361 w 2241280"/>
                <a:gd name="connsiteY38" fmla="*/ 1544861 h 3184972"/>
                <a:gd name="connsiteX39" fmla="*/ 1468174 w 2241280"/>
                <a:gd name="connsiteY39" fmla="*/ 1544861 h 3184972"/>
                <a:gd name="connsiteX40" fmla="*/ 1468174 w 2241280"/>
                <a:gd name="connsiteY40" fmla="*/ 1270822 h 3184972"/>
                <a:gd name="connsiteX41" fmla="*/ 1475772 w 2241280"/>
                <a:gd name="connsiteY41" fmla="*/ 1270822 h 3184972"/>
                <a:gd name="connsiteX42" fmla="*/ 1533185 w 2241280"/>
                <a:gd name="connsiteY42" fmla="*/ 1270822 h 3184972"/>
                <a:gd name="connsiteX43" fmla="*/ 1533185 w 2241280"/>
                <a:gd name="connsiteY43" fmla="*/ 1213465 h 3184972"/>
                <a:gd name="connsiteX44" fmla="*/ 1533185 w 2241280"/>
                <a:gd name="connsiteY44" fmla="*/ 1156108 h 3184972"/>
                <a:gd name="connsiteX45" fmla="*/ 1533185 w 2241280"/>
                <a:gd name="connsiteY45" fmla="*/ 1098751 h 3184972"/>
                <a:gd name="connsiteX46" fmla="*/ 1475772 w 2241280"/>
                <a:gd name="connsiteY46" fmla="*/ 1098751 h 3184972"/>
                <a:gd name="connsiteX47" fmla="*/ 1099397 w 2241280"/>
                <a:gd name="connsiteY47" fmla="*/ 1098751 h 3184972"/>
                <a:gd name="connsiteX48" fmla="*/ 1099397 w 2241280"/>
                <a:gd name="connsiteY48" fmla="*/ 907560 h 3184972"/>
                <a:gd name="connsiteX49" fmla="*/ 1099397 w 2241280"/>
                <a:gd name="connsiteY49" fmla="*/ 850203 h 3184972"/>
                <a:gd name="connsiteX50" fmla="*/ 1048363 w 2241280"/>
                <a:gd name="connsiteY50" fmla="*/ 850203 h 3184972"/>
                <a:gd name="connsiteX51" fmla="*/ 812331 w 2241280"/>
                <a:gd name="connsiteY51" fmla="*/ 850203 h 3184972"/>
                <a:gd name="connsiteX52" fmla="*/ 1278015 w 2241280"/>
                <a:gd name="connsiteY52" fmla="*/ 429585 h 3184972"/>
                <a:gd name="connsiteX53" fmla="*/ 325600 w 2241280"/>
                <a:gd name="connsiteY53" fmla="*/ 0 h 3184972"/>
                <a:gd name="connsiteX54" fmla="*/ 497976 w 2241280"/>
                <a:gd name="connsiteY54" fmla="*/ 95380 h 3184972"/>
                <a:gd name="connsiteX55" fmla="*/ 555435 w 2241280"/>
                <a:gd name="connsiteY55" fmla="*/ 76304 h 3184972"/>
                <a:gd name="connsiteX56" fmla="*/ 676736 w 2241280"/>
                <a:gd name="connsiteY56" fmla="*/ 197119 h 3184972"/>
                <a:gd name="connsiteX57" fmla="*/ 753348 w 2241280"/>
                <a:gd name="connsiteY57" fmla="*/ 337010 h 3184972"/>
                <a:gd name="connsiteX58" fmla="*/ 606509 w 2241280"/>
                <a:gd name="connsiteY58" fmla="*/ 495977 h 3184972"/>
                <a:gd name="connsiteX59" fmla="*/ 140455 w 2241280"/>
                <a:gd name="connsiteY59" fmla="*/ 495977 h 3184972"/>
                <a:gd name="connsiteX60" fmla="*/ 0 w 2241280"/>
                <a:gd name="connsiteY60" fmla="*/ 356086 h 3184972"/>
                <a:gd name="connsiteX61" fmla="*/ 121302 w 2241280"/>
                <a:gd name="connsiteY61" fmla="*/ 216195 h 3184972"/>
                <a:gd name="connsiteX62" fmla="*/ 121302 w 2241280"/>
                <a:gd name="connsiteY62" fmla="*/ 209837 h 3184972"/>
                <a:gd name="connsiteX63" fmla="*/ 325600 w 2241280"/>
                <a:gd name="connsiteY63" fmla="*/ 0 h 318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241280" h="3184972">
                  <a:moveTo>
                    <a:pt x="222834" y="2438202"/>
                  </a:moveTo>
                  <a:lnTo>
                    <a:pt x="222834" y="2652281"/>
                  </a:lnTo>
                  <a:lnTo>
                    <a:pt x="1230946" y="2652281"/>
                  </a:lnTo>
                  <a:lnTo>
                    <a:pt x="1230946" y="2438202"/>
                  </a:lnTo>
                  <a:close/>
                  <a:moveTo>
                    <a:pt x="234026" y="2084438"/>
                  </a:moveTo>
                  <a:lnTo>
                    <a:pt x="234026" y="2298517"/>
                  </a:lnTo>
                  <a:lnTo>
                    <a:pt x="1242138" y="2298517"/>
                  </a:lnTo>
                  <a:lnTo>
                    <a:pt x="1242138" y="2084438"/>
                  </a:lnTo>
                  <a:close/>
                  <a:moveTo>
                    <a:pt x="234026" y="1724881"/>
                  </a:moveTo>
                  <a:lnTo>
                    <a:pt x="234026" y="1938960"/>
                  </a:lnTo>
                  <a:lnTo>
                    <a:pt x="1242138" y="1938960"/>
                  </a:lnTo>
                  <a:lnTo>
                    <a:pt x="1242138" y="1724881"/>
                  </a:lnTo>
                  <a:close/>
                  <a:moveTo>
                    <a:pt x="234026" y="1364841"/>
                  </a:moveTo>
                  <a:lnTo>
                    <a:pt x="234026" y="1578920"/>
                  </a:lnTo>
                  <a:lnTo>
                    <a:pt x="1242138" y="1578920"/>
                  </a:lnTo>
                  <a:lnTo>
                    <a:pt x="1242138" y="1364841"/>
                  </a:lnTo>
                  <a:close/>
                  <a:moveTo>
                    <a:pt x="432048" y="890077"/>
                  </a:moveTo>
                  <a:lnTo>
                    <a:pt x="1044116" y="890077"/>
                  </a:lnTo>
                  <a:lnTo>
                    <a:pt x="1044116" y="1148817"/>
                  </a:lnTo>
                  <a:lnTo>
                    <a:pt x="1468174" y="1148817"/>
                  </a:lnTo>
                  <a:lnTo>
                    <a:pt x="1468174" y="1220825"/>
                  </a:lnTo>
                  <a:lnTo>
                    <a:pt x="1418302" y="1220825"/>
                  </a:lnTo>
                  <a:lnTo>
                    <a:pt x="1418302" y="3184972"/>
                  </a:lnTo>
                  <a:lnTo>
                    <a:pt x="882098" y="3184972"/>
                  </a:lnTo>
                  <a:lnTo>
                    <a:pt x="882098" y="2791966"/>
                  </a:lnTo>
                  <a:lnTo>
                    <a:pt x="594066" y="2791966"/>
                  </a:lnTo>
                  <a:lnTo>
                    <a:pt x="594066" y="3184972"/>
                  </a:lnTo>
                  <a:lnTo>
                    <a:pt x="57862" y="3184972"/>
                  </a:lnTo>
                  <a:lnTo>
                    <a:pt x="57862" y="1220825"/>
                  </a:lnTo>
                  <a:lnTo>
                    <a:pt x="7990" y="1220825"/>
                  </a:lnTo>
                  <a:lnTo>
                    <a:pt x="7990" y="1148817"/>
                  </a:lnTo>
                  <a:lnTo>
                    <a:pt x="432048" y="1148817"/>
                  </a:lnTo>
                  <a:close/>
                  <a:moveTo>
                    <a:pt x="1278015" y="429585"/>
                  </a:moveTo>
                  <a:cubicBezTo>
                    <a:pt x="1443876" y="429585"/>
                    <a:pt x="1584219" y="512434"/>
                    <a:pt x="1667149" y="633521"/>
                  </a:cubicBezTo>
                  <a:cubicBezTo>
                    <a:pt x="1705424" y="614402"/>
                    <a:pt x="1750079" y="601656"/>
                    <a:pt x="1801113" y="601656"/>
                  </a:cubicBezTo>
                  <a:cubicBezTo>
                    <a:pt x="1947835" y="601656"/>
                    <a:pt x="2069041" y="722743"/>
                    <a:pt x="2069041" y="869322"/>
                  </a:cubicBezTo>
                  <a:cubicBezTo>
                    <a:pt x="2171109" y="933052"/>
                    <a:pt x="2241280" y="1047767"/>
                    <a:pt x="2241280" y="1181600"/>
                  </a:cubicBezTo>
                  <a:cubicBezTo>
                    <a:pt x="2241280" y="1372790"/>
                    <a:pt x="2094558" y="1525742"/>
                    <a:pt x="1909560" y="1544861"/>
                  </a:cubicBezTo>
                  <a:cubicBezTo>
                    <a:pt x="1909560" y="1544861"/>
                    <a:pt x="1909560" y="1544861"/>
                    <a:pt x="1536361" y="1544861"/>
                  </a:cubicBezTo>
                  <a:lnTo>
                    <a:pt x="1468174" y="1544861"/>
                  </a:lnTo>
                  <a:lnTo>
                    <a:pt x="1468174" y="1270822"/>
                  </a:lnTo>
                  <a:lnTo>
                    <a:pt x="1475772" y="1270822"/>
                  </a:lnTo>
                  <a:cubicBezTo>
                    <a:pt x="1475772" y="1270822"/>
                    <a:pt x="1475772" y="1270822"/>
                    <a:pt x="1533185" y="1270822"/>
                  </a:cubicBezTo>
                  <a:cubicBezTo>
                    <a:pt x="1533185" y="1270822"/>
                    <a:pt x="1533185" y="1270822"/>
                    <a:pt x="1533185" y="1213465"/>
                  </a:cubicBezTo>
                  <a:cubicBezTo>
                    <a:pt x="1533185" y="1213465"/>
                    <a:pt x="1533185" y="1213465"/>
                    <a:pt x="1533185" y="1156108"/>
                  </a:cubicBezTo>
                  <a:cubicBezTo>
                    <a:pt x="1533185" y="1156108"/>
                    <a:pt x="1533185" y="1156108"/>
                    <a:pt x="1533185" y="1098751"/>
                  </a:cubicBezTo>
                  <a:cubicBezTo>
                    <a:pt x="1533185" y="1098751"/>
                    <a:pt x="1533185" y="1098751"/>
                    <a:pt x="1475772" y="1098751"/>
                  </a:cubicBezTo>
                  <a:cubicBezTo>
                    <a:pt x="1475772" y="1098751"/>
                    <a:pt x="1475772" y="1098751"/>
                    <a:pt x="1099397" y="1098751"/>
                  </a:cubicBezTo>
                  <a:cubicBezTo>
                    <a:pt x="1099397" y="1098751"/>
                    <a:pt x="1099397" y="1098751"/>
                    <a:pt x="1099397" y="907560"/>
                  </a:cubicBezTo>
                  <a:cubicBezTo>
                    <a:pt x="1099397" y="907560"/>
                    <a:pt x="1099397" y="907560"/>
                    <a:pt x="1099397" y="850203"/>
                  </a:cubicBezTo>
                  <a:cubicBezTo>
                    <a:pt x="1099397" y="850203"/>
                    <a:pt x="1099397" y="850203"/>
                    <a:pt x="1048363" y="850203"/>
                  </a:cubicBezTo>
                  <a:cubicBezTo>
                    <a:pt x="1048363" y="850203"/>
                    <a:pt x="1048363" y="850203"/>
                    <a:pt x="812331" y="850203"/>
                  </a:cubicBezTo>
                  <a:cubicBezTo>
                    <a:pt x="831469" y="614402"/>
                    <a:pt x="1035604" y="429585"/>
                    <a:pt x="1278015" y="429585"/>
                  </a:cubicBezTo>
                  <a:close/>
                  <a:moveTo>
                    <a:pt x="325600" y="0"/>
                  </a:moveTo>
                  <a:cubicBezTo>
                    <a:pt x="402211" y="0"/>
                    <a:pt x="466054" y="38152"/>
                    <a:pt x="497976" y="95380"/>
                  </a:cubicBezTo>
                  <a:cubicBezTo>
                    <a:pt x="517129" y="82663"/>
                    <a:pt x="536282" y="76304"/>
                    <a:pt x="555435" y="76304"/>
                  </a:cubicBezTo>
                  <a:cubicBezTo>
                    <a:pt x="625662" y="76304"/>
                    <a:pt x="676736" y="133532"/>
                    <a:pt x="676736" y="197119"/>
                  </a:cubicBezTo>
                  <a:cubicBezTo>
                    <a:pt x="721427" y="228913"/>
                    <a:pt x="753348" y="273423"/>
                    <a:pt x="753348" y="337010"/>
                  </a:cubicBezTo>
                  <a:cubicBezTo>
                    <a:pt x="753348" y="419673"/>
                    <a:pt x="689505" y="489618"/>
                    <a:pt x="606509" y="495977"/>
                  </a:cubicBezTo>
                  <a:cubicBezTo>
                    <a:pt x="140455" y="495977"/>
                    <a:pt x="140455" y="495977"/>
                    <a:pt x="140455" y="495977"/>
                  </a:cubicBezTo>
                  <a:cubicBezTo>
                    <a:pt x="63843" y="495977"/>
                    <a:pt x="0" y="432390"/>
                    <a:pt x="0" y="356086"/>
                  </a:cubicBezTo>
                  <a:cubicBezTo>
                    <a:pt x="0" y="286141"/>
                    <a:pt x="51075" y="228913"/>
                    <a:pt x="121302" y="216195"/>
                  </a:cubicBezTo>
                  <a:cubicBezTo>
                    <a:pt x="121302" y="216195"/>
                    <a:pt x="121302" y="209837"/>
                    <a:pt x="121302" y="209837"/>
                  </a:cubicBezTo>
                  <a:cubicBezTo>
                    <a:pt x="121302" y="95380"/>
                    <a:pt x="210682" y="0"/>
                    <a:pt x="325600" y="0"/>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095" tIns="47547" rIns="95095" bIns="47547" numCol="1" anchor="t" anchorCtr="0" compatLnSpc="1">
              <a:prstTxWarp prst="textNoShape">
                <a:avLst/>
              </a:prstTxWarp>
              <a:noAutofit/>
            </a:bodyPr>
            <a:lstStyle/>
            <a:p>
              <a:pPr marL="0" marR="0" lvl="0" indent="0" algn="l" defTabSz="950969" rtl="0" eaLnBrk="1" fontAlgn="auto" latinLnBrk="0" hangingPunct="1">
                <a:lnSpc>
                  <a:spcPct val="100000"/>
                </a:lnSpc>
                <a:spcBef>
                  <a:spcPts val="0"/>
                </a:spcBef>
                <a:spcAft>
                  <a:spcPts val="0"/>
                </a:spcAft>
                <a:buClrTx/>
                <a:buSzTx/>
                <a:buFontTx/>
                <a:buNone/>
                <a:tabLst/>
                <a:defRPr/>
              </a:pPr>
              <a:endParaRPr kumimoji="0" lang="de-DE" sz="1872" b="0" i="0" u="none" strike="noStrike" kern="0" cap="none" spc="0" normalizeH="0" baseline="0" noProof="0" dirty="0">
                <a:ln>
                  <a:noFill/>
                </a:ln>
                <a:solidFill>
                  <a:srgbClr val="000000"/>
                </a:solidFill>
                <a:effectLst/>
                <a:uLnTx/>
                <a:uFillTx/>
                <a:latin typeface="Segoe UI Light"/>
                <a:ea typeface="+mn-ea"/>
                <a:cs typeface="+mn-cs"/>
              </a:endParaRPr>
            </a:p>
          </p:txBody>
        </p:sp>
        <p:sp>
          <p:nvSpPr>
            <p:cNvPr id="34" name="Rectangle 33"/>
            <p:cNvSpPr/>
            <p:nvPr/>
          </p:nvSpPr>
          <p:spPr>
            <a:xfrm>
              <a:off x="5336596"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hybrid</a:t>
              </a:r>
            </a:p>
          </p:txBody>
        </p:sp>
      </p:grpSp>
      <p:grpSp>
        <p:nvGrpSpPr>
          <p:cNvPr id="8" name="Group 7"/>
          <p:cNvGrpSpPr/>
          <p:nvPr/>
        </p:nvGrpSpPr>
        <p:grpSpPr>
          <a:xfrm>
            <a:off x="8970698" y="3407725"/>
            <a:ext cx="1545449" cy="849292"/>
            <a:chOff x="8792980" y="3341984"/>
            <a:chExt cx="1515634" cy="832908"/>
          </a:xfrm>
        </p:grpSpPr>
        <p:sp>
          <p:nvSpPr>
            <p:cNvPr id="20" name="Freeform 19"/>
            <p:cNvSpPr/>
            <p:nvPr/>
          </p:nvSpPr>
          <p:spPr>
            <a:xfrm>
              <a:off x="9260875" y="3341984"/>
              <a:ext cx="585673" cy="480385"/>
            </a:xfrm>
            <a:custGeom>
              <a:avLst/>
              <a:gdLst>
                <a:gd name="connsiteX0" fmla="*/ 2088231 w 3204356"/>
                <a:gd name="connsiteY0" fmla="*/ 1115341 h 2628292"/>
                <a:gd name="connsiteX1" fmla="*/ 2032986 w 3204356"/>
                <a:gd name="connsiteY1" fmla="*/ 1294122 h 2628292"/>
                <a:gd name="connsiteX2" fmla="*/ 1854205 w 3204356"/>
                <a:gd name="connsiteY2" fmla="*/ 1294121 h 2628292"/>
                <a:gd name="connsiteX3" fmla="*/ 1998843 w 3204356"/>
                <a:gd name="connsiteY3" fmla="*/ 1404612 h 2628292"/>
                <a:gd name="connsiteX4" fmla="*/ 1943595 w 3204356"/>
                <a:gd name="connsiteY4" fmla="*/ 1583392 h 2628292"/>
                <a:gd name="connsiteX5" fmla="*/ 2088231 w 3204356"/>
                <a:gd name="connsiteY5" fmla="*/ 1472898 h 2628292"/>
                <a:gd name="connsiteX6" fmla="*/ 2232867 w 3204356"/>
                <a:gd name="connsiteY6" fmla="*/ 1583392 h 2628292"/>
                <a:gd name="connsiteX7" fmla="*/ 2177619 w 3204356"/>
                <a:gd name="connsiteY7" fmla="*/ 1404612 h 2628292"/>
                <a:gd name="connsiteX8" fmla="*/ 2322257 w 3204356"/>
                <a:gd name="connsiteY8" fmla="*/ 1294121 h 2628292"/>
                <a:gd name="connsiteX9" fmla="*/ 2143476 w 3204356"/>
                <a:gd name="connsiteY9" fmla="*/ 1294122 h 2628292"/>
                <a:gd name="connsiteX10" fmla="*/ 2088231 w 3204356"/>
                <a:gd name="connsiteY10" fmla="*/ 1044116 h 2628292"/>
                <a:gd name="connsiteX11" fmla="*/ 2415080 w 3204356"/>
                <a:gd name="connsiteY11" fmla="*/ 1370965 h 2628292"/>
                <a:gd name="connsiteX12" fmla="*/ 2088231 w 3204356"/>
                <a:gd name="connsiteY12" fmla="*/ 1697814 h 2628292"/>
                <a:gd name="connsiteX13" fmla="*/ 1761382 w 3204356"/>
                <a:gd name="connsiteY13" fmla="*/ 1370965 h 2628292"/>
                <a:gd name="connsiteX14" fmla="*/ 2088231 w 3204356"/>
                <a:gd name="connsiteY14" fmla="*/ 1044116 h 2628292"/>
                <a:gd name="connsiteX15" fmla="*/ 2088231 w 3204356"/>
                <a:gd name="connsiteY15" fmla="*/ 972108 h 2628292"/>
                <a:gd name="connsiteX16" fmla="*/ 1692709 w 3204356"/>
                <a:gd name="connsiteY16" fmla="*/ 1367630 h 2628292"/>
                <a:gd name="connsiteX17" fmla="*/ 2088231 w 3204356"/>
                <a:gd name="connsiteY17" fmla="*/ 1763152 h 2628292"/>
                <a:gd name="connsiteX18" fmla="*/ 2483753 w 3204356"/>
                <a:gd name="connsiteY18" fmla="*/ 1367630 h 2628292"/>
                <a:gd name="connsiteX19" fmla="*/ 2088231 w 3204356"/>
                <a:gd name="connsiteY19" fmla="*/ 972108 h 2628292"/>
                <a:gd name="connsiteX20" fmla="*/ 2088232 w 3204356"/>
                <a:gd name="connsiteY20" fmla="*/ 863575 h 2628292"/>
                <a:gd name="connsiteX21" fmla="*/ 2592287 w 3204356"/>
                <a:gd name="connsiteY21" fmla="*/ 1367630 h 2628292"/>
                <a:gd name="connsiteX22" fmla="*/ 2506202 w 3204356"/>
                <a:gd name="connsiteY22" fmla="*/ 1649452 h 2628292"/>
                <a:gd name="connsiteX23" fmla="*/ 2481573 w 3204356"/>
                <a:gd name="connsiteY23" fmla="*/ 1679303 h 2628292"/>
                <a:gd name="connsiteX24" fmla="*/ 2666837 w 3204356"/>
                <a:gd name="connsiteY24" fmla="*/ 2486646 h 2628292"/>
                <a:gd name="connsiteX25" fmla="*/ 2287382 w 3204356"/>
                <a:gd name="connsiteY25" fmla="*/ 2248836 h 2628292"/>
                <a:gd name="connsiteX26" fmla="*/ 2049572 w 3204356"/>
                <a:gd name="connsiteY26" fmla="*/ 2628292 h 2628292"/>
                <a:gd name="connsiteX27" fmla="*/ 1863280 w 3204356"/>
                <a:gd name="connsiteY27" fmla="*/ 1816468 h 2628292"/>
                <a:gd name="connsiteX28" fmla="*/ 1806410 w 3204356"/>
                <a:gd name="connsiteY28" fmla="*/ 1785600 h 2628292"/>
                <a:gd name="connsiteX29" fmla="*/ 1584177 w 3204356"/>
                <a:gd name="connsiteY29" fmla="*/ 1367630 h 2628292"/>
                <a:gd name="connsiteX30" fmla="*/ 2088232 w 3204356"/>
                <a:gd name="connsiteY30" fmla="*/ 863575 h 2628292"/>
                <a:gd name="connsiteX31" fmla="*/ 1818202 w 3204356"/>
                <a:gd name="connsiteY31" fmla="*/ 0 h 2628292"/>
                <a:gd name="connsiteX32" fmla="*/ 2808312 w 3204356"/>
                <a:gd name="connsiteY32" fmla="*/ 990110 h 2628292"/>
                <a:gd name="connsiteX33" fmla="*/ 2788197 w 3204356"/>
                <a:gd name="connsiteY33" fmla="*/ 1189652 h 2628292"/>
                <a:gd name="connsiteX34" fmla="*/ 2775505 w 3204356"/>
                <a:gd name="connsiteY34" fmla="*/ 1230536 h 2628292"/>
                <a:gd name="connsiteX35" fmla="*/ 2826314 w 3204356"/>
                <a:gd name="connsiteY35" fmla="*/ 1224136 h 2628292"/>
                <a:gd name="connsiteX36" fmla="*/ 3204356 w 3204356"/>
                <a:gd name="connsiteY36" fmla="*/ 1602178 h 2628292"/>
                <a:gd name="connsiteX37" fmla="*/ 2826314 w 3204356"/>
                <a:gd name="connsiteY37" fmla="*/ 1980220 h 2628292"/>
                <a:gd name="connsiteX38" fmla="*/ 2610052 w 3204356"/>
                <a:gd name="connsiteY38" fmla="*/ 1980220 h 2628292"/>
                <a:gd name="connsiteX39" fmla="*/ 2547168 w 3204356"/>
                <a:gd name="connsiteY39" fmla="*/ 1712252 h 2628292"/>
                <a:gd name="connsiteX40" fmla="*/ 2566004 w 3204356"/>
                <a:gd name="connsiteY40" fmla="*/ 1689423 h 2628292"/>
                <a:gd name="connsiteX41" fmla="*/ 2664297 w 3204356"/>
                <a:gd name="connsiteY41" fmla="*/ 1367631 h 2628292"/>
                <a:gd name="connsiteX42" fmla="*/ 2088754 w 3204356"/>
                <a:gd name="connsiteY42" fmla="*/ 792088 h 2628292"/>
                <a:gd name="connsiteX43" fmla="*/ 1513211 w 3204356"/>
                <a:gd name="connsiteY43" fmla="*/ 1367631 h 2628292"/>
                <a:gd name="connsiteX44" fmla="*/ 1766962 w 3204356"/>
                <a:gd name="connsiteY44" fmla="*/ 1844881 h 2628292"/>
                <a:gd name="connsiteX45" fmla="*/ 1813985 w 3204356"/>
                <a:gd name="connsiteY45" fmla="*/ 1870403 h 2628292"/>
                <a:gd name="connsiteX46" fmla="*/ 1839756 w 3204356"/>
                <a:gd name="connsiteY46" fmla="*/ 1980220 h 2628292"/>
                <a:gd name="connsiteX47" fmla="*/ 1818202 w 3204356"/>
                <a:gd name="connsiteY47" fmla="*/ 1980220 h 2628292"/>
                <a:gd name="connsiteX48" fmla="*/ 666074 w 3204356"/>
                <a:gd name="connsiteY48" fmla="*/ 1980220 h 2628292"/>
                <a:gd name="connsiteX49" fmla="*/ 0 w 3204356"/>
                <a:gd name="connsiteY49" fmla="*/ 1314146 h 2628292"/>
                <a:gd name="connsiteX50" fmla="*/ 666074 w 3204356"/>
                <a:gd name="connsiteY50" fmla="*/ 648072 h 2628292"/>
                <a:gd name="connsiteX51" fmla="*/ 800311 w 3204356"/>
                <a:gd name="connsiteY51" fmla="*/ 661604 h 2628292"/>
                <a:gd name="connsiteX52" fmla="*/ 880512 w 3204356"/>
                <a:gd name="connsiteY52" fmla="*/ 686500 h 2628292"/>
                <a:gd name="connsiteX53" fmla="*/ 905900 w 3204356"/>
                <a:gd name="connsiteY53" fmla="*/ 604714 h 2628292"/>
                <a:gd name="connsiteX54" fmla="*/ 1818202 w 3204356"/>
                <a:gd name="connsiteY54" fmla="*/ 0 h 262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04356" h="2628292">
                  <a:moveTo>
                    <a:pt x="2088231" y="1115341"/>
                  </a:moveTo>
                  <a:lnTo>
                    <a:pt x="2032986" y="1294122"/>
                  </a:lnTo>
                  <a:lnTo>
                    <a:pt x="1854205" y="1294121"/>
                  </a:lnTo>
                  <a:lnTo>
                    <a:pt x="1998843" y="1404612"/>
                  </a:lnTo>
                  <a:lnTo>
                    <a:pt x="1943595" y="1583392"/>
                  </a:lnTo>
                  <a:lnTo>
                    <a:pt x="2088231" y="1472898"/>
                  </a:lnTo>
                  <a:lnTo>
                    <a:pt x="2232867" y="1583392"/>
                  </a:lnTo>
                  <a:lnTo>
                    <a:pt x="2177619" y="1404612"/>
                  </a:lnTo>
                  <a:lnTo>
                    <a:pt x="2322257" y="1294121"/>
                  </a:lnTo>
                  <a:lnTo>
                    <a:pt x="2143476" y="1294122"/>
                  </a:lnTo>
                  <a:close/>
                  <a:moveTo>
                    <a:pt x="2088231" y="1044116"/>
                  </a:moveTo>
                  <a:cubicBezTo>
                    <a:pt x="2268745" y="1044116"/>
                    <a:pt x="2415080" y="1190451"/>
                    <a:pt x="2415080" y="1370965"/>
                  </a:cubicBezTo>
                  <a:cubicBezTo>
                    <a:pt x="2415080" y="1551479"/>
                    <a:pt x="2268745" y="1697814"/>
                    <a:pt x="2088231" y="1697814"/>
                  </a:cubicBezTo>
                  <a:cubicBezTo>
                    <a:pt x="1907717" y="1697814"/>
                    <a:pt x="1761382" y="1551479"/>
                    <a:pt x="1761382" y="1370965"/>
                  </a:cubicBezTo>
                  <a:cubicBezTo>
                    <a:pt x="1761382" y="1190451"/>
                    <a:pt x="1907717" y="1044116"/>
                    <a:pt x="2088231" y="1044116"/>
                  </a:cubicBezTo>
                  <a:close/>
                  <a:moveTo>
                    <a:pt x="2088231" y="972108"/>
                  </a:moveTo>
                  <a:cubicBezTo>
                    <a:pt x="1869790" y="972108"/>
                    <a:pt x="1692709" y="1149189"/>
                    <a:pt x="1692709" y="1367630"/>
                  </a:cubicBezTo>
                  <a:cubicBezTo>
                    <a:pt x="1692709" y="1586071"/>
                    <a:pt x="1869790" y="1763152"/>
                    <a:pt x="2088231" y="1763152"/>
                  </a:cubicBezTo>
                  <a:cubicBezTo>
                    <a:pt x="2306672" y="1763152"/>
                    <a:pt x="2483753" y="1586071"/>
                    <a:pt x="2483753" y="1367630"/>
                  </a:cubicBezTo>
                  <a:cubicBezTo>
                    <a:pt x="2483753" y="1149189"/>
                    <a:pt x="2306672" y="972108"/>
                    <a:pt x="2088231" y="972108"/>
                  </a:cubicBezTo>
                  <a:close/>
                  <a:moveTo>
                    <a:pt x="2088232" y="863575"/>
                  </a:moveTo>
                  <a:cubicBezTo>
                    <a:pt x="2366614" y="863575"/>
                    <a:pt x="2592287" y="1089248"/>
                    <a:pt x="2592287" y="1367630"/>
                  </a:cubicBezTo>
                  <a:cubicBezTo>
                    <a:pt x="2592287" y="1472023"/>
                    <a:pt x="2560552" y="1569004"/>
                    <a:pt x="2506202" y="1649452"/>
                  </a:cubicBezTo>
                  <a:lnTo>
                    <a:pt x="2481573" y="1679303"/>
                  </a:lnTo>
                  <a:lnTo>
                    <a:pt x="2666837" y="2486646"/>
                  </a:lnTo>
                  <a:lnTo>
                    <a:pt x="2287382" y="2248836"/>
                  </a:lnTo>
                  <a:lnTo>
                    <a:pt x="2049572" y="2628292"/>
                  </a:lnTo>
                  <a:lnTo>
                    <a:pt x="1863280" y="1816468"/>
                  </a:lnTo>
                  <a:lnTo>
                    <a:pt x="1806410" y="1785600"/>
                  </a:lnTo>
                  <a:cubicBezTo>
                    <a:pt x="1672331" y="1695018"/>
                    <a:pt x="1584177" y="1541619"/>
                    <a:pt x="1584177" y="1367630"/>
                  </a:cubicBezTo>
                  <a:cubicBezTo>
                    <a:pt x="1584177" y="1089248"/>
                    <a:pt x="1809850" y="863575"/>
                    <a:pt x="2088232" y="863575"/>
                  </a:cubicBezTo>
                  <a:close/>
                  <a:moveTo>
                    <a:pt x="1818202" y="0"/>
                  </a:moveTo>
                  <a:cubicBezTo>
                    <a:pt x="2365025" y="0"/>
                    <a:pt x="2808312" y="443287"/>
                    <a:pt x="2808312" y="990110"/>
                  </a:cubicBezTo>
                  <a:cubicBezTo>
                    <a:pt x="2808312" y="1058463"/>
                    <a:pt x="2801386" y="1125198"/>
                    <a:pt x="2788197" y="1189652"/>
                  </a:cubicBezTo>
                  <a:lnTo>
                    <a:pt x="2775505" y="1230536"/>
                  </a:lnTo>
                  <a:lnTo>
                    <a:pt x="2826314" y="1224136"/>
                  </a:lnTo>
                  <a:cubicBezTo>
                    <a:pt x="3035101" y="1224136"/>
                    <a:pt x="3204356" y="1393391"/>
                    <a:pt x="3204356" y="1602178"/>
                  </a:cubicBezTo>
                  <a:cubicBezTo>
                    <a:pt x="3204356" y="1810965"/>
                    <a:pt x="3035101" y="1980220"/>
                    <a:pt x="2826314" y="1980220"/>
                  </a:cubicBezTo>
                  <a:lnTo>
                    <a:pt x="2610052" y="1980220"/>
                  </a:lnTo>
                  <a:lnTo>
                    <a:pt x="2547168" y="1712252"/>
                  </a:lnTo>
                  <a:lnTo>
                    <a:pt x="2566004" y="1689423"/>
                  </a:lnTo>
                  <a:cubicBezTo>
                    <a:pt x="2628061" y="1597566"/>
                    <a:pt x="2664297" y="1486830"/>
                    <a:pt x="2664297" y="1367631"/>
                  </a:cubicBezTo>
                  <a:cubicBezTo>
                    <a:pt x="2664297" y="1049767"/>
                    <a:pt x="2406618" y="792088"/>
                    <a:pt x="2088754" y="792088"/>
                  </a:cubicBezTo>
                  <a:cubicBezTo>
                    <a:pt x="1770890" y="792088"/>
                    <a:pt x="1513211" y="1049767"/>
                    <a:pt x="1513211" y="1367631"/>
                  </a:cubicBezTo>
                  <a:cubicBezTo>
                    <a:pt x="1513211" y="1566296"/>
                    <a:pt x="1613867" y="1741451"/>
                    <a:pt x="1766962" y="1844881"/>
                  </a:cubicBezTo>
                  <a:lnTo>
                    <a:pt x="1813985" y="1870403"/>
                  </a:lnTo>
                  <a:lnTo>
                    <a:pt x="1839756" y="1980220"/>
                  </a:lnTo>
                  <a:lnTo>
                    <a:pt x="1818202" y="1980220"/>
                  </a:lnTo>
                  <a:lnTo>
                    <a:pt x="666074" y="1980220"/>
                  </a:lnTo>
                  <a:cubicBezTo>
                    <a:pt x="298211" y="1980220"/>
                    <a:pt x="0" y="1682009"/>
                    <a:pt x="0" y="1314146"/>
                  </a:cubicBezTo>
                  <a:cubicBezTo>
                    <a:pt x="0" y="946283"/>
                    <a:pt x="298211" y="648072"/>
                    <a:pt x="666074" y="648072"/>
                  </a:cubicBezTo>
                  <a:cubicBezTo>
                    <a:pt x="712057" y="648072"/>
                    <a:pt x="756952" y="652732"/>
                    <a:pt x="800311" y="661604"/>
                  </a:cubicBezTo>
                  <a:lnTo>
                    <a:pt x="880512" y="686500"/>
                  </a:lnTo>
                  <a:lnTo>
                    <a:pt x="905900" y="604714"/>
                  </a:lnTo>
                  <a:cubicBezTo>
                    <a:pt x="1056207" y="249349"/>
                    <a:pt x="1408085" y="0"/>
                    <a:pt x="181820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sp>
          <p:nvSpPr>
            <p:cNvPr id="36" name="Rectangle 35"/>
            <p:cNvSpPr/>
            <p:nvPr/>
          </p:nvSpPr>
          <p:spPr>
            <a:xfrm>
              <a:off x="8792980"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sicher</a:t>
              </a:r>
              <a:endParaRPr kumimoji="0" lang="de-DE" sz="1071" b="0" i="0" u="none" strike="noStrike" kern="1200" cap="none" spc="0" normalizeH="0" baseline="0" noProof="0" dirty="0">
                <a:ln>
                  <a:noFill/>
                </a:ln>
                <a:solidFill>
                  <a:srgbClr val="FFFFFF"/>
                </a:solidFill>
                <a:effectLst/>
                <a:uLnTx/>
                <a:uFillTx/>
                <a:latin typeface="Segoe UI Light"/>
                <a:ea typeface="+mn-ea"/>
                <a:cs typeface="+mn-cs"/>
              </a:endParaRPr>
            </a:p>
          </p:txBody>
        </p:sp>
      </p:grpSp>
      <p:grpSp>
        <p:nvGrpSpPr>
          <p:cNvPr id="7" name="Group 6"/>
          <p:cNvGrpSpPr/>
          <p:nvPr/>
        </p:nvGrpSpPr>
        <p:grpSpPr>
          <a:xfrm>
            <a:off x="7208510" y="3451532"/>
            <a:ext cx="1545449" cy="805485"/>
            <a:chOff x="7064788" y="3384946"/>
            <a:chExt cx="1515634" cy="789946"/>
          </a:xfrm>
        </p:grpSpPr>
        <p:sp>
          <p:nvSpPr>
            <p:cNvPr id="35" name="Rectangle 34"/>
            <p:cNvSpPr/>
            <p:nvPr/>
          </p:nvSpPr>
          <p:spPr>
            <a:xfrm>
              <a:off x="7064788" y="3933850"/>
              <a:ext cx="1515634" cy="2410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428" b="0" i="0" u="none" strike="noStrike" kern="1200" cap="none" spc="0" normalizeH="0" baseline="0" noProof="0" dirty="0">
                  <a:ln>
                    <a:noFill/>
                  </a:ln>
                  <a:solidFill>
                    <a:srgbClr val="FFFFFF"/>
                  </a:solidFill>
                  <a:effectLst/>
                  <a:uLnTx/>
                  <a:uFillTx/>
                  <a:latin typeface="Segoe UI Light"/>
                  <a:ea typeface="+mn-ea"/>
                  <a:cs typeface="Segoe UI Semibold" panose="020B0702040204020203" pitchFamily="34" charset="0"/>
                </a:rPr>
                <a:t>offen</a:t>
              </a:r>
              <a:endParaRPr kumimoji="0" lang="de-DE" sz="1071"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37" name="Freeform 36"/>
            <p:cNvSpPr>
              <a:spLocks/>
            </p:cNvSpPr>
            <p:nvPr/>
          </p:nvSpPr>
          <p:spPr bwMode="black">
            <a:xfrm>
              <a:off x="7450948" y="3384946"/>
              <a:ext cx="743313" cy="452411"/>
            </a:xfrm>
            <a:custGeom>
              <a:avLst/>
              <a:gdLst>
                <a:gd name="connsiteX0" fmla="*/ 197581 w 1054633"/>
                <a:gd name="connsiteY0" fmla="*/ 397382 h 641895"/>
                <a:gd name="connsiteX1" fmla="*/ 250662 w 1054633"/>
                <a:gd name="connsiteY1" fmla="*/ 433984 h 641895"/>
                <a:gd name="connsiteX2" fmla="*/ 299660 w 1054633"/>
                <a:gd name="connsiteY2" fmla="*/ 405516 h 641895"/>
                <a:gd name="connsiteX3" fmla="*/ 336408 w 1054633"/>
                <a:gd name="connsiteY3" fmla="*/ 450252 h 641895"/>
                <a:gd name="connsiteX4" fmla="*/ 336408 w 1054633"/>
                <a:gd name="connsiteY4" fmla="*/ 446185 h 641895"/>
                <a:gd name="connsiteX5" fmla="*/ 389488 w 1054633"/>
                <a:gd name="connsiteY5" fmla="*/ 413650 h 641895"/>
                <a:gd name="connsiteX6" fmla="*/ 422153 w 1054633"/>
                <a:gd name="connsiteY6" fmla="*/ 466520 h 641895"/>
                <a:gd name="connsiteX7" fmla="*/ 418070 w 1054633"/>
                <a:gd name="connsiteY7" fmla="*/ 494988 h 641895"/>
                <a:gd name="connsiteX8" fmla="*/ 467068 w 1054633"/>
                <a:gd name="connsiteY8" fmla="*/ 474654 h 641895"/>
                <a:gd name="connsiteX9" fmla="*/ 499733 w 1054633"/>
                <a:gd name="connsiteY9" fmla="*/ 527524 h 641895"/>
                <a:gd name="connsiteX10" fmla="*/ 483400 w 1054633"/>
                <a:gd name="connsiteY10" fmla="*/ 596662 h 641895"/>
                <a:gd name="connsiteX11" fmla="*/ 434403 w 1054633"/>
                <a:gd name="connsiteY11" fmla="*/ 633264 h 641895"/>
                <a:gd name="connsiteX12" fmla="*/ 430320 w 1054633"/>
                <a:gd name="connsiteY12" fmla="*/ 633264 h 641895"/>
                <a:gd name="connsiteX13" fmla="*/ 393572 w 1054633"/>
                <a:gd name="connsiteY13" fmla="*/ 584461 h 641895"/>
                <a:gd name="connsiteX14" fmla="*/ 352740 w 1054633"/>
                <a:gd name="connsiteY14" fmla="*/ 604796 h 641895"/>
                <a:gd name="connsiteX15" fmla="*/ 348657 w 1054633"/>
                <a:gd name="connsiteY15" fmla="*/ 604796 h 641895"/>
                <a:gd name="connsiteX16" fmla="*/ 311909 w 1054633"/>
                <a:gd name="connsiteY16" fmla="*/ 551925 h 641895"/>
                <a:gd name="connsiteX17" fmla="*/ 315992 w 1054633"/>
                <a:gd name="connsiteY17" fmla="*/ 547858 h 641895"/>
                <a:gd name="connsiteX18" fmla="*/ 271078 w 1054633"/>
                <a:gd name="connsiteY18" fmla="*/ 568193 h 641895"/>
                <a:gd name="connsiteX19" fmla="*/ 266995 w 1054633"/>
                <a:gd name="connsiteY19" fmla="*/ 568193 h 641895"/>
                <a:gd name="connsiteX20" fmla="*/ 234330 w 1054633"/>
                <a:gd name="connsiteY20" fmla="*/ 535658 h 641895"/>
                <a:gd name="connsiteX21" fmla="*/ 226163 w 1054633"/>
                <a:gd name="connsiteY21" fmla="*/ 539725 h 641895"/>
                <a:gd name="connsiteX22" fmla="*/ 213914 w 1054633"/>
                <a:gd name="connsiteY22" fmla="*/ 539725 h 641895"/>
                <a:gd name="connsiteX23" fmla="*/ 173083 w 1054633"/>
                <a:gd name="connsiteY23" fmla="*/ 507189 h 641895"/>
                <a:gd name="connsiteX24" fmla="*/ 160833 w 1054633"/>
                <a:gd name="connsiteY24" fmla="*/ 450252 h 641895"/>
                <a:gd name="connsiteX25" fmla="*/ 197581 w 1054633"/>
                <a:gd name="connsiteY25" fmla="*/ 397382 h 641895"/>
                <a:gd name="connsiteX26" fmla="*/ 209774 w 1054633"/>
                <a:gd name="connsiteY26" fmla="*/ 82590 h 641895"/>
                <a:gd name="connsiteX27" fmla="*/ 250645 w 1054633"/>
                <a:gd name="connsiteY27" fmla="*/ 82590 h 641895"/>
                <a:gd name="connsiteX28" fmla="*/ 222035 w 1054633"/>
                <a:gd name="connsiteY28" fmla="*/ 139745 h 641895"/>
                <a:gd name="connsiteX29" fmla="*/ 230209 w 1054633"/>
                <a:gd name="connsiteY29" fmla="*/ 192818 h 641895"/>
                <a:gd name="connsiteX30" fmla="*/ 299691 w 1054633"/>
                <a:gd name="connsiteY30" fmla="*/ 237726 h 641895"/>
                <a:gd name="connsiteX31" fmla="*/ 352823 w 1054633"/>
                <a:gd name="connsiteY31" fmla="*/ 229561 h 641895"/>
                <a:gd name="connsiteX32" fmla="*/ 365085 w 1054633"/>
                <a:gd name="connsiteY32" fmla="*/ 221396 h 641895"/>
                <a:gd name="connsiteX33" fmla="*/ 475437 w 1054633"/>
                <a:gd name="connsiteY33" fmla="*/ 160158 h 641895"/>
                <a:gd name="connsiteX34" fmla="*/ 549005 w 1054633"/>
                <a:gd name="connsiteY34" fmla="*/ 192818 h 641895"/>
                <a:gd name="connsiteX35" fmla="*/ 871889 w 1054633"/>
                <a:gd name="connsiteY35" fmla="*/ 425522 h 641895"/>
                <a:gd name="connsiteX36" fmla="*/ 880063 w 1054633"/>
                <a:gd name="connsiteY36" fmla="*/ 486759 h 641895"/>
                <a:gd name="connsiteX37" fmla="*/ 843279 w 1054633"/>
                <a:gd name="connsiteY37" fmla="*/ 507172 h 641895"/>
                <a:gd name="connsiteX38" fmla="*/ 692055 w 1054633"/>
                <a:gd name="connsiteY38" fmla="*/ 396944 h 641895"/>
                <a:gd name="connsiteX39" fmla="*/ 679793 w 1054633"/>
                <a:gd name="connsiteY39" fmla="*/ 401027 h 641895"/>
                <a:gd name="connsiteX40" fmla="*/ 683881 w 1054633"/>
                <a:gd name="connsiteY40" fmla="*/ 413274 h 641895"/>
                <a:gd name="connsiteX41" fmla="*/ 806494 w 1054633"/>
                <a:gd name="connsiteY41" fmla="*/ 499007 h 641895"/>
                <a:gd name="connsiteX42" fmla="*/ 798320 w 1054633"/>
                <a:gd name="connsiteY42" fmla="*/ 535750 h 641895"/>
                <a:gd name="connsiteX43" fmla="*/ 761536 w 1054633"/>
                <a:gd name="connsiteY43" fmla="*/ 556162 h 641895"/>
                <a:gd name="connsiteX44" fmla="*/ 614399 w 1054633"/>
                <a:gd name="connsiteY44" fmla="*/ 445934 h 641895"/>
                <a:gd name="connsiteX45" fmla="*/ 602138 w 1054633"/>
                <a:gd name="connsiteY45" fmla="*/ 450017 h 641895"/>
                <a:gd name="connsiteX46" fmla="*/ 602138 w 1054633"/>
                <a:gd name="connsiteY46" fmla="*/ 462264 h 641895"/>
                <a:gd name="connsiteX47" fmla="*/ 724752 w 1054633"/>
                <a:gd name="connsiteY47" fmla="*/ 547997 h 641895"/>
                <a:gd name="connsiteX48" fmla="*/ 716578 w 1054633"/>
                <a:gd name="connsiteY48" fmla="*/ 584740 h 641895"/>
                <a:gd name="connsiteX49" fmla="*/ 679793 w 1054633"/>
                <a:gd name="connsiteY49" fmla="*/ 601070 h 641895"/>
                <a:gd name="connsiteX50" fmla="*/ 573528 w 1054633"/>
                <a:gd name="connsiteY50" fmla="*/ 527585 h 641895"/>
                <a:gd name="connsiteX51" fmla="*/ 561267 w 1054633"/>
                <a:gd name="connsiteY51" fmla="*/ 527585 h 641895"/>
                <a:gd name="connsiteX52" fmla="*/ 565354 w 1054633"/>
                <a:gd name="connsiteY52" fmla="*/ 539832 h 641895"/>
                <a:gd name="connsiteX53" fmla="*/ 630748 w 1054633"/>
                <a:gd name="connsiteY53" fmla="*/ 588822 h 641895"/>
                <a:gd name="connsiteX54" fmla="*/ 626661 w 1054633"/>
                <a:gd name="connsiteY54" fmla="*/ 621483 h 641895"/>
                <a:gd name="connsiteX55" fmla="*/ 589877 w 1054633"/>
                <a:gd name="connsiteY55" fmla="*/ 641895 h 641895"/>
                <a:gd name="connsiteX56" fmla="*/ 516308 w 1054633"/>
                <a:gd name="connsiteY56" fmla="*/ 588822 h 641895"/>
                <a:gd name="connsiteX57" fmla="*/ 528570 w 1054633"/>
                <a:gd name="connsiteY57" fmla="*/ 531667 h 641895"/>
                <a:gd name="connsiteX58" fmla="*/ 528570 w 1054633"/>
                <a:gd name="connsiteY58" fmla="*/ 523502 h 641895"/>
                <a:gd name="connsiteX59" fmla="*/ 471350 w 1054633"/>
                <a:gd name="connsiteY59" fmla="*/ 445934 h 641895"/>
                <a:gd name="connsiteX60" fmla="*/ 463176 w 1054633"/>
                <a:gd name="connsiteY60" fmla="*/ 441852 h 641895"/>
                <a:gd name="connsiteX61" fmla="*/ 450914 w 1054633"/>
                <a:gd name="connsiteY61" fmla="*/ 441852 h 641895"/>
                <a:gd name="connsiteX62" fmla="*/ 397782 w 1054633"/>
                <a:gd name="connsiteY62" fmla="*/ 384696 h 641895"/>
                <a:gd name="connsiteX63" fmla="*/ 389607 w 1054633"/>
                <a:gd name="connsiteY63" fmla="*/ 384696 h 641895"/>
                <a:gd name="connsiteX64" fmla="*/ 340562 w 1054633"/>
                <a:gd name="connsiteY64" fmla="*/ 392861 h 641895"/>
                <a:gd name="connsiteX65" fmla="*/ 303778 w 1054633"/>
                <a:gd name="connsiteY65" fmla="*/ 376531 h 641895"/>
                <a:gd name="connsiteX66" fmla="*/ 299691 w 1054633"/>
                <a:gd name="connsiteY66" fmla="*/ 376531 h 641895"/>
                <a:gd name="connsiteX67" fmla="*/ 254732 w 1054633"/>
                <a:gd name="connsiteY67" fmla="*/ 384696 h 641895"/>
                <a:gd name="connsiteX68" fmla="*/ 213861 w 1054633"/>
                <a:gd name="connsiteY68" fmla="*/ 368366 h 641895"/>
                <a:gd name="connsiteX69" fmla="*/ 189338 w 1054633"/>
                <a:gd name="connsiteY69" fmla="*/ 368366 h 641895"/>
                <a:gd name="connsiteX70" fmla="*/ 140293 w 1054633"/>
                <a:gd name="connsiteY70" fmla="*/ 409192 h 641895"/>
                <a:gd name="connsiteX71" fmla="*/ 128031 w 1054633"/>
                <a:gd name="connsiteY71" fmla="*/ 405109 h 641895"/>
                <a:gd name="connsiteX72" fmla="*/ 209774 w 1054633"/>
                <a:gd name="connsiteY72" fmla="*/ 82590 h 641895"/>
                <a:gd name="connsiteX73" fmla="*/ 985186 w 1054633"/>
                <a:gd name="connsiteY73" fmla="*/ 65957 h 641895"/>
                <a:gd name="connsiteX74" fmla="*/ 1021952 w 1054633"/>
                <a:gd name="connsiteY74" fmla="*/ 90450 h 641895"/>
                <a:gd name="connsiteX75" fmla="*/ 1054633 w 1054633"/>
                <a:gd name="connsiteY75" fmla="*/ 376195 h 641895"/>
                <a:gd name="connsiteX76" fmla="*/ 1021952 w 1054633"/>
                <a:gd name="connsiteY76" fmla="*/ 408852 h 641895"/>
                <a:gd name="connsiteX77" fmla="*/ 977016 w 1054633"/>
                <a:gd name="connsiteY77" fmla="*/ 408852 h 641895"/>
                <a:gd name="connsiteX78" fmla="*/ 887143 w 1054633"/>
                <a:gd name="connsiteY78" fmla="*/ 90450 h 641895"/>
                <a:gd name="connsiteX79" fmla="*/ 985186 w 1054633"/>
                <a:gd name="connsiteY79" fmla="*/ 65957 h 641895"/>
                <a:gd name="connsiteX80" fmla="*/ 113721 w 1054633"/>
                <a:gd name="connsiteY80" fmla="*/ 32759 h 641895"/>
                <a:gd name="connsiteX81" fmla="*/ 137170 w 1054633"/>
                <a:gd name="connsiteY81" fmla="*/ 33778 h 641895"/>
                <a:gd name="connsiteX82" fmla="*/ 186105 w 1054633"/>
                <a:gd name="connsiteY82" fmla="*/ 62316 h 641895"/>
                <a:gd name="connsiteX83" fmla="*/ 100468 w 1054633"/>
                <a:gd name="connsiteY83" fmla="*/ 408852 h 641895"/>
                <a:gd name="connsiteX84" fmla="*/ 22987 w 1054633"/>
                <a:gd name="connsiteY84" fmla="*/ 392545 h 641895"/>
                <a:gd name="connsiteX85" fmla="*/ 2597 w 1054633"/>
                <a:gd name="connsiteY85" fmla="*/ 355852 h 641895"/>
                <a:gd name="connsiteX86" fmla="*/ 96390 w 1054633"/>
                <a:gd name="connsiteY86" fmla="*/ 50085 h 641895"/>
                <a:gd name="connsiteX87" fmla="*/ 113721 w 1054633"/>
                <a:gd name="connsiteY87" fmla="*/ 32759 h 641895"/>
                <a:gd name="connsiteX88" fmla="*/ 469795 w 1054633"/>
                <a:gd name="connsiteY88" fmla="*/ 368 h 641895"/>
                <a:gd name="connsiteX89" fmla="*/ 496347 w 1054633"/>
                <a:gd name="connsiteY89" fmla="*/ 4459 h 641895"/>
                <a:gd name="connsiteX90" fmla="*/ 729184 w 1054633"/>
                <a:gd name="connsiteY90" fmla="*/ 110831 h 641895"/>
                <a:gd name="connsiteX91" fmla="*/ 761863 w 1054633"/>
                <a:gd name="connsiteY91" fmla="*/ 123105 h 641895"/>
                <a:gd name="connsiteX92" fmla="*/ 872155 w 1054633"/>
                <a:gd name="connsiteY92" fmla="*/ 114922 h 641895"/>
                <a:gd name="connsiteX93" fmla="*/ 949767 w 1054633"/>
                <a:gd name="connsiteY93" fmla="*/ 393125 h 641895"/>
                <a:gd name="connsiteX94" fmla="*/ 892579 w 1054633"/>
                <a:gd name="connsiteY94" fmla="*/ 405399 h 641895"/>
                <a:gd name="connsiteX95" fmla="*/ 888494 w 1054633"/>
                <a:gd name="connsiteY95" fmla="*/ 401308 h 641895"/>
                <a:gd name="connsiteX96" fmla="*/ 688336 w 1054633"/>
                <a:gd name="connsiteY96" fmla="*/ 258115 h 641895"/>
                <a:gd name="connsiteX97" fmla="*/ 565790 w 1054633"/>
                <a:gd name="connsiteY97" fmla="*/ 168108 h 641895"/>
                <a:gd name="connsiteX98" fmla="*/ 475923 w 1054633"/>
                <a:gd name="connsiteY98" fmla="*/ 127196 h 641895"/>
                <a:gd name="connsiteX99" fmla="*/ 337037 w 1054633"/>
                <a:gd name="connsiteY99" fmla="*/ 200838 h 641895"/>
                <a:gd name="connsiteX100" fmla="*/ 304358 w 1054633"/>
                <a:gd name="connsiteY100" fmla="*/ 209021 h 641895"/>
                <a:gd name="connsiteX101" fmla="*/ 259425 w 1054633"/>
                <a:gd name="connsiteY101" fmla="*/ 180382 h 641895"/>
                <a:gd name="connsiteX102" fmla="*/ 279849 w 1054633"/>
                <a:gd name="connsiteY102" fmla="*/ 98558 h 641895"/>
                <a:gd name="connsiteX103" fmla="*/ 349292 w 1054633"/>
                <a:gd name="connsiteY103" fmla="*/ 61737 h 641895"/>
                <a:gd name="connsiteX104" fmla="*/ 443244 w 1054633"/>
                <a:gd name="connsiteY104" fmla="*/ 8551 h 641895"/>
                <a:gd name="connsiteX105" fmla="*/ 469795 w 1054633"/>
                <a:gd name="connsiteY105" fmla="*/ 368 h 64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054633" h="641895">
                  <a:moveTo>
                    <a:pt x="197581" y="397382"/>
                  </a:moveTo>
                  <a:cubicBezTo>
                    <a:pt x="217997" y="393315"/>
                    <a:pt x="242496" y="409583"/>
                    <a:pt x="250662" y="433984"/>
                  </a:cubicBezTo>
                  <a:cubicBezTo>
                    <a:pt x="254745" y="413650"/>
                    <a:pt x="279244" y="401449"/>
                    <a:pt x="299660" y="405516"/>
                  </a:cubicBezTo>
                  <a:cubicBezTo>
                    <a:pt x="320075" y="409583"/>
                    <a:pt x="336408" y="429917"/>
                    <a:pt x="336408" y="450252"/>
                  </a:cubicBezTo>
                  <a:cubicBezTo>
                    <a:pt x="336408" y="450252"/>
                    <a:pt x="336408" y="450252"/>
                    <a:pt x="336408" y="446185"/>
                  </a:cubicBezTo>
                  <a:cubicBezTo>
                    <a:pt x="340491" y="421784"/>
                    <a:pt x="364990" y="409583"/>
                    <a:pt x="389488" y="413650"/>
                  </a:cubicBezTo>
                  <a:cubicBezTo>
                    <a:pt x="413987" y="417717"/>
                    <a:pt x="430320" y="442118"/>
                    <a:pt x="422153" y="466520"/>
                  </a:cubicBezTo>
                  <a:cubicBezTo>
                    <a:pt x="422153" y="466520"/>
                    <a:pt x="422153" y="466520"/>
                    <a:pt x="418070" y="494988"/>
                  </a:cubicBezTo>
                  <a:cubicBezTo>
                    <a:pt x="426237" y="478721"/>
                    <a:pt x="446652" y="470587"/>
                    <a:pt x="467068" y="474654"/>
                  </a:cubicBezTo>
                  <a:cubicBezTo>
                    <a:pt x="487484" y="478721"/>
                    <a:pt x="503816" y="503122"/>
                    <a:pt x="499733" y="527524"/>
                  </a:cubicBezTo>
                  <a:cubicBezTo>
                    <a:pt x="499733" y="527524"/>
                    <a:pt x="499733" y="527524"/>
                    <a:pt x="483400" y="596662"/>
                  </a:cubicBezTo>
                  <a:cubicBezTo>
                    <a:pt x="475234" y="621063"/>
                    <a:pt x="454819" y="633264"/>
                    <a:pt x="434403" y="633264"/>
                  </a:cubicBezTo>
                  <a:cubicBezTo>
                    <a:pt x="430320" y="633264"/>
                    <a:pt x="430320" y="633264"/>
                    <a:pt x="430320" y="633264"/>
                  </a:cubicBezTo>
                  <a:cubicBezTo>
                    <a:pt x="405821" y="625130"/>
                    <a:pt x="393572" y="604796"/>
                    <a:pt x="393572" y="584461"/>
                  </a:cubicBezTo>
                  <a:cubicBezTo>
                    <a:pt x="385405" y="596662"/>
                    <a:pt x="369073" y="604796"/>
                    <a:pt x="352740" y="604796"/>
                  </a:cubicBezTo>
                  <a:cubicBezTo>
                    <a:pt x="348657" y="604796"/>
                    <a:pt x="348657" y="604796"/>
                    <a:pt x="348657" y="604796"/>
                  </a:cubicBezTo>
                  <a:cubicBezTo>
                    <a:pt x="324158" y="596662"/>
                    <a:pt x="307826" y="572260"/>
                    <a:pt x="311909" y="551925"/>
                  </a:cubicBezTo>
                  <a:cubicBezTo>
                    <a:pt x="311909" y="551925"/>
                    <a:pt x="311909" y="551925"/>
                    <a:pt x="315992" y="547858"/>
                  </a:cubicBezTo>
                  <a:cubicBezTo>
                    <a:pt x="303743" y="560059"/>
                    <a:pt x="287410" y="568193"/>
                    <a:pt x="271078" y="568193"/>
                  </a:cubicBezTo>
                  <a:cubicBezTo>
                    <a:pt x="271078" y="568193"/>
                    <a:pt x="271078" y="568193"/>
                    <a:pt x="266995" y="568193"/>
                  </a:cubicBezTo>
                  <a:cubicBezTo>
                    <a:pt x="250662" y="564126"/>
                    <a:pt x="238413" y="551925"/>
                    <a:pt x="234330" y="535658"/>
                  </a:cubicBezTo>
                  <a:cubicBezTo>
                    <a:pt x="230246" y="539725"/>
                    <a:pt x="230246" y="539725"/>
                    <a:pt x="226163" y="539725"/>
                  </a:cubicBezTo>
                  <a:cubicBezTo>
                    <a:pt x="222080" y="539725"/>
                    <a:pt x="217997" y="539725"/>
                    <a:pt x="213914" y="539725"/>
                  </a:cubicBezTo>
                  <a:cubicBezTo>
                    <a:pt x="193498" y="539725"/>
                    <a:pt x="177166" y="523457"/>
                    <a:pt x="173083" y="507189"/>
                  </a:cubicBezTo>
                  <a:cubicBezTo>
                    <a:pt x="173083" y="507189"/>
                    <a:pt x="173083" y="507189"/>
                    <a:pt x="160833" y="450252"/>
                  </a:cubicBezTo>
                  <a:cubicBezTo>
                    <a:pt x="156750" y="425851"/>
                    <a:pt x="173083" y="405516"/>
                    <a:pt x="197581" y="397382"/>
                  </a:cubicBezTo>
                  <a:close/>
                  <a:moveTo>
                    <a:pt x="209774" y="82590"/>
                  </a:moveTo>
                  <a:cubicBezTo>
                    <a:pt x="209774" y="82590"/>
                    <a:pt x="226122" y="82590"/>
                    <a:pt x="250645" y="82590"/>
                  </a:cubicBezTo>
                  <a:cubicBezTo>
                    <a:pt x="234297" y="98920"/>
                    <a:pt x="222035" y="119333"/>
                    <a:pt x="222035" y="139745"/>
                  </a:cubicBezTo>
                  <a:cubicBezTo>
                    <a:pt x="217948" y="160158"/>
                    <a:pt x="222035" y="176488"/>
                    <a:pt x="230209" y="192818"/>
                  </a:cubicBezTo>
                  <a:cubicBezTo>
                    <a:pt x="246558" y="221396"/>
                    <a:pt x="271081" y="237726"/>
                    <a:pt x="299691" y="237726"/>
                  </a:cubicBezTo>
                  <a:cubicBezTo>
                    <a:pt x="316039" y="241808"/>
                    <a:pt x="336475" y="237726"/>
                    <a:pt x="352823" y="229561"/>
                  </a:cubicBezTo>
                  <a:cubicBezTo>
                    <a:pt x="352823" y="229561"/>
                    <a:pt x="352823" y="229561"/>
                    <a:pt x="365085" y="221396"/>
                  </a:cubicBezTo>
                  <a:cubicBezTo>
                    <a:pt x="365085" y="221396"/>
                    <a:pt x="365085" y="221396"/>
                    <a:pt x="475437" y="160158"/>
                  </a:cubicBezTo>
                  <a:cubicBezTo>
                    <a:pt x="475437" y="160158"/>
                    <a:pt x="475437" y="160158"/>
                    <a:pt x="549005" y="192818"/>
                  </a:cubicBezTo>
                  <a:cubicBezTo>
                    <a:pt x="549005" y="192818"/>
                    <a:pt x="549005" y="192818"/>
                    <a:pt x="871889" y="425522"/>
                  </a:cubicBezTo>
                  <a:cubicBezTo>
                    <a:pt x="888237" y="437769"/>
                    <a:pt x="892324" y="466347"/>
                    <a:pt x="880063" y="486759"/>
                  </a:cubicBezTo>
                  <a:cubicBezTo>
                    <a:pt x="871889" y="499007"/>
                    <a:pt x="859627" y="507172"/>
                    <a:pt x="843279" y="507172"/>
                  </a:cubicBezTo>
                  <a:cubicBezTo>
                    <a:pt x="843279" y="507172"/>
                    <a:pt x="843279" y="507172"/>
                    <a:pt x="692055" y="396944"/>
                  </a:cubicBezTo>
                  <a:cubicBezTo>
                    <a:pt x="687968" y="392861"/>
                    <a:pt x="683881" y="396944"/>
                    <a:pt x="679793" y="401027"/>
                  </a:cubicBezTo>
                  <a:cubicBezTo>
                    <a:pt x="679793" y="405109"/>
                    <a:pt x="679793" y="409192"/>
                    <a:pt x="683881" y="413274"/>
                  </a:cubicBezTo>
                  <a:cubicBezTo>
                    <a:pt x="683881" y="413274"/>
                    <a:pt x="683881" y="413274"/>
                    <a:pt x="806494" y="499007"/>
                  </a:cubicBezTo>
                  <a:cubicBezTo>
                    <a:pt x="806494" y="511254"/>
                    <a:pt x="806494" y="523502"/>
                    <a:pt x="798320" y="535750"/>
                  </a:cubicBezTo>
                  <a:cubicBezTo>
                    <a:pt x="790146" y="547997"/>
                    <a:pt x="773797" y="556162"/>
                    <a:pt x="761536" y="556162"/>
                  </a:cubicBezTo>
                  <a:cubicBezTo>
                    <a:pt x="761536" y="556162"/>
                    <a:pt x="761536" y="556162"/>
                    <a:pt x="614399" y="445934"/>
                  </a:cubicBezTo>
                  <a:cubicBezTo>
                    <a:pt x="610312" y="445934"/>
                    <a:pt x="602138" y="445934"/>
                    <a:pt x="602138" y="450017"/>
                  </a:cubicBezTo>
                  <a:cubicBezTo>
                    <a:pt x="598051" y="454099"/>
                    <a:pt x="598051" y="458182"/>
                    <a:pt x="602138" y="462264"/>
                  </a:cubicBezTo>
                  <a:cubicBezTo>
                    <a:pt x="602138" y="462264"/>
                    <a:pt x="602138" y="462264"/>
                    <a:pt x="724752" y="547997"/>
                  </a:cubicBezTo>
                  <a:cubicBezTo>
                    <a:pt x="724752" y="560245"/>
                    <a:pt x="724752" y="572492"/>
                    <a:pt x="716578" y="584740"/>
                  </a:cubicBezTo>
                  <a:cubicBezTo>
                    <a:pt x="708403" y="596987"/>
                    <a:pt x="696142" y="601070"/>
                    <a:pt x="679793" y="601070"/>
                  </a:cubicBezTo>
                  <a:cubicBezTo>
                    <a:pt x="679793" y="601070"/>
                    <a:pt x="679793" y="601070"/>
                    <a:pt x="573528" y="527585"/>
                  </a:cubicBezTo>
                  <a:cubicBezTo>
                    <a:pt x="569441" y="523502"/>
                    <a:pt x="565354" y="523502"/>
                    <a:pt x="561267" y="527585"/>
                  </a:cubicBezTo>
                  <a:cubicBezTo>
                    <a:pt x="561267" y="531667"/>
                    <a:pt x="561267" y="535750"/>
                    <a:pt x="565354" y="539832"/>
                  </a:cubicBezTo>
                  <a:cubicBezTo>
                    <a:pt x="565354" y="539832"/>
                    <a:pt x="565354" y="539832"/>
                    <a:pt x="630748" y="588822"/>
                  </a:cubicBezTo>
                  <a:cubicBezTo>
                    <a:pt x="634835" y="601070"/>
                    <a:pt x="630748" y="613317"/>
                    <a:pt x="626661" y="621483"/>
                  </a:cubicBezTo>
                  <a:cubicBezTo>
                    <a:pt x="614399" y="633730"/>
                    <a:pt x="602138" y="641895"/>
                    <a:pt x="589877" y="641895"/>
                  </a:cubicBezTo>
                  <a:cubicBezTo>
                    <a:pt x="589877" y="641895"/>
                    <a:pt x="589877" y="641895"/>
                    <a:pt x="516308" y="588822"/>
                  </a:cubicBezTo>
                  <a:cubicBezTo>
                    <a:pt x="516308" y="588822"/>
                    <a:pt x="516308" y="588822"/>
                    <a:pt x="528570" y="531667"/>
                  </a:cubicBezTo>
                  <a:cubicBezTo>
                    <a:pt x="528570" y="531667"/>
                    <a:pt x="528570" y="527585"/>
                    <a:pt x="528570" y="523502"/>
                  </a:cubicBezTo>
                  <a:cubicBezTo>
                    <a:pt x="532657" y="486759"/>
                    <a:pt x="508134" y="454099"/>
                    <a:pt x="471350" y="445934"/>
                  </a:cubicBezTo>
                  <a:cubicBezTo>
                    <a:pt x="467263" y="441852"/>
                    <a:pt x="467263" y="441852"/>
                    <a:pt x="463176" y="441852"/>
                  </a:cubicBezTo>
                  <a:cubicBezTo>
                    <a:pt x="459089" y="441852"/>
                    <a:pt x="455001" y="441852"/>
                    <a:pt x="450914" y="441852"/>
                  </a:cubicBezTo>
                  <a:cubicBezTo>
                    <a:pt x="446827" y="413274"/>
                    <a:pt x="426392" y="392861"/>
                    <a:pt x="397782" y="384696"/>
                  </a:cubicBezTo>
                  <a:cubicBezTo>
                    <a:pt x="393695" y="384696"/>
                    <a:pt x="389607" y="384696"/>
                    <a:pt x="389607" y="384696"/>
                  </a:cubicBezTo>
                  <a:cubicBezTo>
                    <a:pt x="369172" y="380614"/>
                    <a:pt x="352823" y="384696"/>
                    <a:pt x="340562" y="392861"/>
                  </a:cubicBezTo>
                  <a:cubicBezTo>
                    <a:pt x="332388" y="384696"/>
                    <a:pt x="320126" y="376531"/>
                    <a:pt x="303778" y="376531"/>
                  </a:cubicBezTo>
                  <a:cubicBezTo>
                    <a:pt x="303778" y="376531"/>
                    <a:pt x="299691" y="376531"/>
                    <a:pt x="299691" y="376531"/>
                  </a:cubicBezTo>
                  <a:cubicBezTo>
                    <a:pt x="283342" y="372449"/>
                    <a:pt x="266994" y="376531"/>
                    <a:pt x="254732" y="384696"/>
                  </a:cubicBezTo>
                  <a:cubicBezTo>
                    <a:pt x="242471" y="376531"/>
                    <a:pt x="226122" y="368366"/>
                    <a:pt x="213861" y="368366"/>
                  </a:cubicBezTo>
                  <a:cubicBezTo>
                    <a:pt x="205687" y="368366"/>
                    <a:pt x="197512" y="368366"/>
                    <a:pt x="189338" y="368366"/>
                  </a:cubicBezTo>
                  <a:cubicBezTo>
                    <a:pt x="164815" y="376531"/>
                    <a:pt x="148467" y="388779"/>
                    <a:pt x="140293" y="409192"/>
                  </a:cubicBezTo>
                  <a:cubicBezTo>
                    <a:pt x="140293" y="409192"/>
                    <a:pt x="140293" y="409192"/>
                    <a:pt x="128031" y="405109"/>
                  </a:cubicBezTo>
                  <a:cubicBezTo>
                    <a:pt x="123944" y="245891"/>
                    <a:pt x="209774" y="82590"/>
                    <a:pt x="209774" y="82590"/>
                  </a:cubicBezTo>
                  <a:close/>
                  <a:moveTo>
                    <a:pt x="985186" y="65957"/>
                  </a:moveTo>
                  <a:cubicBezTo>
                    <a:pt x="1001527" y="61875"/>
                    <a:pt x="1017867" y="70039"/>
                    <a:pt x="1021952" y="90450"/>
                  </a:cubicBezTo>
                  <a:cubicBezTo>
                    <a:pt x="1021952" y="90450"/>
                    <a:pt x="1021952" y="90450"/>
                    <a:pt x="1054633" y="376195"/>
                  </a:cubicBezTo>
                  <a:cubicBezTo>
                    <a:pt x="1054633" y="392524"/>
                    <a:pt x="1042378" y="408852"/>
                    <a:pt x="1021952" y="408852"/>
                  </a:cubicBezTo>
                  <a:cubicBezTo>
                    <a:pt x="1021952" y="408852"/>
                    <a:pt x="1021952" y="408852"/>
                    <a:pt x="977016" y="408852"/>
                  </a:cubicBezTo>
                  <a:cubicBezTo>
                    <a:pt x="989271" y="192502"/>
                    <a:pt x="887143" y="90450"/>
                    <a:pt x="887143" y="90450"/>
                  </a:cubicBezTo>
                  <a:cubicBezTo>
                    <a:pt x="887143" y="90450"/>
                    <a:pt x="887143" y="90450"/>
                    <a:pt x="985186" y="65957"/>
                  </a:cubicBezTo>
                  <a:close/>
                  <a:moveTo>
                    <a:pt x="113721" y="32759"/>
                  </a:moveTo>
                  <a:cubicBezTo>
                    <a:pt x="120858" y="29701"/>
                    <a:pt x="129014" y="29701"/>
                    <a:pt x="137170" y="33778"/>
                  </a:cubicBezTo>
                  <a:cubicBezTo>
                    <a:pt x="137170" y="33778"/>
                    <a:pt x="137170" y="33778"/>
                    <a:pt x="186105" y="62316"/>
                  </a:cubicBezTo>
                  <a:cubicBezTo>
                    <a:pt x="186105" y="62316"/>
                    <a:pt x="92312" y="237623"/>
                    <a:pt x="100468" y="408852"/>
                  </a:cubicBezTo>
                  <a:cubicBezTo>
                    <a:pt x="100468" y="408852"/>
                    <a:pt x="100468" y="408852"/>
                    <a:pt x="22987" y="392545"/>
                  </a:cubicBezTo>
                  <a:cubicBezTo>
                    <a:pt x="6675" y="392545"/>
                    <a:pt x="-5559" y="376237"/>
                    <a:pt x="2597" y="355852"/>
                  </a:cubicBezTo>
                  <a:cubicBezTo>
                    <a:pt x="2597" y="355852"/>
                    <a:pt x="2597" y="355852"/>
                    <a:pt x="96390" y="50085"/>
                  </a:cubicBezTo>
                  <a:cubicBezTo>
                    <a:pt x="100468" y="41932"/>
                    <a:pt x="106585" y="35816"/>
                    <a:pt x="113721" y="32759"/>
                  </a:cubicBezTo>
                  <a:close/>
                  <a:moveTo>
                    <a:pt x="469795" y="368"/>
                  </a:moveTo>
                  <a:cubicBezTo>
                    <a:pt x="478986" y="-655"/>
                    <a:pt x="488177" y="368"/>
                    <a:pt x="496347" y="4459"/>
                  </a:cubicBezTo>
                  <a:cubicBezTo>
                    <a:pt x="496347" y="4459"/>
                    <a:pt x="496347" y="4459"/>
                    <a:pt x="729184" y="110831"/>
                  </a:cubicBezTo>
                  <a:cubicBezTo>
                    <a:pt x="741439" y="119014"/>
                    <a:pt x="753694" y="123105"/>
                    <a:pt x="761863" y="123105"/>
                  </a:cubicBezTo>
                  <a:cubicBezTo>
                    <a:pt x="786373" y="131287"/>
                    <a:pt x="872155" y="114922"/>
                    <a:pt x="872155" y="114922"/>
                  </a:cubicBezTo>
                  <a:cubicBezTo>
                    <a:pt x="872155" y="114922"/>
                    <a:pt x="957937" y="204929"/>
                    <a:pt x="949767" y="393125"/>
                  </a:cubicBezTo>
                  <a:cubicBezTo>
                    <a:pt x="949767" y="393125"/>
                    <a:pt x="949767" y="393125"/>
                    <a:pt x="892579" y="405399"/>
                  </a:cubicBezTo>
                  <a:cubicBezTo>
                    <a:pt x="892579" y="405399"/>
                    <a:pt x="888494" y="401308"/>
                    <a:pt x="888494" y="401308"/>
                  </a:cubicBezTo>
                  <a:cubicBezTo>
                    <a:pt x="888494" y="401308"/>
                    <a:pt x="888494" y="401308"/>
                    <a:pt x="688336" y="258115"/>
                  </a:cubicBezTo>
                  <a:cubicBezTo>
                    <a:pt x="688336" y="258115"/>
                    <a:pt x="688336" y="258115"/>
                    <a:pt x="565790" y="168108"/>
                  </a:cubicBezTo>
                  <a:cubicBezTo>
                    <a:pt x="565790" y="168108"/>
                    <a:pt x="565790" y="168108"/>
                    <a:pt x="475923" y="127196"/>
                  </a:cubicBezTo>
                  <a:cubicBezTo>
                    <a:pt x="475923" y="127196"/>
                    <a:pt x="475923" y="127196"/>
                    <a:pt x="337037" y="200838"/>
                  </a:cubicBezTo>
                  <a:cubicBezTo>
                    <a:pt x="328867" y="209021"/>
                    <a:pt x="316613" y="209021"/>
                    <a:pt x="304358" y="209021"/>
                  </a:cubicBezTo>
                  <a:cubicBezTo>
                    <a:pt x="283934" y="209021"/>
                    <a:pt x="267594" y="196747"/>
                    <a:pt x="259425" y="180382"/>
                  </a:cubicBezTo>
                  <a:cubicBezTo>
                    <a:pt x="243085" y="151743"/>
                    <a:pt x="251255" y="114922"/>
                    <a:pt x="279849" y="98558"/>
                  </a:cubicBezTo>
                  <a:cubicBezTo>
                    <a:pt x="279849" y="98558"/>
                    <a:pt x="279849" y="98558"/>
                    <a:pt x="349292" y="61737"/>
                  </a:cubicBezTo>
                  <a:cubicBezTo>
                    <a:pt x="349292" y="61737"/>
                    <a:pt x="349292" y="61737"/>
                    <a:pt x="443244" y="8551"/>
                  </a:cubicBezTo>
                  <a:cubicBezTo>
                    <a:pt x="451413" y="4459"/>
                    <a:pt x="460604" y="1391"/>
                    <a:pt x="469795" y="368"/>
                  </a:cubicBezTo>
                  <a:close/>
                </a:path>
              </a:pathLst>
            </a:custGeom>
            <a:solidFill>
              <a:srgbClr val="FFFFFF"/>
            </a:solidFill>
            <a:ln>
              <a:noFill/>
            </a:ln>
          </p:spPr>
          <p:txBody>
            <a:bodyPr vert="horz" wrap="square" lIns="93239" tIns="46619" rIns="93239" bIns="46619" numCol="1" anchor="t" anchorCtr="0" compatLnSpc="1">
              <a:prstTxWarp prst="textNoShape">
                <a:avLst/>
              </a:prstTxWarp>
              <a:noAutofit/>
            </a:bodyPr>
            <a:lstStyle/>
            <a:p>
              <a:pPr marL="0" marR="0" lvl="0" indent="0" algn="l" defTabSz="1243001"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srgbClr val="3E4450"/>
                </a:solidFill>
                <a:effectLst/>
                <a:uLnTx/>
                <a:uFillTx/>
                <a:latin typeface="Segoe UI Light"/>
                <a:ea typeface="+mn-ea"/>
                <a:cs typeface="+mn-cs"/>
              </a:endParaRPr>
            </a:p>
          </p:txBody>
        </p:sp>
      </p:grpSp>
      <p:sp>
        <p:nvSpPr>
          <p:cNvPr id="38" name="Oval 26"/>
          <p:cNvSpPr/>
          <p:nvPr/>
        </p:nvSpPr>
        <p:spPr>
          <a:xfrm>
            <a:off x="6108101" y="2522620"/>
            <a:ext cx="220273" cy="2202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endParaRPr kumimoji="0" lang="de-DE" sz="2447" b="0" i="0" u="none" strike="noStrike" kern="1200" cap="none" spc="0" normalizeH="0" baseline="0" noProof="0">
              <a:ln>
                <a:noFill/>
              </a:ln>
              <a:solidFill>
                <a:srgbClr val="FFFFFF"/>
              </a:solidFill>
              <a:effectLst/>
              <a:uLnTx/>
              <a:uFillTx/>
              <a:latin typeface="Segoe UI Light"/>
              <a:ea typeface="+mn-ea"/>
              <a:cs typeface="+mn-cs"/>
            </a:endParaRPr>
          </a:p>
        </p:txBody>
      </p:sp>
      <p:cxnSp>
        <p:nvCxnSpPr>
          <p:cNvPr id="39" name="Straight Connector 28"/>
          <p:cNvCxnSpPr>
            <a:stCxn id="38" idx="4"/>
          </p:cNvCxnSpPr>
          <p:nvPr/>
        </p:nvCxnSpPr>
        <p:spPr>
          <a:xfrm>
            <a:off x="6218237" y="2742893"/>
            <a:ext cx="0" cy="24039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29"/>
          <p:cNvSpPr txBox="1"/>
          <p:nvPr/>
        </p:nvSpPr>
        <p:spPr>
          <a:xfrm>
            <a:off x="6333151" y="2513145"/>
            <a:ext cx="2716273" cy="382089"/>
          </a:xfrm>
          <a:prstGeom prst="rect">
            <a:avLst/>
          </a:prstGeom>
          <a:noFill/>
        </p:spPr>
        <p:txBody>
          <a:bodyPr wrap="none" rtlCol="0">
            <a:spAutoFit/>
          </a:bodyPr>
          <a:lstStyle/>
          <a:p>
            <a:pPr marL="0" marR="0" lvl="0" indent="0" algn="l"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err="1">
                <a:ln>
                  <a:noFill/>
                </a:ln>
                <a:solidFill>
                  <a:srgbClr val="FFFFFF"/>
                </a:solidFill>
                <a:effectLst/>
                <a:uLnTx/>
                <a:uFillTx/>
                <a:latin typeface="Segoe UI Light"/>
                <a:ea typeface="+mn-ea"/>
                <a:cs typeface="+mn-cs"/>
              </a:rPr>
              <a:t>RESTful</a:t>
            </a:r>
            <a:r>
              <a:rPr kumimoji="0" lang="de-DE" sz="1835" b="0" i="0" u="none" strike="noStrike" kern="1200" cap="none" spc="0" normalizeH="0" baseline="0" noProof="0" dirty="0">
                <a:ln>
                  <a:noFill/>
                </a:ln>
                <a:solidFill>
                  <a:srgbClr val="FFFFFF"/>
                </a:solidFill>
                <a:effectLst/>
                <a:uLnTx/>
                <a:uFillTx/>
                <a:latin typeface="Segoe UI Light"/>
                <a:ea typeface="+mn-ea"/>
                <a:cs typeface="+mn-cs"/>
              </a:rPr>
              <a:t> Management API</a:t>
            </a:r>
          </a:p>
        </p:txBody>
      </p:sp>
      <p:sp>
        <p:nvSpPr>
          <p:cNvPr id="41" name="Rectangle 30"/>
          <p:cNvSpPr/>
          <p:nvPr/>
        </p:nvSpPr>
        <p:spPr>
          <a:xfrm>
            <a:off x="1519069"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Portale</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Light"/>
                <a:ea typeface="+mn-ea"/>
                <a:cs typeface="+mn-cs"/>
              </a:rPr>
              <a:t>Management, Preview</a:t>
            </a:r>
          </a:p>
        </p:txBody>
      </p:sp>
      <p:sp>
        <p:nvSpPr>
          <p:cNvPr id="42" name="Rectangle 31"/>
          <p:cNvSpPr/>
          <p:nvPr/>
        </p:nvSpPr>
        <p:spPr>
          <a:xfrm>
            <a:off x="3428106"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PowerShell</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err="1">
                <a:ln>
                  <a:noFill/>
                </a:ln>
                <a:solidFill>
                  <a:srgbClr val="FFFFFF"/>
                </a:solidFill>
                <a:effectLst/>
                <a:uLnTx/>
                <a:uFillTx/>
                <a:latin typeface="Segoe UI Light"/>
                <a:ea typeface="+mn-ea"/>
                <a:cs typeface="+mn-cs"/>
              </a:rPr>
              <a:t>Cmdlets</a:t>
            </a:r>
            <a:endParaRPr kumimoji="0" lang="de-DE" sz="1835"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43" name="Rectangle 32"/>
          <p:cNvSpPr/>
          <p:nvPr/>
        </p:nvSpPr>
        <p:spPr>
          <a:xfrm>
            <a:off x="5338051"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err="1">
                <a:ln>
                  <a:noFill/>
                </a:ln>
                <a:solidFill>
                  <a:srgbClr val="FFFFFF"/>
                </a:solidFill>
                <a:effectLst/>
                <a:uLnTx/>
                <a:uFillTx/>
                <a:latin typeface="Segoe UI Semibold" panose="020B0702040204020203" pitchFamily="34" charset="0"/>
                <a:ea typeface="+mn-ea"/>
                <a:cs typeface="Segoe UI Semibold" panose="020B0702040204020203" pitchFamily="34" charset="0"/>
              </a:rPr>
              <a:t>Xplat</a:t>
            </a: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-CLI</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 </a:t>
            </a:r>
          </a:p>
        </p:txBody>
      </p:sp>
      <p:sp>
        <p:nvSpPr>
          <p:cNvPr id="44" name="Rectangle 33"/>
          <p:cNvSpPr/>
          <p:nvPr/>
        </p:nvSpPr>
        <p:spPr>
          <a:xfrm>
            <a:off x="7241737"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SDKs</a:t>
            </a: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Light"/>
                <a:ea typeface="+mn-ea"/>
                <a:cs typeface="+mn-cs"/>
              </a:rPr>
              <a:t>.Net, Java, PHP, Python</a:t>
            </a:r>
          </a:p>
        </p:txBody>
      </p:sp>
      <p:cxnSp>
        <p:nvCxnSpPr>
          <p:cNvPr id="45" name="Elbow Connector 35"/>
          <p:cNvCxnSpPr>
            <a:stCxn id="41" idx="0"/>
            <a:endCxn id="49" idx="0"/>
          </p:cNvCxnSpPr>
          <p:nvPr/>
        </p:nvCxnSpPr>
        <p:spPr>
          <a:xfrm rot="5400000" flipH="1" flipV="1">
            <a:off x="6216372" y="-2374930"/>
            <a:ext cx="12950" cy="7632613"/>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36"/>
          <p:cNvCxnSpPr>
            <a:stCxn id="42" idx="0"/>
            <a:endCxn id="49" idx="0"/>
          </p:cNvCxnSpPr>
          <p:nvPr/>
        </p:nvCxnSpPr>
        <p:spPr>
          <a:xfrm rot="5400000" flipH="1" flipV="1">
            <a:off x="7170890" y="-1420412"/>
            <a:ext cx="12950" cy="5723577"/>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39"/>
          <p:cNvCxnSpPr>
            <a:stCxn id="43" idx="0"/>
            <a:endCxn id="49" idx="0"/>
          </p:cNvCxnSpPr>
          <p:nvPr/>
        </p:nvCxnSpPr>
        <p:spPr>
          <a:xfrm rot="5400000" flipH="1" flipV="1">
            <a:off x="8125863" y="-465440"/>
            <a:ext cx="12950" cy="3813632"/>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2"/>
          <p:cNvCxnSpPr>
            <a:stCxn id="49" idx="2"/>
            <a:endCxn id="38" idx="0"/>
          </p:cNvCxnSpPr>
          <p:nvPr/>
        </p:nvCxnSpPr>
        <p:spPr>
          <a:xfrm rot="5400000">
            <a:off x="7905185" y="395124"/>
            <a:ext cx="440548" cy="3814442"/>
          </a:xfrm>
          <a:prstGeom prst="bentConnector3">
            <a:avLst>
              <a:gd name="adj1" fmla="val 5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54"/>
          <p:cNvSpPr/>
          <p:nvPr/>
        </p:nvSpPr>
        <p:spPr>
          <a:xfrm>
            <a:off x="9151683" y="1441377"/>
            <a:ext cx="1761992" cy="640695"/>
          </a:xfrm>
          <a:prstGeom prst="rect">
            <a:avLst/>
          </a:prstGeom>
          <a:solidFill>
            <a:schemeClr val="accent5"/>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835" b="0" i="0" u="none" strike="noStrike" kern="1200" cap="none" spc="0" normalizeH="0" baseline="0" noProof="0" dirty="0" err="1">
                <a:ln>
                  <a:noFill/>
                </a:ln>
                <a:solidFill>
                  <a:srgbClr val="FFFFFF"/>
                </a:solidFill>
                <a:effectLst/>
                <a:uLnTx/>
                <a:uFillTx/>
                <a:latin typeface="Segoe UI Semibold" panose="020B0702040204020203" pitchFamily="34" charset="0"/>
                <a:ea typeface="+mn-ea"/>
                <a:cs typeface="Segoe UI Semibold" panose="020B0702040204020203" pitchFamily="34" charset="0"/>
              </a:rPr>
              <a:t>RESTful</a:t>
            </a:r>
            <a:endParaRPr kumimoji="0" lang="de-DE" sz="183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1243001" rtl="0" eaLnBrk="1" fontAlgn="auto" latinLnBrk="0" hangingPunct="1">
              <a:lnSpc>
                <a:spcPct val="100000"/>
              </a:lnSpc>
              <a:spcBef>
                <a:spcPts val="0"/>
              </a:spcBef>
              <a:spcAft>
                <a:spcPts val="0"/>
              </a:spcAft>
              <a:buClrTx/>
              <a:buSzTx/>
              <a:buFontTx/>
              <a:buNone/>
              <a:tabLst/>
              <a:defRPr/>
            </a:pPr>
            <a:r>
              <a:rPr kumimoji="0" lang="de-DE" sz="1224" b="0" i="0" u="none" strike="noStrike" kern="1200" cap="none" spc="0" normalizeH="0" baseline="0" noProof="0" dirty="0">
                <a:ln>
                  <a:noFill/>
                </a:ln>
                <a:solidFill>
                  <a:srgbClr val="FFFFFF"/>
                </a:solidFill>
                <a:effectLst/>
                <a:uLnTx/>
                <a:uFillTx/>
                <a:latin typeface="Segoe UI Light"/>
                <a:ea typeface="+mn-ea"/>
                <a:cs typeface="+mn-cs"/>
              </a:rPr>
              <a:t>direkt</a:t>
            </a:r>
          </a:p>
        </p:txBody>
      </p:sp>
      <p:cxnSp>
        <p:nvCxnSpPr>
          <p:cNvPr id="50" name="Elbow Connector 64"/>
          <p:cNvCxnSpPr>
            <a:stCxn id="44" idx="0"/>
            <a:endCxn id="49" idx="0"/>
          </p:cNvCxnSpPr>
          <p:nvPr/>
        </p:nvCxnSpPr>
        <p:spPr>
          <a:xfrm rot="5400000" flipH="1" flipV="1">
            <a:off x="9077705" y="486405"/>
            <a:ext cx="12950" cy="1909945"/>
          </a:xfrm>
          <a:prstGeom prst="bentConnector3">
            <a:avLst>
              <a:gd name="adj1" fmla="val 1800000"/>
            </a:avLst>
          </a:prstGeom>
          <a:ln w="254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0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00"/>
                </a:solidFill>
                <a:effectLst/>
                <a:uLnTx/>
                <a:uFillTx/>
                <a:latin typeface="Segoe UI"/>
                <a:ea typeface="Segoe UI" pitchFamily="34" charset="0"/>
                <a:cs typeface="Segoe UI" pitchFamily="34" charset="0"/>
              </a:rPr>
              <a:t>Platform Services</a:t>
            </a:r>
            <a:endPar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Security &amp; Management</a:t>
            </a:r>
            <a:endParaRPr kumimoji="0" lang="en-US" sz="14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FFFF00"/>
                </a:solidFill>
                <a:effectLst/>
                <a:uLnTx/>
                <a:uFillTx/>
                <a:latin typeface="Segoe UI"/>
                <a:ea typeface="Segoe UI" pitchFamily="34" charset="0"/>
                <a:cs typeface="Segoe UI" pitchFamily="34" charset="0"/>
              </a:rPr>
              <a:t>Infrastructure Services</a:t>
            </a:r>
            <a:endParaRPr kumimoji="0" lang="en-US" sz="140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Storage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Datacenter Infrastructure (24 Regions, 22 Online)</a:t>
            </a:r>
            <a:endPar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and Mobile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Media &amp; CDN</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Delivery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Analytics &amp; </a:t>
              </a:r>
              <a:r>
                <a:rPr kumimoji="0" lang="en-US" sz="1200" b="1"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IoT</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Active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Multi-Factor</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Key Vault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Hybrid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Store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Hybrid</a:t>
            </a:r>
          </a:p>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Operations</a:t>
            </a:r>
            <a:endParaRPr kumimoji="0" lang="en-US" sz="13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Site</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Networking</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DocumentDB</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algn="l" defTabSz="932317" rtl="0" eaLnBrk="0" fontAlgn="base" latinLnBrk="0" hangingPunct="0">
                  <a:lnSpc>
                    <a:spcPts val="816"/>
                  </a:lnSpc>
                  <a:spcBef>
                    <a:spcPct val="0"/>
                  </a:spcBef>
                  <a:spcAft>
                    <a:spcPct val="0"/>
                  </a:spcAft>
                  <a:buClrTx/>
                  <a:buSzTx/>
                  <a:buFontTx/>
                  <a:buNone/>
                  <a:tabLst/>
                  <a:defRPr/>
                </a:pP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425"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Connect Health</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Express</a:t>
              </a:r>
            </a:p>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Virtual Machines</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Compute</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Developer Services</a:t>
              </a:r>
              <a:endParaRPr kumimoji="0" lang="en-US" sz="12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a:t>
                </a: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Studio</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SDK</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Team Project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FFFFFF"/>
                    </a:solidFill>
                    <a:effectLst/>
                    <a:uLnTx/>
                    <a:uFillTx/>
                    <a:latin typeface="Segoe UI Ligh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Image Gallery</a:t>
              </a:r>
            </a:p>
            <a:p>
              <a:pPr marL="0" marR="0" lvl="0" indent="0" algn="l" defTabSz="932317" rtl="0" eaLnBrk="0" fontAlgn="base" latinLnBrk="0" hangingPunct="0">
                <a:lnSpc>
                  <a:spcPts val="816"/>
                </a:lnSpc>
                <a:spcBef>
                  <a:spcPct val="0"/>
                </a:spcBef>
                <a:spcAft>
                  <a:spcPct val="0"/>
                </a:spcAft>
                <a:buClrTx/>
                <a:buSzTx/>
                <a:buFontTx/>
                <a:buNone/>
                <a:tabLst/>
                <a:defRPr/>
              </a:pPr>
              <a:r>
                <a:rPr kumimoji="0" lang="en-US" sz="765" b="0" i="0" u="none" strike="noStrike" kern="1200" cap="none" spc="0" normalizeH="0" baseline="0" noProof="0" dirty="0" smtClean="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&amp; VM Depot</a:t>
              </a:r>
              <a:endParaRPr kumimoji="0" lang="en-US" sz="765" b="0" i="0" u="none" strike="noStrike" kern="120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marL="0" marR="0" lvl="0" indent="0" algn="l" defTabSz="913927" rtl="0" eaLnBrk="1" fontAlgn="base"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8296951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6439" y="6229600"/>
            <a:ext cx="280540" cy="2851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0072C6"/>
              </a:solidFill>
              <a:effectLst/>
              <a:uLnTx/>
              <a:uFillTx/>
              <a:latin typeface="Segoe UI"/>
              <a:ea typeface="+mn-ea"/>
              <a:cs typeface="+mn-cs"/>
            </a:endParaRPr>
          </a:p>
        </p:txBody>
      </p:sp>
      <p:sp>
        <p:nvSpPr>
          <p:cNvPr id="2" name="Title 1"/>
          <p:cNvSpPr>
            <a:spLocks noGrp="1"/>
          </p:cNvSpPr>
          <p:nvPr>
            <p:ph type="title"/>
          </p:nvPr>
        </p:nvSpPr>
        <p:spPr>
          <a:noFill/>
        </p:spPr>
        <p:txBody>
          <a:bodyPr/>
          <a:lstStyle/>
          <a:p>
            <a:r>
              <a:rPr lang="de-DE" dirty="0" smtClean="0"/>
              <a:t>Exkurs: Dienstmodelle</a:t>
            </a:r>
            <a:endParaRPr lang="en-US" dirty="0"/>
          </a:p>
        </p:txBody>
      </p:sp>
      <p:sp>
        <p:nvSpPr>
          <p:cNvPr id="39" name="Text Placeholder 18"/>
          <p:cNvSpPr txBox="1">
            <a:spLocks/>
          </p:cNvSpPr>
          <p:nvPr/>
        </p:nvSpPr>
        <p:spPr>
          <a:xfrm>
            <a:off x="355318" y="1134931"/>
            <a:ext cx="11860966" cy="44596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04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38" b="0" i="0" u="none" strike="noStrike" kern="1200" cap="all"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a:xfrm>
            <a:off x="5288617" y="6215334"/>
            <a:ext cx="983990" cy="318043"/>
          </a:xfrm>
          <a:prstGeom prst="rect">
            <a:avLst/>
          </a:prstGeom>
        </p:spPr>
        <p:txBody>
          <a:bodyPr wrap="none">
            <a:spAutoFit/>
          </a:bodyPr>
          <a:lstStyle/>
          <a:p>
            <a:pPr marL="0" marR="0" lvl="0" indent="0" algn="l" defTabSz="931862" rtl="0" eaLnBrk="1" fontAlgn="auto" latinLnBrk="0" hangingPunct="1">
              <a:lnSpc>
                <a:spcPct val="100000"/>
              </a:lnSpc>
              <a:spcBef>
                <a:spcPts val="0"/>
              </a:spcBef>
              <a:spcAft>
                <a:spcPts val="0"/>
              </a:spcAft>
              <a:buClrTx/>
              <a:buSzTx/>
              <a:buFontTx/>
              <a:buNone/>
              <a:tabLst/>
              <a:defRPr/>
            </a:pPr>
            <a:r>
              <a:rPr kumimoji="0" lang="en-US" sz="1427" b="0" i="0" u="none" strike="noStrike" kern="1200" cap="none" spc="0" normalizeH="0" baseline="0" noProof="0" dirty="0">
                <a:ln>
                  <a:noFill/>
                </a:ln>
                <a:solidFill>
                  <a:srgbClr val="0072C6"/>
                </a:solidFill>
                <a:effectLst/>
                <a:uLnTx/>
                <a:uFillTx/>
                <a:latin typeface="Segoe UI"/>
                <a:ea typeface="+mn-ea"/>
                <a:cs typeface="+mn-cs"/>
              </a:rPr>
              <a:t>Customer</a:t>
            </a:r>
          </a:p>
        </p:txBody>
      </p:sp>
      <p:sp>
        <p:nvSpPr>
          <p:cNvPr id="28" name="Rectangle 27"/>
          <p:cNvSpPr/>
          <p:nvPr/>
        </p:nvSpPr>
        <p:spPr>
          <a:xfrm>
            <a:off x="7310939" y="6229600"/>
            <a:ext cx="280540" cy="2851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0" indent="0" algn="l"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0072C6"/>
              </a:solidFill>
              <a:effectLst/>
              <a:uLnTx/>
              <a:uFillTx/>
              <a:latin typeface="Segoe UI"/>
              <a:ea typeface="+mn-ea"/>
              <a:cs typeface="+mn-cs"/>
            </a:endParaRPr>
          </a:p>
        </p:txBody>
      </p:sp>
      <p:sp>
        <p:nvSpPr>
          <p:cNvPr id="29" name="Rectangle 28"/>
          <p:cNvSpPr/>
          <p:nvPr/>
        </p:nvSpPr>
        <p:spPr>
          <a:xfrm>
            <a:off x="7696355" y="6215334"/>
            <a:ext cx="873954" cy="318081"/>
          </a:xfrm>
          <a:prstGeom prst="rect">
            <a:avLst/>
          </a:prstGeom>
        </p:spPr>
        <p:txBody>
          <a:bodyPr wrap="none">
            <a:spAutoFit/>
          </a:bodyPr>
          <a:lstStyle/>
          <a:p>
            <a:pPr marL="0" marR="0" lvl="0" indent="0" algn="l" defTabSz="931862" rtl="0" eaLnBrk="1" fontAlgn="auto" latinLnBrk="0" hangingPunct="1">
              <a:lnSpc>
                <a:spcPct val="100000"/>
              </a:lnSpc>
              <a:spcBef>
                <a:spcPts val="0"/>
              </a:spcBef>
              <a:spcAft>
                <a:spcPts val="0"/>
              </a:spcAft>
              <a:buClrTx/>
              <a:buSzTx/>
              <a:buFontTx/>
              <a:buNone/>
              <a:tabLst/>
              <a:defRPr/>
            </a:pPr>
            <a:r>
              <a:rPr kumimoji="0" lang="en-US" sz="1427" b="0" i="0" u="none" strike="noStrike" kern="1200" cap="none" spc="0" normalizeH="0" baseline="0" noProof="0" dirty="0">
                <a:ln>
                  <a:noFill/>
                </a:ln>
                <a:solidFill>
                  <a:srgbClr val="0072C6"/>
                </a:solidFill>
                <a:effectLst/>
                <a:uLnTx/>
                <a:uFillTx/>
                <a:latin typeface="Segoe UI"/>
                <a:ea typeface="+mn-ea"/>
                <a:cs typeface="+mn-cs"/>
              </a:rPr>
              <a:t>Provider</a:t>
            </a:r>
          </a:p>
        </p:txBody>
      </p:sp>
      <p:grpSp>
        <p:nvGrpSpPr>
          <p:cNvPr id="4" name="Group 3"/>
          <p:cNvGrpSpPr/>
          <p:nvPr/>
        </p:nvGrpSpPr>
        <p:grpSpPr>
          <a:xfrm>
            <a:off x="2925917" y="1825762"/>
            <a:ext cx="7580561" cy="4094566"/>
            <a:chOff x="1452033" y="1824483"/>
            <a:chExt cx="9456959" cy="4097695"/>
          </a:xfrm>
        </p:grpSpPr>
        <p:grpSp>
          <p:nvGrpSpPr>
            <p:cNvPr id="54" name="Group 53"/>
            <p:cNvGrpSpPr/>
            <p:nvPr/>
          </p:nvGrpSpPr>
          <p:grpSpPr>
            <a:xfrm>
              <a:off x="1452033" y="2306703"/>
              <a:ext cx="7084000" cy="3615475"/>
              <a:chOff x="1422826" y="2046427"/>
              <a:chExt cx="6945729" cy="3544905"/>
            </a:xfrm>
            <a:solidFill>
              <a:srgbClr val="92D050"/>
            </a:solidFill>
          </p:grpSpPr>
          <p:sp>
            <p:nvSpPr>
              <p:cNvPr id="55" name="Rectangle 54"/>
              <p:cNvSpPr/>
              <p:nvPr/>
            </p:nvSpPr>
            <p:spPr>
              <a:xfrm>
                <a:off x="1422827" y="4828178"/>
                <a:ext cx="2292444" cy="360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56" name="Rectangle 55"/>
              <p:cNvSpPr/>
              <p:nvPr/>
            </p:nvSpPr>
            <p:spPr>
              <a:xfrm>
                <a:off x="1422827" y="4430785"/>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2" name="Rectangle 71"/>
              <p:cNvSpPr/>
              <p:nvPr/>
            </p:nvSpPr>
            <p:spPr>
              <a:xfrm>
                <a:off x="1422827" y="522557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 name="Rectangle 72"/>
              <p:cNvSpPr/>
              <p:nvPr/>
            </p:nvSpPr>
            <p:spPr>
              <a:xfrm>
                <a:off x="1422828" y="3635999"/>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4" name="Rectangle 73"/>
              <p:cNvSpPr/>
              <p:nvPr/>
            </p:nvSpPr>
            <p:spPr>
              <a:xfrm>
                <a:off x="1422828" y="3238606"/>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75" name="Rectangle 74"/>
              <p:cNvSpPr/>
              <p:nvPr/>
            </p:nvSpPr>
            <p:spPr>
              <a:xfrm>
                <a:off x="1422827" y="403339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84" name="Rectangle 83"/>
              <p:cNvSpPr/>
              <p:nvPr/>
            </p:nvSpPr>
            <p:spPr>
              <a:xfrm>
                <a:off x="1422827" y="2443820"/>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85" name="Rectangle 84"/>
              <p:cNvSpPr/>
              <p:nvPr/>
            </p:nvSpPr>
            <p:spPr>
              <a:xfrm>
                <a:off x="1422827" y="2046427"/>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sp>
            <p:nvSpPr>
              <p:cNvPr id="86" name="Rectangle 85"/>
              <p:cNvSpPr/>
              <p:nvPr/>
            </p:nvSpPr>
            <p:spPr>
              <a:xfrm>
                <a:off x="1422826" y="2841213"/>
                <a:ext cx="6945729"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862" rtl="0" eaLnBrk="1" fontAlgn="auto" latinLnBrk="0" hangingPunct="1">
                  <a:lnSpc>
                    <a:spcPct val="100000"/>
                  </a:lnSpc>
                  <a:spcBef>
                    <a:spcPts val="0"/>
                  </a:spcBef>
                  <a:spcAft>
                    <a:spcPts val="0"/>
                  </a:spcAft>
                  <a:buClrTx/>
                  <a:buSzTx/>
                  <a:buFontTx/>
                  <a:buNone/>
                  <a:tabLst/>
                  <a:defRPr/>
                </a:pPr>
                <a:endParaRPr kumimoji="0" lang="en-US" sz="1834"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87" name="Rectangle 86"/>
            <p:cNvSpPr/>
            <p:nvPr/>
          </p:nvSpPr>
          <p:spPr>
            <a:xfrm>
              <a:off x="1452034"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On-Premises</a:t>
              </a:r>
            </a:p>
          </p:txBody>
        </p:sp>
        <p:sp>
          <p:nvSpPr>
            <p:cNvPr id="88" name="Rectangle 87"/>
            <p:cNvSpPr/>
            <p:nvPr/>
          </p:nvSpPr>
          <p:spPr>
            <a:xfrm>
              <a:off x="3824993"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IaaS</a:t>
              </a:r>
            </a:p>
          </p:txBody>
        </p:sp>
        <p:sp>
          <p:nvSpPr>
            <p:cNvPr id="89" name="Rectangle 88"/>
            <p:cNvSpPr/>
            <p:nvPr/>
          </p:nvSpPr>
          <p:spPr>
            <a:xfrm>
              <a:off x="619795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PaaS</a:t>
              </a:r>
            </a:p>
          </p:txBody>
        </p:sp>
        <p:sp>
          <p:nvSpPr>
            <p:cNvPr id="92" name="Rectangle 91"/>
            <p:cNvSpPr/>
            <p:nvPr/>
          </p:nvSpPr>
          <p:spPr>
            <a:xfrm>
              <a:off x="857091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marR="0" lvl="1" indent="0" algn="ctr" defTabSz="931862"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FFFFFF"/>
                  </a:solidFill>
                  <a:effectLst/>
                  <a:uLnTx/>
                  <a:uFillTx/>
                  <a:latin typeface="Segoe UI"/>
                  <a:ea typeface="+mn-ea"/>
                  <a:cs typeface="+mn-cs"/>
                </a:rPr>
                <a:t>SaaS</a:t>
              </a:r>
            </a:p>
          </p:txBody>
        </p:sp>
        <p:sp>
          <p:nvSpPr>
            <p:cNvPr id="93" name="Rectangle 92"/>
            <p:cNvSpPr/>
            <p:nvPr/>
          </p:nvSpPr>
          <p:spPr>
            <a:xfrm>
              <a:off x="3824993" y="5143832"/>
              <a:ext cx="7083985" cy="368055"/>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5" name="Rectangle 94"/>
            <p:cNvSpPr/>
            <p:nvPr/>
          </p:nvSpPr>
          <p:spPr>
            <a:xfrm>
              <a:off x="3824993" y="4738527"/>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7" name="Rectangle 96"/>
            <p:cNvSpPr/>
            <p:nvPr/>
          </p:nvSpPr>
          <p:spPr>
            <a:xfrm>
              <a:off x="3824993" y="5549136"/>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1" name="Rectangle 100"/>
            <p:cNvSpPr/>
            <p:nvPr/>
          </p:nvSpPr>
          <p:spPr>
            <a:xfrm>
              <a:off x="6197953" y="3927919"/>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9" name="Rectangle 108"/>
            <p:cNvSpPr/>
            <p:nvPr/>
          </p:nvSpPr>
          <p:spPr>
            <a:xfrm>
              <a:off x="6197953" y="3522615"/>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1" name="Rectangle 110"/>
            <p:cNvSpPr/>
            <p:nvPr/>
          </p:nvSpPr>
          <p:spPr>
            <a:xfrm>
              <a:off x="3824993" y="4333223"/>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3" name="Rectangle 112"/>
            <p:cNvSpPr/>
            <p:nvPr/>
          </p:nvSpPr>
          <p:spPr>
            <a:xfrm>
              <a:off x="8570910" y="2712007"/>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5" name="Rectangle 114"/>
            <p:cNvSpPr/>
            <p:nvPr/>
          </p:nvSpPr>
          <p:spPr>
            <a:xfrm>
              <a:off x="8570910" y="2306703"/>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7" name="Rectangle 116"/>
            <p:cNvSpPr/>
            <p:nvPr/>
          </p:nvSpPr>
          <p:spPr>
            <a:xfrm>
              <a:off x="8570910" y="3117311"/>
              <a:ext cx="2338051" cy="373041"/>
            </a:xfrm>
            <a:prstGeom prst="rect">
              <a:avLst/>
            </a:prstGeom>
            <a:solidFill>
              <a:schemeClr val="accent6"/>
            </a:solidFill>
            <a:ln w="9525" cap="flat" cmpd="sng" algn="ctr">
              <a:noFill/>
              <a:prstDash val="solid"/>
            </a:ln>
            <a:effectLst/>
          </p:spPr>
          <p:txBody>
            <a:bodyPr lIns="0" tIns="45524" rIns="0" bIns="45524" rtlCol="0" anchor="t" anchorCtr="0"/>
            <a:lstStyle/>
            <a:p>
              <a:pPr marL="0" marR="0" lvl="0" indent="0" algn="ctr" defTabSz="1237467" rtl="0" eaLnBrk="1" fontAlgn="auto" latinLnBrk="0" hangingPunct="1">
                <a:lnSpc>
                  <a:spcPct val="100000"/>
                </a:lnSpc>
                <a:spcBef>
                  <a:spcPts val="0"/>
                </a:spcBef>
                <a:spcAft>
                  <a:spcPts val="0"/>
                </a:spcAft>
                <a:buClrTx/>
                <a:buSzTx/>
                <a:buFontTx/>
                <a:buNone/>
                <a:tabLst/>
                <a:defRPr/>
              </a:pPr>
              <a:endParaRPr kumimoji="0" lang="en-US" sz="1597" b="1" i="0" u="none" strike="noStrike" kern="0" cap="none" spc="0" normalizeH="0" baseline="0" noProof="0" dirty="0">
                <a:ln>
                  <a:noFill/>
                </a:ln>
                <a:solidFill>
                  <a:prstClr val="white">
                    <a:alpha val="99000"/>
                  </a:prstClr>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grpSp>
      <p:grpSp>
        <p:nvGrpSpPr>
          <p:cNvPr id="5" name="Group 4"/>
          <p:cNvGrpSpPr/>
          <p:nvPr/>
        </p:nvGrpSpPr>
        <p:grpSpPr>
          <a:xfrm>
            <a:off x="870088" y="2307613"/>
            <a:ext cx="1867926" cy="3612713"/>
            <a:chOff x="427037" y="2306703"/>
            <a:chExt cx="2707554" cy="3615474"/>
          </a:xfrm>
        </p:grpSpPr>
        <p:sp>
          <p:nvSpPr>
            <p:cNvPr id="94" name="Rectangle 93"/>
            <p:cNvSpPr/>
            <p:nvPr/>
          </p:nvSpPr>
          <p:spPr>
            <a:xfrm>
              <a:off x="427037" y="514383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Networking</a:t>
              </a:r>
            </a:p>
          </p:txBody>
        </p:sp>
        <p:sp>
          <p:nvSpPr>
            <p:cNvPr id="96" name="Rectangle 95"/>
            <p:cNvSpPr/>
            <p:nvPr/>
          </p:nvSpPr>
          <p:spPr>
            <a:xfrm>
              <a:off x="427037" y="473852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Hardware</a:t>
              </a:r>
            </a:p>
          </p:txBody>
        </p:sp>
        <p:sp>
          <p:nvSpPr>
            <p:cNvPr id="98" name="Rectangle 97"/>
            <p:cNvSpPr/>
            <p:nvPr/>
          </p:nvSpPr>
          <p:spPr>
            <a:xfrm>
              <a:off x="427037" y="5549136"/>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Physical Security</a:t>
              </a:r>
            </a:p>
          </p:txBody>
        </p:sp>
        <p:sp>
          <p:nvSpPr>
            <p:cNvPr id="102" name="Rectangle 101"/>
            <p:cNvSpPr/>
            <p:nvPr/>
          </p:nvSpPr>
          <p:spPr>
            <a:xfrm>
              <a:off x="427037" y="3927919"/>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Operating System</a:t>
              </a:r>
            </a:p>
          </p:txBody>
        </p:sp>
        <p:sp>
          <p:nvSpPr>
            <p:cNvPr id="110" name="Rectangle 109"/>
            <p:cNvSpPr/>
            <p:nvPr/>
          </p:nvSpPr>
          <p:spPr>
            <a:xfrm>
              <a:off x="427037" y="3522615"/>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Middleware</a:t>
              </a:r>
            </a:p>
          </p:txBody>
        </p:sp>
        <p:sp>
          <p:nvSpPr>
            <p:cNvPr id="112" name="Rectangle 111"/>
            <p:cNvSpPr/>
            <p:nvPr/>
          </p:nvSpPr>
          <p:spPr>
            <a:xfrm>
              <a:off x="427037" y="433322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Virtualization</a:t>
              </a:r>
            </a:p>
          </p:txBody>
        </p:sp>
        <p:sp>
          <p:nvSpPr>
            <p:cNvPr id="114" name="Rectangle 113"/>
            <p:cNvSpPr/>
            <p:nvPr/>
          </p:nvSpPr>
          <p:spPr>
            <a:xfrm>
              <a:off x="427037" y="271200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Data</a:t>
              </a:r>
            </a:p>
          </p:txBody>
        </p:sp>
        <p:sp>
          <p:nvSpPr>
            <p:cNvPr id="116" name="Rectangle 115"/>
            <p:cNvSpPr/>
            <p:nvPr/>
          </p:nvSpPr>
          <p:spPr>
            <a:xfrm>
              <a:off x="427037" y="230670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Applications</a:t>
              </a:r>
            </a:p>
          </p:txBody>
        </p:sp>
        <p:sp>
          <p:nvSpPr>
            <p:cNvPr id="118" name="Rectangle 117"/>
            <p:cNvSpPr/>
            <p:nvPr/>
          </p:nvSpPr>
          <p:spPr>
            <a:xfrm>
              <a:off x="427037" y="311731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r" defTabSz="1237467" rtl="0" eaLnBrk="1" fontAlgn="auto" latinLnBrk="0" hangingPunct="1">
                <a:lnSpc>
                  <a:spcPct val="100000"/>
                </a:lnSpc>
                <a:spcBef>
                  <a:spcPts val="0"/>
                </a:spcBef>
                <a:spcAft>
                  <a:spcPts val="0"/>
                </a:spcAft>
                <a:buClrTx/>
                <a:buSzTx/>
                <a:buFontTx/>
                <a:buNone/>
                <a:tabLst/>
                <a:defRPr/>
              </a:pPr>
              <a:r>
                <a:rPr kumimoji="0" lang="en-US" sz="1834" b="0" i="0" u="none" strike="noStrike" kern="1200" cap="none" spc="0" normalizeH="0" baseline="0" noProof="0" dirty="0">
                  <a:ln>
                    <a:noFill/>
                  </a:ln>
                  <a:solidFill>
                    <a:srgbClr val="0072C6">
                      <a:alpha val="99000"/>
                    </a:srgbClr>
                  </a:solidFill>
                  <a:effectLst/>
                  <a:uLnTx/>
                  <a:uFillTx/>
                  <a:latin typeface="Segoe UI"/>
                  <a:ea typeface="Segoe UI" panose="020B0502040204020203" pitchFamily="34" charset="0"/>
                  <a:cs typeface="Segoe UI Semibold" panose="020B0702040204020203" pitchFamily="34" charset="0"/>
                </a:rPr>
                <a:t>Users</a:t>
              </a:r>
            </a:p>
          </p:txBody>
        </p:sp>
      </p:grpSp>
    </p:spTree>
    <p:extLst>
      <p:ext uri="{BB962C8B-B14F-4D97-AF65-F5344CB8AC3E}">
        <p14:creationId xmlns:p14="http://schemas.microsoft.com/office/powerpoint/2010/main" val="1097313255"/>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Exkurs: Cloud Computing nach NIST</a:t>
            </a:r>
            <a:endParaRPr lang="en-US" dirty="0"/>
          </a:p>
        </p:txBody>
      </p:sp>
      <p:sp>
        <p:nvSpPr>
          <p:cNvPr id="4" name="Content Placeholder 3"/>
          <p:cNvSpPr>
            <a:spLocks noGrp="1"/>
          </p:cNvSpPr>
          <p:nvPr>
            <p:ph idx="1"/>
          </p:nvPr>
        </p:nvSpPr>
        <p:spPr/>
        <p:txBody>
          <a:bodyPr/>
          <a:lstStyle/>
          <a:p>
            <a:r>
              <a:rPr lang="de-DE" dirty="0"/>
              <a:t>National Institute </a:t>
            </a:r>
            <a:r>
              <a:rPr lang="de-DE" dirty="0" err="1"/>
              <a:t>of</a:t>
            </a:r>
            <a:r>
              <a:rPr lang="de-DE" dirty="0"/>
              <a:t> Standards and </a:t>
            </a:r>
            <a:r>
              <a:rPr lang="de-DE" dirty="0" smtClean="0"/>
              <a:t>Technology </a:t>
            </a:r>
          </a:p>
          <a:p>
            <a:pPr lvl="1"/>
            <a:r>
              <a:rPr lang="de-DE" dirty="0"/>
              <a:t>Special </a:t>
            </a:r>
            <a:r>
              <a:rPr lang="de-DE" dirty="0" err="1"/>
              <a:t>Publication</a:t>
            </a:r>
            <a:r>
              <a:rPr lang="de-DE" dirty="0"/>
              <a:t> </a:t>
            </a:r>
            <a:r>
              <a:rPr lang="de-DE" dirty="0" smtClean="0"/>
              <a:t>800-145 (2001)</a:t>
            </a:r>
          </a:p>
          <a:p>
            <a:pPr lvl="1"/>
            <a:endParaRPr lang="de-DE" dirty="0"/>
          </a:p>
          <a:p>
            <a:r>
              <a:rPr lang="de-DE" dirty="0" smtClean="0"/>
              <a:t>Wesentliche Charakteristika</a:t>
            </a:r>
          </a:p>
          <a:p>
            <a:pPr lvl="1"/>
            <a:r>
              <a:rPr lang="en-US" dirty="0"/>
              <a:t>On-demand self-service</a:t>
            </a:r>
          </a:p>
          <a:p>
            <a:pPr lvl="1"/>
            <a:r>
              <a:rPr lang="en-US" dirty="0"/>
              <a:t>Broad network access</a:t>
            </a:r>
          </a:p>
          <a:p>
            <a:pPr lvl="1"/>
            <a:r>
              <a:rPr lang="en-US" dirty="0"/>
              <a:t>Resource pooling</a:t>
            </a:r>
          </a:p>
          <a:p>
            <a:pPr lvl="1"/>
            <a:r>
              <a:rPr lang="en-US" dirty="0"/>
              <a:t>Rapid elasticity</a:t>
            </a:r>
          </a:p>
          <a:p>
            <a:pPr lvl="1"/>
            <a:r>
              <a:rPr lang="en-US" dirty="0"/>
              <a:t>Measured service</a:t>
            </a:r>
            <a:endParaRPr lang="de-DE" dirty="0"/>
          </a:p>
          <a:p>
            <a:endParaRPr lang="de-DE" dirty="0" smtClean="0"/>
          </a:p>
        </p:txBody>
      </p:sp>
    </p:spTree>
    <p:extLst>
      <p:ext uri="{BB962C8B-B14F-4D97-AF65-F5344CB8AC3E}">
        <p14:creationId xmlns:p14="http://schemas.microsoft.com/office/powerpoint/2010/main" val="38362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37510" y="-61418"/>
            <a:ext cx="13001936" cy="6613083"/>
          </a:xfrm>
          <a:prstGeom prst="rect">
            <a:avLst/>
          </a:prstGeom>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10943" y="792713"/>
            <a:ext cx="12424999" cy="6274443"/>
          </a:xfrm>
          <a:prstGeom prst="rect">
            <a:avLst/>
          </a:prstGeom>
          <a:noFill/>
          <a:ln>
            <a:noFill/>
          </a:ln>
        </p:spPr>
      </p:pic>
      <p:pic>
        <p:nvPicPr>
          <p:cNvPr id="173" name="Picture 17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15745" y="3050352"/>
            <a:ext cx="560155" cy="538044"/>
          </a:xfrm>
          <a:prstGeom prst="rect">
            <a:avLst/>
          </a:prstGeom>
          <a:effectLst>
            <a:outerShdw blurRad="63500" sx="102000" sy="102000" algn="ctr" rotWithShape="0">
              <a:prstClr val="black">
                <a:alpha val="40000"/>
              </a:prstClr>
            </a:outerShdw>
          </a:effectLst>
        </p:spPr>
      </p:pic>
      <p:sp>
        <p:nvSpPr>
          <p:cNvPr id="2" name="Title 1"/>
          <p:cNvSpPr>
            <a:spLocks noGrp="1"/>
          </p:cNvSpPr>
          <p:nvPr>
            <p:ph type="title"/>
          </p:nvPr>
        </p:nvSpPr>
        <p:spPr>
          <a:xfrm>
            <a:off x="74648" y="106438"/>
            <a:ext cx="11278512" cy="762588"/>
          </a:xfrm>
        </p:spPr>
        <p:txBody>
          <a:bodyPr/>
          <a:lstStyle/>
          <a:p>
            <a:r>
              <a:rPr lang="en-US" sz="4895" spc="-102" dirty="0" err="1" smtClean="0"/>
              <a:t>Globale</a:t>
            </a:r>
            <a:r>
              <a:rPr lang="en-US" sz="4895" spc="-102" dirty="0" smtClean="0"/>
              <a:t> </a:t>
            </a:r>
            <a:r>
              <a:rPr lang="en-US" sz="4895" spc="-102" dirty="0" err="1" smtClean="0"/>
              <a:t>Infrastruktur</a:t>
            </a:r>
            <a:endParaRPr lang="en-US" sz="4895" dirty="0">
              <a:solidFill>
                <a:srgbClr val="0070C0"/>
              </a:solidFill>
            </a:endParaRPr>
          </a:p>
        </p:txBody>
      </p:sp>
      <p:sp>
        <p:nvSpPr>
          <p:cNvPr id="27" name="TextBox 26"/>
          <p:cNvSpPr txBox="1"/>
          <p:nvPr/>
        </p:nvSpPr>
        <p:spPr>
          <a:xfrm>
            <a:off x="409262" y="839057"/>
            <a:ext cx="11796050" cy="477994"/>
          </a:xfrm>
          <a:prstGeom prst="rect">
            <a:avLst/>
          </a:prstGeom>
          <a:noFill/>
          <a:ln>
            <a:noFill/>
          </a:ln>
        </p:spPr>
        <p:txBody>
          <a:bodyPr wrap="square" lIns="93203" tIns="46603" rIns="93203" bIns="46603" rtlCol="0">
            <a:spAutoFit/>
          </a:bodyPr>
          <a:lstStyle/>
          <a:p>
            <a:pPr marL="0" marR="0" lvl="0" indent="0" algn="l" defTabSz="1242571" rtl="0" eaLnBrk="1" fontAlgn="auto" latinLnBrk="0" hangingPunct="1">
              <a:lnSpc>
                <a:spcPct val="100000"/>
              </a:lnSpc>
              <a:spcBef>
                <a:spcPts val="0"/>
              </a:spcBef>
              <a:spcAft>
                <a:spcPts val="0"/>
              </a:spcAft>
              <a:buClrTx/>
              <a:buSzTx/>
              <a:buFontTx/>
              <a:buNone/>
              <a:tabLst/>
              <a:defRPr/>
            </a:pPr>
            <a:r>
              <a:rPr kumimoji="0" lang="en-US" sz="2446" b="0" i="0" u="none" strike="noStrike" kern="1200" cap="none" spc="-102" normalizeH="0" baseline="0" noProof="0" dirty="0">
                <a:ln>
                  <a:noFill/>
                </a:ln>
                <a:solidFill>
                  <a:srgbClr val="FFB900">
                    <a:lumMod val="50000"/>
                  </a:srgbClr>
                </a:solidFill>
                <a:effectLst/>
                <a:uLnTx/>
                <a:uFillTx/>
                <a:latin typeface="Segoe UI Light"/>
                <a:ea typeface="+mn-ea"/>
                <a:cs typeface="+mn-cs"/>
              </a:rPr>
              <a:t>24 Regions Worldwide, </a:t>
            </a:r>
            <a:r>
              <a:rPr kumimoji="0" lang="en-US" sz="2446" b="0" i="0" u="none" strike="noStrike" kern="1200" cap="none" spc="-102" normalizeH="0" baseline="0" noProof="0" dirty="0" smtClean="0">
                <a:ln>
                  <a:noFill/>
                </a:ln>
                <a:solidFill>
                  <a:srgbClr val="FFB900">
                    <a:lumMod val="50000"/>
                  </a:srgbClr>
                </a:solidFill>
                <a:effectLst/>
                <a:uLnTx/>
                <a:uFillTx/>
                <a:latin typeface="Segoe UI Light"/>
                <a:ea typeface="+mn-ea"/>
                <a:cs typeface="+mn-cs"/>
              </a:rPr>
              <a:t>22 ONLINE</a:t>
            </a:r>
            <a:endParaRPr kumimoji="0" lang="en-US" sz="2446" b="0" i="0" u="none" strike="noStrike" kern="1200" cap="none" spc="-102" normalizeH="0" baseline="0" noProof="0" dirty="0">
              <a:ln>
                <a:noFill/>
              </a:ln>
              <a:solidFill>
                <a:srgbClr val="FFB900">
                  <a:lumMod val="50000"/>
                </a:srgbClr>
              </a:solidFill>
              <a:effectLst/>
              <a:uLnTx/>
              <a:uFillTx/>
              <a:latin typeface="Segoe UI Light"/>
              <a:ea typeface="+mn-ea"/>
              <a:cs typeface="+mn-cs"/>
            </a:endParaRPr>
          </a:p>
        </p:txBody>
      </p:sp>
      <p:sp>
        <p:nvSpPr>
          <p:cNvPr id="67" name="Rectangle 66"/>
          <p:cNvSpPr/>
          <p:nvPr/>
        </p:nvSpPr>
        <p:spPr bwMode="auto">
          <a:xfrm>
            <a:off x="6981057" y="6457967"/>
            <a:ext cx="180038" cy="147965"/>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102" normalizeH="0" baseline="0" noProof="0" dirty="0">
              <a:ln>
                <a:noFill/>
              </a:ln>
              <a:solidFill>
                <a:srgbClr val="FFFFFF"/>
              </a:solidFill>
              <a:effectLst/>
              <a:uLnTx/>
              <a:uFillTx/>
              <a:latin typeface="Segoe UI Light"/>
              <a:ea typeface="+mn-ea"/>
              <a:cs typeface="Segoe UI" pitchFamily="34" charset="0"/>
            </a:endParaRPr>
          </a:p>
        </p:txBody>
      </p:sp>
      <p:sp>
        <p:nvSpPr>
          <p:cNvPr id="68" name="Rectangle 67"/>
          <p:cNvSpPr/>
          <p:nvPr/>
        </p:nvSpPr>
        <p:spPr bwMode="auto">
          <a:xfrm>
            <a:off x="6986558" y="6187028"/>
            <a:ext cx="179849" cy="146133"/>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marL="0" marR="0" lvl="0" indent="0" algn="ctr" defTabSz="1242571"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102" normalizeH="0" baseline="0" noProof="0" dirty="0">
              <a:ln>
                <a:noFill/>
              </a:ln>
              <a:solidFill>
                <a:srgbClr val="FFFFFF"/>
              </a:solidFill>
              <a:effectLst/>
              <a:uLnTx/>
              <a:uFillTx/>
              <a:latin typeface="Segoe UI"/>
              <a:ea typeface="+mn-ea"/>
              <a:cs typeface="Segoe UI" pitchFamily="34" charset="0"/>
            </a:endParaRPr>
          </a:p>
        </p:txBody>
      </p:sp>
      <p:sp>
        <p:nvSpPr>
          <p:cNvPr id="4" name="Rectangle 3"/>
          <p:cNvSpPr/>
          <p:nvPr/>
        </p:nvSpPr>
        <p:spPr>
          <a:xfrm>
            <a:off x="7118557" y="6080235"/>
            <a:ext cx="1202971"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Operational</a:t>
            </a:r>
            <a:endParaRPr kumimoji="0" lang="en-US" sz="1632" b="0" i="0" u="none" strike="noStrike" kern="1200" cap="none" spc="0" normalizeH="0" baseline="0" noProof="0" dirty="0">
              <a:ln>
                <a:noFill/>
              </a:ln>
              <a:solidFill>
                <a:srgbClr val="505050"/>
              </a:solidFill>
              <a:effectLst/>
              <a:uLnTx/>
              <a:uFillTx/>
              <a:latin typeface="Segoe UI"/>
              <a:ea typeface="+mn-ea"/>
              <a:cs typeface="+mn-cs"/>
            </a:endParaRPr>
          </a:p>
        </p:txBody>
      </p:sp>
      <p:sp>
        <p:nvSpPr>
          <p:cNvPr id="69" name="Rectangle 68"/>
          <p:cNvSpPr/>
          <p:nvPr/>
        </p:nvSpPr>
        <p:spPr>
          <a:xfrm>
            <a:off x="7127252" y="6345052"/>
            <a:ext cx="2653793" cy="350330"/>
          </a:xfrm>
          <a:prstGeom prst="rect">
            <a:avLst/>
          </a:prstGeom>
        </p:spPr>
        <p:txBody>
          <a:bodyPr wrap="none">
            <a:spAutoFit/>
          </a:bodyPr>
          <a:lstStyle/>
          <a:p>
            <a:pPr marL="0" marR="0" lvl="0" indent="0" algn="l" defTabSz="932441"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30" normalizeH="0" baseline="0" noProof="0" dirty="0">
                <a:ln>
                  <a:noFill/>
                </a:ln>
                <a:solidFill>
                  <a:srgbClr val="FFB900">
                    <a:lumMod val="50000"/>
                  </a:srgbClr>
                </a:solidFill>
                <a:effectLst/>
                <a:uLnTx/>
                <a:uFillTx/>
                <a:latin typeface="Segoe UI Light" panose="020B0502040204020203" pitchFamily="34" charset="0"/>
                <a:ea typeface="+mn-ea"/>
                <a:cs typeface="Segoe UI Light" panose="020B0502040204020203" pitchFamily="34" charset="0"/>
              </a:rPr>
              <a:t>Announced/Not Operational</a:t>
            </a:r>
            <a:endParaRPr kumimoji="0" lang="en-US" sz="1632" b="0" i="0" u="none" strike="noStrike" kern="1200" cap="none" spc="0" normalizeH="0" baseline="0" noProof="0" dirty="0">
              <a:ln>
                <a:noFill/>
              </a:ln>
              <a:solidFill>
                <a:srgbClr val="505050"/>
              </a:solidFill>
              <a:effectLst/>
              <a:uLnTx/>
              <a:uFillTx/>
              <a:latin typeface="Segoe UI"/>
              <a:ea typeface="+mn-ea"/>
              <a:cs typeface="+mn-cs"/>
            </a:endParaRPr>
          </a:p>
        </p:txBody>
      </p:sp>
      <p:sp>
        <p:nvSpPr>
          <p:cNvPr id="74" name="Rectangle 73"/>
          <p:cNvSpPr/>
          <p:nvPr/>
        </p:nvSpPr>
        <p:spPr bwMode="auto">
          <a:xfrm>
            <a:off x="1875232" y="2377396"/>
            <a:ext cx="646157"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Iowa</a:t>
            </a:r>
          </a:p>
        </p:txBody>
      </p:sp>
      <p:sp>
        <p:nvSpPr>
          <p:cNvPr id="57" name="Rectangle 56"/>
          <p:cNvSpPr/>
          <p:nvPr/>
        </p:nvSpPr>
        <p:spPr bwMode="auto">
          <a:xfrm>
            <a:off x="973962" y="3194050"/>
            <a:ext cx="61567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West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California</a:t>
            </a:r>
          </a:p>
        </p:txBody>
      </p:sp>
      <p:sp>
        <p:nvSpPr>
          <p:cNvPr id="82" name="Rectangle 81"/>
          <p:cNvSpPr/>
          <p:nvPr/>
        </p:nvSpPr>
        <p:spPr bwMode="auto">
          <a:xfrm>
            <a:off x="5043791" y="2051127"/>
            <a:ext cx="82143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North Europe</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Ireland</a:t>
            </a:r>
          </a:p>
        </p:txBody>
      </p:sp>
      <p:sp>
        <p:nvSpPr>
          <p:cNvPr id="76" name="Rectangle 75"/>
          <p:cNvSpPr/>
          <p:nvPr/>
        </p:nvSpPr>
        <p:spPr bwMode="auto">
          <a:xfrm>
            <a:off x="4069676" y="3171018"/>
            <a:ext cx="58022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77" name="Rectangle 76"/>
          <p:cNvSpPr/>
          <p:nvPr/>
        </p:nvSpPr>
        <p:spPr bwMode="auto">
          <a:xfrm>
            <a:off x="4357506" y="3587235"/>
            <a:ext cx="6465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US 2</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78" name="Rectangle 77"/>
          <p:cNvSpPr/>
          <p:nvPr/>
        </p:nvSpPr>
        <p:spPr bwMode="auto">
          <a:xfrm>
            <a:off x="3508845" y="3800047"/>
            <a:ext cx="68075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US </a:t>
            </a:r>
            <a:r>
              <a:rPr kumimoji="0" lang="en-US" sz="800" b="0" i="0" u="none" strike="noStrike" kern="1200" cap="none" spc="0" normalizeH="0" baseline="0" noProof="0" dirty="0" err="1">
                <a:ln>
                  <a:noFill/>
                </a:ln>
                <a:solidFill>
                  <a:srgbClr val="FFFFFF"/>
                </a:solidFill>
                <a:effectLst/>
                <a:uLnTx/>
                <a:uFillTx/>
                <a:latin typeface="Segoe UI Light"/>
                <a:ea typeface="Verdana" panose="020B0604030504040204" pitchFamily="34" charset="0"/>
                <a:cs typeface="Arial" panose="020B0604020202020204" pitchFamily="34" charset="0"/>
              </a:rPr>
              <a:t>Gov</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Virginia</a:t>
            </a:r>
          </a:p>
        </p:txBody>
      </p:sp>
      <p:sp>
        <p:nvSpPr>
          <p:cNvPr id="85" name="Rectangle 84"/>
          <p:cNvSpPr/>
          <p:nvPr/>
        </p:nvSpPr>
        <p:spPr bwMode="auto">
          <a:xfrm>
            <a:off x="2275901" y="1863738"/>
            <a:ext cx="92747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North 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Illinois</a:t>
            </a:r>
          </a:p>
        </p:txBody>
      </p:sp>
      <p:sp>
        <p:nvSpPr>
          <p:cNvPr id="86" name="Rectangle 85"/>
          <p:cNvSpPr/>
          <p:nvPr/>
        </p:nvSpPr>
        <p:spPr bwMode="auto">
          <a:xfrm>
            <a:off x="1257350" y="2649129"/>
            <a:ext cx="5364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US </a:t>
            </a:r>
            <a:r>
              <a:rPr kumimoji="0" lang="en-US" sz="800" b="0" i="0" u="none" strike="noStrike" kern="1200" cap="none" spc="0" normalizeH="0" baseline="0" noProof="0" dirty="0" err="1">
                <a:ln>
                  <a:noFill/>
                </a:ln>
                <a:solidFill>
                  <a:srgbClr val="FFFFFF"/>
                </a:solidFill>
                <a:effectLst/>
                <a:uLnTx/>
                <a:uFillTx/>
                <a:latin typeface="Segoe UI Light"/>
                <a:ea typeface="Verdana" panose="020B0604030504040204" pitchFamily="34" charset="0"/>
                <a:cs typeface="Arial" panose="020B0604020202020204" pitchFamily="34" charset="0"/>
              </a:rPr>
              <a:t>Gov</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Iowa</a:t>
            </a:r>
          </a:p>
        </p:txBody>
      </p:sp>
      <p:sp>
        <p:nvSpPr>
          <p:cNvPr id="88" name="Rectangle 87"/>
          <p:cNvSpPr>
            <a:spLocks/>
          </p:cNvSpPr>
          <p:nvPr/>
        </p:nvSpPr>
        <p:spPr bwMode="auto">
          <a:xfrm>
            <a:off x="1385227" y="3708879"/>
            <a:ext cx="97194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South Central US</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Texas</a:t>
            </a:r>
          </a:p>
        </p:txBody>
      </p:sp>
      <p:sp>
        <p:nvSpPr>
          <p:cNvPr id="90" name="Rectangle 89"/>
          <p:cNvSpPr/>
          <p:nvPr/>
        </p:nvSpPr>
        <p:spPr bwMode="auto">
          <a:xfrm>
            <a:off x="4956915" y="5505650"/>
            <a:ext cx="695841"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Brazil South</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Sao Paulo</a:t>
            </a:r>
          </a:p>
        </p:txBody>
      </p:sp>
      <p:sp>
        <p:nvSpPr>
          <p:cNvPr id="92" name="Rectangle 91"/>
          <p:cNvSpPr/>
          <p:nvPr/>
        </p:nvSpPr>
        <p:spPr bwMode="auto">
          <a:xfrm>
            <a:off x="6200497" y="2119863"/>
            <a:ext cx="796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West Europe</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Netherlands</a:t>
            </a:r>
          </a:p>
        </p:txBody>
      </p:sp>
      <p:sp>
        <p:nvSpPr>
          <p:cNvPr id="94" name="Rectangle 93"/>
          <p:cNvSpPr/>
          <p:nvPr/>
        </p:nvSpPr>
        <p:spPr bwMode="auto">
          <a:xfrm>
            <a:off x="9688749" y="2559407"/>
            <a:ext cx="799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Light"/>
                <a:ea typeface="Verdana" panose="020B0604030504040204" pitchFamily="34" charset="0"/>
                <a:cs typeface="Arial" panose="020B0604020202020204" pitchFamily="34" charset="0"/>
              </a:rPr>
              <a:t>China North *</a:t>
            </a:r>
            <a:endPar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endParaRP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Beijing</a:t>
            </a:r>
          </a:p>
        </p:txBody>
      </p:sp>
      <p:sp>
        <p:nvSpPr>
          <p:cNvPr id="96" name="Rectangle 95"/>
          <p:cNvSpPr/>
          <p:nvPr/>
        </p:nvSpPr>
        <p:spPr bwMode="auto">
          <a:xfrm>
            <a:off x="8820698" y="2964307"/>
            <a:ext cx="7772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China South *</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Shanghai</a:t>
            </a:r>
          </a:p>
        </p:txBody>
      </p:sp>
      <p:sp>
        <p:nvSpPr>
          <p:cNvPr id="98" name="Rectangle 97"/>
          <p:cNvSpPr/>
          <p:nvPr/>
        </p:nvSpPr>
        <p:spPr bwMode="auto">
          <a:xfrm>
            <a:off x="11080621" y="2876585"/>
            <a:ext cx="698566"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Japan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Saitama</a:t>
            </a:r>
          </a:p>
        </p:txBody>
      </p:sp>
      <p:sp>
        <p:nvSpPr>
          <p:cNvPr id="99" name="Rectangle 98"/>
          <p:cNvSpPr/>
          <p:nvPr/>
        </p:nvSpPr>
        <p:spPr bwMode="auto">
          <a:xfrm>
            <a:off x="11080620" y="3342906"/>
            <a:ext cx="73646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Japan West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Osaka</a:t>
            </a:r>
          </a:p>
        </p:txBody>
      </p:sp>
      <p:grpSp>
        <p:nvGrpSpPr>
          <p:cNvPr id="10" name="Group 9"/>
          <p:cNvGrpSpPr/>
          <p:nvPr/>
        </p:nvGrpSpPr>
        <p:grpSpPr>
          <a:xfrm>
            <a:off x="8473045" y="3746910"/>
            <a:ext cx="1086983" cy="749750"/>
            <a:chOff x="8473045" y="3746910"/>
            <a:chExt cx="1086983" cy="749750"/>
          </a:xfrm>
        </p:grpSpPr>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73045" y="3958616"/>
              <a:ext cx="560155" cy="538044"/>
            </a:xfrm>
            <a:prstGeom prst="rect">
              <a:avLst/>
            </a:prstGeom>
            <a:effectLst>
              <a:outerShdw blurRad="63500" sx="102000" sy="102000" algn="ctr" rotWithShape="0">
                <a:prstClr val="black">
                  <a:alpha val="40000"/>
                </a:prstClr>
              </a:outerShdw>
            </a:effectLst>
          </p:spPr>
        </p:pic>
        <p:sp>
          <p:nvSpPr>
            <p:cNvPr id="104" name="Rectangle 103"/>
            <p:cNvSpPr/>
            <p:nvPr/>
          </p:nvSpPr>
          <p:spPr bwMode="auto">
            <a:xfrm>
              <a:off x="8820698" y="3746910"/>
              <a:ext cx="739330"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South</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Chennai</a:t>
              </a:r>
            </a:p>
          </p:txBody>
        </p:sp>
        <p:cxnSp>
          <p:nvCxnSpPr>
            <p:cNvPr id="107" name="Straight Connector 106"/>
            <p:cNvCxnSpPr>
              <a:stCxn id="104" idx="2"/>
            </p:cNvCxnSpPr>
            <p:nvPr/>
          </p:nvCxnSpPr>
          <p:spPr>
            <a:xfrm flipH="1">
              <a:off x="8751755" y="4027105"/>
              <a:ext cx="438608" cy="206874"/>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p:cNvSpPr/>
          <p:nvPr/>
        </p:nvSpPr>
        <p:spPr bwMode="auto">
          <a:xfrm>
            <a:off x="10184869" y="4010982"/>
            <a:ext cx="73618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East Asia</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Hong Kong</a:t>
            </a:r>
          </a:p>
        </p:txBody>
      </p:sp>
      <p:sp>
        <p:nvSpPr>
          <p:cNvPr id="113" name="Rectangle 112"/>
          <p:cNvSpPr/>
          <p:nvPr/>
        </p:nvSpPr>
        <p:spPr bwMode="auto">
          <a:xfrm>
            <a:off x="8461181" y="4541235"/>
            <a:ext cx="63391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SE Asia</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Singapore</a:t>
            </a:r>
          </a:p>
        </p:txBody>
      </p:sp>
      <p:sp>
        <p:nvSpPr>
          <p:cNvPr id="118" name="Rectangle 117"/>
          <p:cNvSpPr/>
          <p:nvPr/>
        </p:nvSpPr>
        <p:spPr bwMode="auto">
          <a:xfrm>
            <a:off x="9328826" y="5621744"/>
            <a:ext cx="103640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Australia South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Victoria</a:t>
            </a:r>
          </a:p>
        </p:txBody>
      </p:sp>
      <p:sp>
        <p:nvSpPr>
          <p:cNvPr id="119" name="Rectangle 118"/>
          <p:cNvSpPr/>
          <p:nvPr/>
        </p:nvSpPr>
        <p:spPr bwMode="auto">
          <a:xfrm>
            <a:off x="10868284" y="5054910"/>
            <a:ext cx="94880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Australia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New South Wales</a:t>
            </a:r>
          </a:p>
        </p:txBody>
      </p:sp>
      <p:sp>
        <p:nvSpPr>
          <p:cNvPr id="8" name="Rectangle 7"/>
          <p:cNvSpPr/>
          <p:nvPr/>
        </p:nvSpPr>
        <p:spPr>
          <a:xfrm>
            <a:off x="6965662" y="6595035"/>
            <a:ext cx="2189805" cy="350330"/>
          </a:xfrm>
          <a:prstGeom prst="rect">
            <a:avLst/>
          </a:prstGeom>
        </p:spPr>
        <p:txBody>
          <a:bodyPr wrap="none">
            <a:spAutoFit/>
          </a:bodyPr>
          <a:lstStyle/>
          <a:p>
            <a:pPr marL="0" marR="0" lvl="1" indent="0" algn="l" defTabSz="932151" rtl="0" eaLnBrk="1" fontAlgn="auto" latinLnBrk="0" hangingPunct="1">
              <a:lnSpc>
                <a:spcPct val="100000"/>
              </a:lnSpc>
              <a:spcBef>
                <a:spcPts val="0"/>
              </a:spcBef>
              <a:spcAft>
                <a:spcPts val="0"/>
              </a:spcAft>
              <a:buClrTx/>
              <a:buSzPct val="100000"/>
              <a:buFontTx/>
              <a:buNone/>
              <a:tabLst/>
              <a:defRPr/>
            </a:pPr>
            <a:r>
              <a:rPr kumimoji="0" lang="en-US" sz="1632" b="0" i="0" u="none" strike="noStrike" kern="1200" cap="none" spc="-3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Operated by 21Vianet</a:t>
            </a:r>
          </a:p>
        </p:txBody>
      </p:sp>
      <p:grpSp>
        <p:nvGrpSpPr>
          <p:cNvPr id="9" name="Group 8"/>
          <p:cNvGrpSpPr/>
          <p:nvPr/>
        </p:nvGrpSpPr>
        <p:grpSpPr>
          <a:xfrm>
            <a:off x="8211418" y="3419269"/>
            <a:ext cx="737169" cy="902781"/>
            <a:chOff x="8211418" y="3419269"/>
            <a:chExt cx="737169" cy="902781"/>
          </a:xfrm>
        </p:grpSpPr>
        <p:sp>
          <p:nvSpPr>
            <p:cNvPr id="121" name="Rectangle 120"/>
            <p:cNvSpPr/>
            <p:nvPr/>
          </p:nvSpPr>
          <p:spPr bwMode="auto">
            <a:xfrm>
              <a:off x="8211418" y="3419269"/>
              <a:ext cx="737169"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Central</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Pune</a:t>
              </a:r>
            </a:p>
          </p:txBody>
        </p:sp>
        <p:pic>
          <p:nvPicPr>
            <p:cNvPr id="125" name="Picture 1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2437" y="3784006"/>
              <a:ext cx="560155" cy="538044"/>
            </a:xfrm>
            <a:prstGeom prst="rect">
              <a:avLst/>
            </a:prstGeom>
            <a:effectLst>
              <a:outerShdw blurRad="63500" sx="102000" sy="102000" algn="ctr" rotWithShape="0">
                <a:prstClr val="black">
                  <a:alpha val="40000"/>
                </a:prstClr>
              </a:outerShdw>
            </a:effectLst>
          </p:spPr>
        </p:pic>
        <p:cxnSp>
          <p:nvCxnSpPr>
            <p:cNvPr id="126" name="Straight Connector 125"/>
            <p:cNvCxnSpPr>
              <a:stCxn id="121" idx="2"/>
            </p:cNvCxnSpPr>
            <p:nvPr/>
          </p:nvCxnSpPr>
          <p:spPr>
            <a:xfrm>
              <a:off x="8580003" y="3699464"/>
              <a:ext cx="6574" cy="36005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pic>
        <p:nvPicPr>
          <p:cNvPr id="129" name="Picture 1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51382" y="4306256"/>
            <a:ext cx="560155" cy="538044"/>
          </a:xfrm>
          <a:prstGeom prst="rect">
            <a:avLst/>
          </a:prstGeom>
          <a:effectLst>
            <a:outerShdw blurRad="63500" sx="102000" sy="102000" algn="ctr" rotWithShape="0">
              <a:prstClr val="black">
                <a:alpha val="40000"/>
              </a:prstClr>
            </a:outerShdw>
          </a:effectLst>
        </p:spPr>
      </p:pic>
      <p:pic>
        <p:nvPicPr>
          <p:cNvPr id="131" name="Picture 1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60029" y="3653241"/>
            <a:ext cx="560155" cy="538044"/>
          </a:xfrm>
          <a:prstGeom prst="rect">
            <a:avLst/>
          </a:prstGeom>
          <a:effectLst>
            <a:outerShdw blurRad="63500" sx="102000" sy="102000" algn="ctr" rotWithShape="0">
              <a:prstClr val="black">
                <a:alpha val="40000"/>
              </a:prstClr>
            </a:outerShdw>
          </a:effectLst>
        </p:spPr>
      </p:pic>
      <p:pic>
        <p:nvPicPr>
          <p:cNvPr id="138" name="Picture 1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1836" y="5651343"/>
            <a:ext cx="560155" cy="538044"/>
          </a:xfrm>
          <a:prstGeom prst="rect">
            <a:avLst/>
          </a:prstGeom>
          <a:effectLst>
            <a:outerShdw blurRad="63500" sx="102000" sy="102000" algn="ctr" rotWithShape="0">
              <a:prstClr val="black">
                <a:alpha val="40000"/>
              </a:prstClr>
            </a:outerShdw>
          </a:effectLst>
        </p:spPr>
      </p:pic>
      <p:pic>
        <p:nvPicPr>
          <p:cNvPr id="139" name="Picture 1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871342" y="5522951"/>
            <a:ext cx="560155" cy="538044"/>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68455" y="3369652"/>
            <a:ext cx="560155" cy="538044"/>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32230" y="3068929"/>
            <a:ext cx="560155" cy="538044"/>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67820" y="3049191"/>
            <a:ext cx="560155" cy="538044"/>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77297" y="3194051"/>
            <a:ext cx="560155" cy="538044"/>
          </a:xfrm>
          <a:prstGeom prst="rect">
            <a:avLst/>
          </a:prstGeom>
          <a:effectLst>
            <a:outerShdw blurRad="63500" sx="102000" sy="102000" algn="ctr" rotWithShape="0">
              <a:prstClr val="black">
                <a:alpha val="40000"/>
              </a:prstClr>
            </a:outerShdw>
          </a:effectLst>
        </p:spPr>
      </p:pic>
      <p:cxnSp>
        <p:nvCxnSpPr>
          <p:cNvPr id="114" name="Straight Connector 113"/>
          <p:cNvCxnSpPr>
            <a:stCxn id="113" idx="3"/>
          </p:cNvCxnSpPr>
          <p:nvPr/>
        </p:nvCxnSpPr>
        <p:spPr>
          <a:xfrm flipV="1">
            <a:off x="9095101" y="4579313"/>
            <a:ext cx="433992" cy="14834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10" idx="1"/>
          </p:cNvCxnSpPr>
          <p:nvPr/>
        </p:nvCxnSpPr>
        <p:spPr>
          <a:xfrm flipH="1" flipV="1">
            <a:off x="9833316" y="3926319"/>
            <a:ext cx="351552" cy="27108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6" idx="2"/>
          </p:cNvCxnSpPr>
          <p:nvPr/>
        </p:nvCxnSpPr>
        <p:spPr>
          <a:xfrm>
            <a:off x="9209345" y="3337155"/>
            <a:ext cx="839188" cy="30419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9" idx="1"/>
          </p:cNvCxnSpPr>
          <p:nvPr/>
        </p:nvCxnSpPr>
        <p:spPr>
          <a:xfrm flipH="1" flipV="1">
            <a:off x="10662355" y="3467442"/>
            <a:ext cx="418264" cy="6188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8" idx="1"/>
          </p:cNvCxnSpPr>
          <p:nvPr/>
        </p:nvCxnSpPr>
        <p:spPr>
          <a:xfrm flipH="1">
            <a:off x="10753382" y="3063009"/>
            <a:ext cx="327238" cy="264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4" idx="2"/>
          </p:cNvCxnSpPr>
          <p:nvPr/>
        </p:nvCxnSpPr>
        <p:spPr>
          <a:xfrm flipH="1">
            <a:off x="9916699" y="2932255"/>
            <a:ext cx="171590" cy="409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9" idx="2"/>
          </p:cNvCxnSpPr>
          <p:nvPr/>
        </p:nvCxnSpPr>
        <p:spPr>
          <a:xfrm flipH="1">
            <a:off x="11147019" y="5427759"/>
            <a:ext cx="195667" cy="366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8" idx="3"/>
          </p:cNvCxnSpPr>
          <p:nvPr/>
        </p:nvCxnSpPr>
        <p:spPr>
          <a:xfrm>
            <a:off x="10365234" y="5808168"/>
            <a:ext cx="562856" cy="116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93170" y="2565329"/>
            <a:ext cx="560155" cy="538044"/>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21467" y="2530885"/>
            <a:ext cx="560155" cy="538044"/>
          </a:xfrm>
          <a:prstGeom prst="rect">
            <a:avLst/>
          </a:prstGeom>
          <a:effectLst>
            <a:outerShdw blurRad="63500" sx="102000" sy="102000" algn="ctr" rotWithShape="0">
              <a:prstClr val="black">
                <a:alpha val="40000"/>
              </a:prstClr>
            </a:outerShdw>
          </a:effectLst>
        </p:spPr>
      </p:pic>
      <p:cxnSp>
        <p:nvCxnSpPr>
          <p:cNvPr id="144" name="Straight Connector 143"/>
          <p:cNvCxnSpPr>
            <a:stCxn id="92" idx="2"/>
          </p:cNvCxnSpPr>
          <p:nvPr/>
        </p:nvCxnSpPr>
        <p:spPr>
          <a:xfrm flipH="1">
            <a:off x="6273248" y="2492711"/>
            <a:ext cx="325289" cy="34888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2" idx="2"/>
          </p:cNvCxnSpPr>
          <p:nvPr/>
        </p:nvCxnSpPr>
        <p:spPr>
          <a:xfrm>
            <a:off x="5454511" y="2423975"/>
            <a:ext cx="345659" cy="37799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589636" y="3325377"/>
            <a:ext cx="402706" cy="5509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40318" y="3481445"/>
            <a:ext cx="560155" cy="538044"/>
          </a:xfrm>
          <a:prstGeom prst="rect">
            <a:avLst/>
          </a:prstGeom>
          <a:effectLst>
            <a:outerShdw blurRad="63500" sx="102000" sy="102000" algn="ctr" rotWithShape="0">
              <a:prstClr val="black">
                <a:alpha val="40000"/>
              </a:prstClr>
            </a:outerShdw>
          </a:effectLst>
        </p:spPr>
      </p:pic>
      <p:pic>
        <p:nvPicPr>
          <p:cNvPr id="177" name="Picture 1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84997" y="2937124"/>
            <a:ext cx="560155" cy="538044"/>
          </a:xfrm>
          <a:prstGeom prst="rect">
            <a:avLst/>
          </a:prstGeom>
          <a:effectLst>
            <a:outerShdw blurRad="63500" sx="102000" sy="102000" algn="ctr" rotWithShape="0">
              <a:prstClr val="black">
                <a:alpha val="40000"/>
              </a:prstClr>
            </a:outerShdw>
          </a:effectLst>
        </p:spPr>
      </p:pic>
      <p:pic>
        <p:nvPicPr>
          <p:cNvPr id="178" name="Picture 17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16914" y="3018449"/>
            <a:ext cx="560155" cy="538044"/>
          </a:xfrm>
          <a:prstGeom prst="rect">
            <a:avLst/>
          </a:prstGeom>
          <a:effectLst>
            <a:outerShdw blurRad="63500" sx="102000" sy="102000" algn="ctr" rotWithShape="0">
              <a:prstClr val="black">
                <a:alpha val="40000"/>
              </a:prstClr>
            </a:outerShdw>
          </a:effectLst>
        </p:spPr>
      </p:pic>
      <p:pic>
        <p:nvPicPr>
          <p:cNvPr id="181" name="Picture 1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22927" y="3146055"/>
            <a:ext cx="560155" cy="538044"/>
          </a:xfrm>
          <a:prstGeom prst="rect">
            <a:avLst/>
          </a:prstGeom>
          <a:effectLst>
            <a:outerShdw blurRad="63500" sx="102000" sy="102000" algn="ctr" rotWithShape="0">
              <a:prstClr val="black">
                <a:alpha val="40000"/>
              </a:prstClr>
            </a:outerShdw>
          </a:effectLst>
        </p:spPr>
      </p:pic>
      <p:pic>
        <p:nvPicPr>
          <p:cNvPr id="182" name="Picture 18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00595" y="5146049"/>
            <a:ext cx="560155" cy="538044"/>
          </a:xfrm>
          <a:prstGeom prst="rect">
            <a:avLst/>
          </a:prstGeom>
          <a:effectLst>
            <a:outerShdw blurRad="63500" sx="102000" sy="102000" algn="ctr" rotWithShape="0">
              <a:prstClr val="black">
                <a:alpha val="40000"/>
              </a:prstClr>
            </a:outerShdw>
          </a:effectLst>
        </p:spPr>
      </p:pic>
      <p:cxnSp>
        <p:nvCxnSpPr>
          <p:cNvPr id="149" name="Straight Connector 148"/>
          <p:cNvCxnSpPr>
            <a:stCxn id="76" idx="1"/>
          </p:cNvCxnSpPr>
          <p:nvPr/>
        </p:nvCxnSpPr>
        <p:spPr>
          <a:xfrm flipH="1">
            <a:off x="3400736" y="3357442"/>
            <a:ext cx="668940" cy="6182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468676" y="2334779"/>
            <a:ext cx="1316279" cy="912414"/>
            <a:chOff x="3468676" y="2334779"/>
            <a:chExt cx="1316279" cy="912414"/>
          </a:xfrm>
        </p:grpSpPr>
        <p:sp>
          <p:nvSpPr>
            <p:cNvPr id="109" name="Rectangle 108"/>
            <p:cNvSpPr/>
            <p:nvPr/>
          </p:nvSpPr>
          <p:spPr bwMode="auto">
            <a:xfrm>
              <a:off x="3950139" y="2334779"/>
              <a:ext cx="834816"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Canada East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Quebec City</a:t>
              </a:r>
            </a:p>
          </p:txBody>
        </p:sp>
        <p:pic>
          <p:nvPicPr>
            <p:cNvPr id="180" name="Picture 1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68676" y="2709149"/>
              <a:ext cx="560155" cy="538044"/>
            </a:xfrm>
            <a:prstGeom prst="rect">
              <a:avLst/>
            </a:prstGeom>
            <a:effectLst>
              <a:outerShdw blurRad="63500" sx="102000" sy="102000" algn="ctr" rotWithShape="0">
                <a:prstClr val="black">
                  <a:alpha val="40000"/>
                </a:prstClr>
              </a:outerShdw>
            </a:effectLst>
          </p:spPr>
        </p:pic>
        <p:cxnSp>
          <p:nvCxnSpPr>
            <p:cNvPr id="150" name="Straight Connector 149"/>
            <p:cNvCxnSpPr>
              <a:stCxn id="109" idx="2"/>
            </p:cNvCxnSpPr>
            <p:nvPr/>
          </p:nvCxnSpPr>
          <p:spPr>
            <a:xfrm flipH="1">
              <a:off x="3745379" y="2707627"/>
              <a:ext cx="622168" cy="27505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967704" y="2281069"/>
            <a:ext cx="937436" cy="1104163"/>
            <a:chOff x="2967704" y="2281069"/>
            <a:chExt cx="937436" cy="1104163"/>
          </a:xfrm>
        </p:grpSpPr>
        <p:sp>
          <p:nvSpPr>
            <p:cNvPr id="108" name="Rectangle 107"/>
            <p:cNvSpPr/>
            <p:nvPr/>
          </p:nvSpPr>
          <p:spPr bwMode="auto">
            <a:xfrm>
              <a:off x="2967704" y="2281069"/>
              <a:ext cx="937436" cy="330603"/>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Canada Central</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Toronto</a:t>
              </a:r>
            </a:p>
          </p:txBody>
        </p:sp>
        <p:pic>
          <p:nvPicPr>
            <p:cNvPr id="179" name="Picture 1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69247" y="2847188"/>
              <a:ext cx="560155" cy="538044"/>
            </a:xfrm>
            <a:prstGeom prst="rect">
              <a:avLst/>
            </a:prstGeom>
            <a:effectLst>
              <a:outerShdw blurRad="63500" sx="102000" sy="102000" algn="ctr" rotWithShape="0">
                <a:prstClr val="black">
                  <a:alpha val="40000"/>
                </a:prstClr>
              </a:outerShdw>
            </a:effectLst>
          </p:spPr>
        </p:pic>
        <p:cxnSp>
          <p:nvCxnSpPr>
            <p:cNvPr id="151" name="Straight Connector 150"/>
            <p:cNvCxnSpPr/>
            <p:nvPr/>
          </p:nvCxnSpPr>
          <p:spPr>
            <a:xfrm>
              <a:off x="3431924" y="2607412"/>
              <a:ext cx="14024" cy="50968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stCxn id="85" idx="2"/>
          </p:cNvCxnSpPr>
          <p:nvPr/>
        </p:nvCxnSpPr>
        <p:spPr>
          <a:xfrm>
            <a:off x="2739640" y="2236586"/>
            <a:ext cx="359621" cy="10577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74" idx="2"/>
          </p:cNvCxnSpPr>
          <p:nvPr/>
        </p:nvCxnSpPr>
        <p:spPr>
          <a:xfrm>
            <a:off x="2198311" y="2750245"/>
            <a:ext cx="769394" cy="459669"/>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88" idx="3"/>
          </p:cNvCxnSpPr>
          <p:nvPr/>
        </p:nvCxnSpPr>
        <p:spPr>
          <a:xfrm flipV="1">
            <a:off x="2357176" y="3755003"/>
            <a:ext cx="460468" cy="14030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6" idx="3"/>
          </p:cNvCxnSpPr>
          <p:nvPr/>
        </p:nvCxnSpPr>
        <p:spPr>
          <a:xfrm>
            <a:off x="1793830" y="2835554"/>
            <a:ext cx="1165017" cy="37436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77" idx="1"/>
          </p:cNvCxnSpPr>
          <p:nvPr/>
        </p:nvCxnSpPr>
        <p:spPr>
          <a:xfrm flipH="1" flipV="1">
            <a:off x="3400736" y="3421679"/>
            <a:ext cx="956770" cy="35198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78" idx="0"/>
          </p:cNvCxnSpPr>
          <p:nvPr/>
        </p:nvCxnSpPr>
        <p:spPr>
          <a:xfrm flipH="1" flipV="1">
            <a:off x="3400738" y="3421679"/>
            <a:ext cx="448484" cy="37836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90" idx="1"/>
          </p:cNvCxnSpPr>
          <p:nvPr/>
        </p:nvCxnSpPr>
        <p:spPr>
          <a:xfrm flipH="1" flipV="1">
            <a:off x="4577784" y="5422723"/>
            <a:ext cx="379130" cy="26935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7606465" y="3738529"/>
            <a:ext cx="1188239" cy="538044"/>
            <a:chOff x="7606465" y="3738529"/>
            <a:chExt cx="1188239" cy="538044"/>
          </a:xfrm>
        </p:grpSpPr>
        <p:pic>
          <p:nvPicPr>
            <p:cNvPr id="89" name="Picture 8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34549" y="3738529"/>
              <a:ext cx="560155" cy="538044"/>
            </a:xfrm>
            <a:prstGeom prst="rect">
              <a:avLst/>
            </a:prstGeom>
            <a:effectLst>
              <a:outerShdw blurRad="63500" sx="102000" sy="102000" algn="ctr" rotWithShape="0">
                <a:prstClr val="black">
                  <a:alpha val="40000"/>
                </a:prstClr>
              </a:outerShdw>
            </a:effectLst>
          </p:spPr>
        </p:pic>
        <p:sp>
          <p:nvSpPr>
            <p:cNvPr id="91" name="Rectangle 90"/>
            <p:cNvSpPr/>
            <p:nvPr/>
          </p:nvSpPr>
          <p:spPr bwMode="auto">
            <a:xfrm>
              <a:off x="7606465" y="3913029"/>
              <a:ext cx="693614"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India West</a:t>
              </a:r>
            </a:p>
            <a:p>
              <a:pPr marL="0" marR="0" lvl="0" indent="0" algn="ctr" defTabSz="1242571"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solidFill>
                  <a:effectLst/>
                  <a:uLnTx/>
                  <a:uFillTx/>
                  <a:latin typeface="Segoe UI Light"/>
                  <a:ea typeface="Verdana" panose="020B0604030504040204" pitchFamily="34" charset="0"/>
                  <a:cs typeface="Arial" panose="020B0604020202020204" pitchFamily="34" charset="0"/>
                </a:rPr>
                <a:t>Mumbai</a:t>
              </a:r>
            </a:p>
          </p:txBody>
        </p:sp>
        <p:cxnSp>
          <p:nvCxnSpPr>
            <p:cNvPr id="93" name="Straight Connector 92"/>
            <p:cNvCxnSpPr>
              <a:stCxn id="91" idx="3"/>
            </p:cNvCxnSpPr>
            <p:nvPr/>
          </p:nvCxnSpPr>
          <p:spPr>
            <a:xfrm flipV="1">
              <a:off x="8300078" y="4009260"/>
              <a:ext cx="215625" cy="4386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6785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250"/>
                                  </p:stCondLst>
                                  <p:childTnLst>
                                    <p:set>
                                      <p:cBhvr>
                                        <p:cTn id="6" dur="1" fill="hold">
                                          <p:stCondLst>
                                            <p:cond delay="0"/>
                                          </p:stCondLst>
                                        </p:cTn>
                                        <p:tgtEl>
                                          <p:spTgt spid="87"/>
                                        </p:tgtEl>
                                        <p:attrNameLst>
                                          <p:attrName>style.visibility</p:attrName>
                                        </p:attrNameLst>
                                      </p:cBhvr>
                                      <p:to>
                                        <p:strVal val="visible"/>
                                      </p:to>
                                    </p:set>
                                    <p:animEffect transition="in" filter="wipe(right)">
                                      <p:cBhvr>
                                        <p:cTn id="7" dur="500"/>
                                        <p:tgtEl>
                                          <p:spTgt spid="87"/>
                                        </p:tgtEl>
                                      </p:cBhvr>
                                    </p:animEffect>
                                  </p:childTnLst>
                                </p:cTn>
                              </p:par>
                            </p:childTnLst>
                          </p:cTn>
                        </p:par>
                        <p:par>
                          <p:cTn id="8" fill="hold">
                            <p:stCondLst>
                              <p:cond delay="1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225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75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325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734672" y="3921482"/>
            <a:ext cx="973958" cy="345558"/>
            <a:chOff x="10995299" y="3736547"/>
            <a:chExt cx="975998" cy="330090"/>
          </a:xfrm>
        </p:grpSpPr>
        <p:cxnSp>
          <p:nvCxnSpPr>
            <p:cNvPr id="111" name="Curved Connector 110"/>
            <p:cNvCxnSpPr/>
            <p:nvPr/>
          </p:nvCxnSpPr>
          <p:spPr>
            <a:xfrm rot="16200000" flipH="1">
              <a:off x="11476948" y="3315427"/>
              <a:ext cx="12700" cy="975998"/>
            </a:xfrm>
            <a:prstGeom prst="curvedConnector3">
              <a:avLst>
                <a:gd name="adj1" fmla="val 180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1028209" y="3736547"/>
              <a:ext cx="914124" cy="330090"/>
            </a:xfrm>
            <a:prstGeom prst="rect">
              <a:avLst/>
            </a:prstGeom>
            <a:noFill/>
          </p:spPr>
          <p:txBody>
            <a:bodyPr wrap="square" lIns="146304" tIns="91440" rIns="146304" bIns="91440" rtlCol="0">
              <a:spAutoFit/>
            </a:bodyPr>
            <a:lstStyle>
              <a:defPPr>
                <a:defRPr lang="en-US"/>
              </a:defPPr>
              <a:lvl1pPr>
                <a:lnSpc>
                  <a:spcPct val="90000"/>
                </a:lnSpc>
                <a:defRPr sz="105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grpSp>
        <p:nvGrpSpPr>
          <p:cNvPr id="85" name="Group 84"/>
          <p:cNvGrpSpPr/>
          <p:nvPr/>
        </p:nvGrpSpPr>
        <p:grpSpPr>
          <a:xfrm>
            <a:off x="7809661" y="3992649"/>
            <a:ext cx="1960054" cy="436192"/>
            <a:chOff x="7091310" y="3783044"/>
            <a:chExt cx="975997" cy="428389"/>
          </a:xfrm>
        </p:grpSpPr>
        <p:cxnSp>
          <p:nvCxnSpPr>
            <p:cNvPr id="86" name="Curved Connector 85"/>
            <p:cNvCxnSpPr/>
            <p:nvPr/>
          </p:nvCxnSpPr>
          <p:spPr>
            <a:xfrm rot="16200000" flipH="1">
              <a:off x="7572959" y="3301395"/>
              <a:ext cx="12700" cy="975997"/>
            </a:xfrm>
            <a:prstGeom prst="curvedConnector3">
              <a:avLst>
                <a:gd name="adj1" fmla="val 2917176"/>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393389" y="3887248"/>
              <a:ext cx="466675" cy="324185"/>
            </a:xfrm>
            <a:prstGeom prst="rect">
              <a:avLst/>
            </a:prstGeom>
            <a:noFill/>
          </p:spPr>
          <p:txBody>
            <a:bodyPr wrap="squar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grpSp>
        <p:nvGrpSpPr>
          <p:cNvPr id="72" name="Group 71"/>
          <p:cNvGrpSpPr/>
          <p:nvPr/>
        </p:nvGrpSpPr>
        <p:grpSpPr>
          <a:xfrm>
            <a:off x="7805181" y="3930542"/>
            <a:ext cx="941937" cy="337015"/>
            <a:chOff x="7805181" y="3930542"/>
            <a:chExt cx="941937" cy="337015"/>
          </a:xfrm>
        </p:grpSpPr>
        <p:sp>
          <p:nvSpPr>
            <p:cNvPr id="150" name="TextBox 149"/>
            <p:cNvSpPr txBox="1"/>
            <p:nvPr/>
          </p:nvSpPr>
          <p:spPr>
            <a:xfrm>
              <a:off x="7831290" y="3930542"/>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cxnSp>
          <p:nvCxnSpPr>
            <p:cNvPr id="59" name="Curved Connector 58"/>
            <p:cNvCxnSpPr/>
            <p:nvPr/>
          </p:nvCxnSpPr>
          <p:spPr>
            <a:xfrm rot="16200000" flipH="1">
              <a:off x="8266279" y="3527447"/>
              <a:ext cx="13073" cy="935269"/>
            </a:xfrm>
            <a:prstGeom prst="curvedConnector3">
              <a:avLst>
                <a:gd name="adj1" fmla="val 1822864"/>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800776" y="3926781"/>
            <a:ext cx="936545" cy="337015"/>
            <a:chOff x="7091310" y="3736372"/>
            <a:chExt cx="975997" cy="330986"/>
          </a:xfrm>
        </p:grpSpPr>
        <p:cxnSp>
          <p:nvCxnSpPr>
            <p:cNvPr id="53" name="Curved Connector 52"/>
            <p:cNvCxnSpPr/>
            <p:nvPr/>
          </p:nvCxnSpPr>
          <p:spPr>
            <a:xfrm rot="16200000" flipH="1">
              <a:off x="7572959" y="3315427"/>
              <a:ext cx="12700" cy="975997"/>
            </a:xfrm>
            <a:prstGeom prst="curvedConnector3">
              <a:avLst>
                <a:gd name="adj1" fmla="val 1812273"/>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109180" y="3736372"/>
              <a:ext cx="954409" cy="330986"/>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grpSp>
        <p:nvGrpSpPr>
          <p:cNvPr id="47" name="Cloud service group"/>
          <p:cNvGrpSpPr/>
          <p:nvPr/>
        </p:nvGrpSpPr>
        <p:grpSpPr>
          <a:xfrm>
            <a:off x="274702" y="2114037"/>
            <a:ext cx="4846320" cy="4126418"/>
            <a:chOff x="457579" y="2114037"/>
            <a:chExt cx="4846320" cy="4126418"/>
          </a:xfrm>
        </p:grpSpPr>
        <p:sp>
          <p:nvSpPr>
            <p:cNvPr id="8" name="Rectangle 22"/>
            <p:cNvSpPr/>
            <p:nvPr/>
          </p:nvSpPr>
          <p:spPr bwMode="auto">
            <a:xfrm>
              <a:off x="457580" y="4228775"/>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35000">
                        <a:srgbClr val="000000"/>
                      </a:gs>
                      <a:gs pos="78000">
                        <a:srgbClr val="000000"/>
                      </a:gs>
                    </a:gsLst>
                    <a:lin ang="5400000" scaled="0"/>
                  </a:gradFill>
                  <a:effectLst/>
                  <a:uLnTx/>
                  <a:uFillTx/>
                  <a:latin typeface="Segoe UI"/>
                  <a:ea typeface="+mn-ea"/>
                  <a:cs typeface="+mn-cs"/>
                </a:rPr>
                <a:t>Storage account</a:t>
              </a:r>
              <a:endParaRPr kumimoji="0" lang="en-US" sz="2000" b="0" i="0" u="none" strike="noStrike" kern="1200" cap="none" spc="0" normalizeH="0" baseline="0" noProof="0" dirty="0">
                <a:ln>
                  <a:noFill/>
                </a:ln>
                <a:gradFill>
                  <a:gsLst>
                    <a:gs pos="35000">
                      <a:srgbClr val="000000"/>
                    </a:gs>
                    <a:gs pos="78000">
                      <a:srgbClr val="000000"/>
                    </a:gs>
                  </a:gsLst>
                  <a:lin ang="5400000" scaled="0"/>
                </a:gradFill>
                <a:effectLst/>
                <a:uLnTx/>
                <a:uFillTx/>
                <a:latin typeface="Segoe UI"/>
                <a:ea typeface="+mn-ea"/>
                <a:cs typeface="+mn-cs"/>
              </a:endParaRPr>
            </a:p>
          </p:txBody>
        </p:sp>
        <p:sp>
          <p:nvSpPr>
            <p:cNvPr id="9" name="Rectangle 23"/>
            <p:cNvSpPr/>
            <p:nvPr/>
          </p:nvSpPr>
          <p:spPr bwMode="auto">
            <a:xfrm>
              <a:off x="2926407" y="4228774"/>
              <a:ext cx="237744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35000">
                        <a:srgbClr val="000000"/>
                      </a:gs>
                      <a:gs pos="78000">
                        <a:srgbClr val="000000"/>
                      </a:gs>
                    </a:gsLst>
                    <a:lin ang="5400000" scaled="0"/>
                  </a:gradFill>
                  <a:effectLst/>
                  <a:uLnTx/>
                  <a:uFillTx/>
                  <a:latin typeface="Segoe UI"/>
                  <a:ea typeface="+mn-ea"/>
                  <a:cs typeface="+mn-cs"/>
                </a:rPr>
                <a:t>Virtual network</a:t>
              </a:r>
              <a:endParaRPr kumimoji="0" lang="en-US" sz="2000" b="0" i="0" u="none" strike="noStrike" kern="1200" cap="none" spc="0" normalizeH="0" baseline="0" noProof="0" dirty="0">
                <a:ln>
                  <a:noFill/>
                </a:ln>
                <a:gradFill>
                  <a:gsLst>
                    <a:gs pos="35000">
                      <a:srgbClr val="000000"/>
                    </a:gs>
                    <a:gs pos="78000">
                      <a:srgbClr val="000000"/>
                    </a:gs>
                  </a:gsLst>
                  <a:lin ang="5400000" scaled="0"/>
                </a:gradFill>
                <a:effectLst/>
                <a:uLnTx/>
                <a:uFillTx/>
                <a:latin typeface="Segoe UI"/>
                <a:ea typeface="+mn-ea"/>
                <a:cs typeface="+mn-cs"/>
              </a:endParaRPr>
            </a:p>
          </p:txBody>
        </p:sp>
        <p:sp>
          <p:nvSpPr>
            <p:cNvPr id="10" name="Rectangle 24"/>
            <p:cNvSpPr/>
            <p:nvPr/>
          </p:nvSpPr>
          <p:spPr bwMode="auto">
            <a:xfrm>
              <a:off x="457579" y="2114037"/>
              <a:ext cx="4846320" cy="2011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35000">
                        <a:srgbClr val="000000"/>
                      </a:gs>
                      <a:gs pos="78000">
                        <a:srgbClr val="000000"/>
                      </a:gs>
                    </a:gsLst>
                    <a:lin ang="5400000" scaled="0"/>
                  </a:gradFill>
                  <a:effectLst/>
                  <a:uLnTx/>
                  <a:uFillTx/>
                  <a:latin typeface="Segoe UI"/>
                  <a:ea typeface="+mn-ea"/>
                  <a:cs typeface="+mn-cs"/>
                </a:rPr>
                <a:t>Cloud service </a:t>
              </a:r>
              <a:endParaRPr kumimoji="0" lang="en-US" sz="2000" b="0" i="0" u="none" strike="noStrike" kern="1200" cap="none" spc="0" normalizeH="0" baseline="0" noProof="0" dirty="0">
                <a:ln>
                  <a:noFill/>
                </a:ln>
                <a:gradFill>
                  <a:gsLst>
                    <a:gs pos="35000">
                      <a:srgbClr val="000000"/>
                    </a:gs>
                    <a:gs pos="78000">
                      <a:srgbClr val="000000"/>
                    </a:gs>
                  </a:gsLst>
                  <a:lin ang="5400000" scaled="0"/>
                </a:gradFill>
                <a:effectLst/>
                <a:uLnTx/>
                <a:uFillTx/>
                <a:latin typeface="Segoe UI"/>
                <a:ea typeface="+mn-ea"/>
                <a:cs typeface="+mn-cs"/>
              </a:endParaRPr>
            </a:p>
          </p:txBody>
        </p:sp>
      </p:grpSp>
      <p:sp>
        <p:nvSpPr>
          <p:cNvPr id="12" name="Subnet-1"/>
          <p:cNvSpPr/>
          <p:nvPr/>
        </p:nvSpPr>
        <p:spPr bwMode="auto">
          <a:xfrm>
            <a:off x="3246450"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Subnet-1</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3" name="Disk (blob)"/>
          <p:cNvSpPr/>
          <p:nvPr/>
        </p:nvSpPr>
        <p:spPr bwMode="auto">
          <a:xfrm>
            <a:off x="777623" y="5051734"/>
            <a:ext cx="1371600" cy="41148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Disk (blob)</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cxnSp>
        <p:nvCxnSpPr>
          <p:cNvPr id="15" name="Straight Connector 14"/>
          <p:cNvCxnSpPr>
            <a:endCxn id="13" idx="0"/>
          </p:cNvCxnSpPr>
          <p:nvPr/>
        </p:nvCxnSpPr>
        <p:spPr>
          <a:xfrm flipH="1">
            <a:off x="1463423" y="3417626"/>
            <a:ext cx="914370"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16" name="Straight Connector 15"/>
          <p:cNvCxnSpPr>
            <a:endCxn id="12" idx="0"/>
          </p:cNvCxnSpPr>
          <p:nvPr/>
        </p:nvCxnSpPr>
        <p:spPr>
          <a:xfrm>
            <a:off x="2401191" y="3417626"/>
            <a:ext cx="1531059" cy="1634108"/>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sp>
        <p:nvSpPr>
          <p:cNvPr id="58" name="Virtual network overlay"/>
          <p:cNvSpPr/>
          <p:nvPr/>
        </p:nvSpPr>
        <p:spPr bwMode="auto">
          <a:xfrm>
            <a:off x="2743530" y="4228774"/>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18750">
                      <a:srgbClr val="000000"/>
                    </a:gs>
                    <a:gs pos="42000">
                      <a:srgbClr val="000000"/>
                    </a:gs>
                  </a:gsLst>
                  <a:lin ang="5400000" scaled="0"/>
                </a:gradFill>
                <a:effectLst/>
                <a:uLnTx/>
                <a:uFillTx/>
                <a:latin typeface="Segoe UI"/>
                <a:ea typeface="+mn-ea"/>
                <a:cs typeface="+mn-cs"/>
              </a:rPr>
              <a:t>Virtual network</a:t>
            </a:r>
            <a:endParaRPr kumimoji="0" lang="en-US" sz="2000" b="0" i="0" u="none" strike="noStrike" kern="1200" cap="none" spc="0" normalizeH="0" baseline="0" noProof="0" dirty="0">
              <a:ln>
                <a:noFill/>
              </a:ln>
              <a:gradFill>
                <a:gsLst>
                  <a:gs pos="18750">
                    <a:srgbClr val="000000"/>
                  </a:gs>
                  <a:gs pos="42000">
                    <a:srgbClr val="000000"/>
                  </a:gs>
                </a:gsLst>
                <a:lin ang="5400000" scaled="0"/>
              </a:gradFill>
              <a:effectLst/>
              <a:uLnTx/>
              <a:uFillTx/>
              <a:latin typeface="Segoe UI"/>
              <a:ea typeface="+mn-ea"/>
              <a:cs typeface="+mn-cs"/>
            </a:endParaRPr>
          </a:p>
        </p:txBody>
      </p:sp>
      <p:sp>
        <p:nvSpPr>
          <p:cNvPr id="57" name="Storage account overlay"/>
          <p:cNvSpPr/>
          <p:nvPr/>
        </p:nvSpPr>
        <p:spPr bwMode="auto">
          <a:xfrm>
            <a:off x="274703" y="4228775"/>
            <a:ext cx="2377440" cy="457200"/>
          </a:xfrm>
          <a:prstGeom prst="rect">
            <a:avLst/>
          </a:prstGeom>
          <a:solidFill>
            <a:schemeClr val="bg2">
              <a:alpha val="72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smtClean="0">
                <a:ln>
                  <a:noFill/>
                </a:ln>
                <a:gradFill>
                  <a:gsLst>
                    <a:gs pos="18750">
                      <a:srgbClr val="000000"/>
                    </a:gs>
                    <a:gs pos="42000">
                      <a:srgbClr val="000000"/>
                    </a:gs>
                  </a:gsLst>
                  <a:lin ang="5400000" scaled="0"/>
                </a:gradFill>
                <a:effectLst/>
                <a:uLnTx/>
                <a:uFillTx/>
                <a:latin typeface="Segoe UI"/>
                <a:ea typeface="+mn-ea"/>
                <a:cs typeface="+mn-cs"/>
              </a:rPr>
              <a:t>Storage account</a:t>
            </a:r>
            <a:endParaRPr kumimoji="0" lang="en-US" sz="2000" b="0" i="0" u="none" strike="noStrike" kern="1200" cap="none" spc="0" normalizeH="0" baseline="0" noProof="0" dirty="0">
              <a:ln>
                <a:noFill/>
              </a:ln>
              <a:gradFill>
                <a:gsLst>
                  <a:gs pos="18750">
                    <a:srgbClr val="000000"/>
                  </a:gs>
                  <a:gs pos="42000">
                    <a:srgbClr val="000000"/>
                  </a:gs>
                </a:gsLst>
                <a:lin ang="5400000" scaled="0"/>
              </a:gradFill>
              <a:effectLst/>
              <a:uLnTx/>
              <a:uFillTx/>
              <a:latin typeface="Segoe UI"/>
              <a:ea typeface="+mn-ea"/>
              <a:cs typeface="+mn-cs"/>
            </a:endParaRPr>
          </a:p>
        </p:txBody>
      </p:sp>
      <p:sp>
        <p:nvSpPr>
          <p:cNvPr id="11" name="VM with IP address"/>
          <p:cNvSpPr/>
          <p:nvPr/>
        </p:nvSpPr>
        <p:spPr bwMode="auto">
          <a:xfrm>
            <a:off x="1737713" y="3040058"/>
            <a:ext cx="128016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VM with IP address</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42" name="Network Security Group ACLS"/>
          <p:cNvSpPr/>
          <p:nvPr/>
        </p:nvSpPr>
        <p:spPr bwMode="auto">
          <a:xfrm>
            <a:off x="5395285" y="5508911"/>
            <a:ext cx="3657600" cy="90725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836"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Network Security Group ACLS</a:t>
            </a:r>
          </a:p>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836"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(deployed to VM, NIC, or Subnet)</a:t>
            </a:r>
          </a:p>
        </p:txBody>
      </p:sp>
      <p:grpSp>
        <p:nvGrpSpPr>
          <p:cNvPr id="55" name="Depends on"/>
          <p:cNvGrpSpPr/>
          <p:nvPr/>
        </p:nvGrpSpPr>
        <p:grpSpPr>
          <a:xfrm>
            <a:off x="5703098" y="3895410"/>
            <a:ext cx="1280160" cy="971162"/>
            <a:chOff x="5703098" y="3771572"/>
            <a:chExt cx="1280160" cy="971162"/>
          </a:xfrm>
        </p:grpSpPr>
        <p:sp>
          <p:nvSpPr>
            <p:cNvPr id="77" name="Rectangle 76"/>
            <p:cNvSpPr/>
            <p:nvPr/>
          </p:nvSpPr>
          <p:spPr bwMode="auto">
            <a:xfrm>
              <a:off x="5703098" y="4369176"/>
              <a:ext cx="1280160" cy="373558"/>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Depends on</a:t>
              </a:r>
              <a:endParaRPr kumimoji="0" lang="en-US" sz="14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cxnSp>
          <p:nvCxnSpPr>
            <p:cNvPr id="79" name="Straight Connector 78"/>
            <p:cNvCxnSpPr/>
            <p:nvPr/>
          </p:nvCxnSpPr>
          <p:spPr>
            <a:xfrm flipH="1" flipV="1">
              <a:off x="6340166" y="3771572"/>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6200000" flipH="1" flipV="1">
              <a:off x="6370644" y="3451755"/>
              <a:ext cx="1" cy="640080"/>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grpSp>
      <p:sp>
        <p:nvSpPr>
          <p:cNvPr id="107" name="LB IP address"/>
          <p:cNvSpPr/>
          <p:nvPr/>
        </p:nvSpPr>
        <p:spPr bwMode="auto">
          <a:xfrm>
            <a:off x="112474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LB IP address</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8" name="Load Balance Endpoint"/>
          <p:cNvSpPr/>
          <p:nvPr/>
        </p:nvSpPr>
        <p:spPr bwMode="auto">
          <a:xfrm>
            <a:off x="3292172" y="2582872"/>
            <a:ext cx="1645920" cy="822960"/>
          </a:xfrm>
          <a:prstGeom prst="rect">
            <a:avLst/>
          </a:prstGeom>
          <a:solidFill>
            <a:schemeClr val="accent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Load balanced</a:t>
            </a:r>
          </a:p>
          <a:p>
            <a:pPr marL="0" marR="0" lvl="0" indent="0" algn="l" defTabSz="932398"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endpoint with IP address</a:t>
            </a:r>
            <a:endParaRPr kumimoji="0" lang="en-US" sz="16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43" name="Load Balancer"/>
          <p:cNvSpPr/>
          <p:nvPr/>
        </p:nvSpPr>
        <p:spPr bwMode="auto">
          <a:xfrm>
            <a:off x="102720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Load Balancer</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grpSp>
        <p:nvGrpSpPr>
          <p:cNvPr id="54" name="VNet subnet"/>
          <p:cNvGrpSpPr/>
          <p:nvPr/>
        </p:nvGrpSpPr>
        <p:grpSpPr>
          <a:xfrm>
            <a:off x="9296726" y="3089129"/>
            <a:ext cx="914400" cy="914400"/>
            <a:chOff x="9296726" y="3089129"/>
            <a:chExt cx="914400" cy="914400"/>
          </a:xfrm>
        </p:grpSpPr>
        <p:sp>
          <p:nvSpPr>
            <p:cNvPr id="33" name="Rounded Rectangle 32"/>
            <p:cNvSpPr/>
            <p:nvPr/>
          </p:nvSpPr>
          <p:spPr bwMode="auto">
            <a:xfrm>
              <a:off x="929672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VNet</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44" name="Rounded Rectangle 143"/>
            <p:cNvSpPr/>
            <p:nvPr/>
          </p:nvSpPr>
          <p:spPr bwMode="auto">
            <a:xfrm>
              <a:off x="9296726"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Subnet</a:t>
              </a:r>
            </a:p>
          </p:txBody>
        </p:sp>
      </p:grpSp>
      <p:sp>
        <p:nvSpPr>
          <p:cNvPr id="37" name="VM IP address"/>
          <p:cNvSpPr/>
          <p:nvPr/>
        </p:nvSpPr>
        <p:spPr bwMode="auto">
          <a:xfrm>
            <a:off x="832136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VM IP address</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4" name="NIC"/>
          <p:cNvSpPr/>
          <p:nvPr/>
        </p:nvSpPr>
        <p:spPr bwMode="auto">
          <a:xfrm>
            <a:off x="734600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NIC</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1" name="VM"/>
          <p:cNvSpPr/>
          <p:nvPr/>
        </p:nvSpPr>
        <p:spPr bwMode="auto">
          <a:xfrm>
            <a:off x="637064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VM</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grpSp>
        <p:nvGrpSpPr>
          <p:cNvPr id="52" name="Storage account"/>
          <p:cNvGrpSpPr/>
          <p:nvPr/>
        </p:nvGrpSpPr>
        <p:grpSpPr>
          <a:xfrm>
            <a:off x="5395286" y="3089129"/>
            <a:ext cx="914401" cy="914400"/>
            <a:chOff x="5395286" y="3089129"/>
            <a:chExt cx="914401" cy="914400"/>
          </a:xfrm>
        </p:grpSpPr>
        <p:sp>
          <p:nvSpPr>
            <p:cNvPr id="32" name="Rounded Rectangle 31"/>
            <p:cNvSpPr/>
            <p:nvPr/>
          </p:nvSpPr>
          <p:spPr bwMode="auto">
            <a:xfrm>
              <a:off x="5395286" y="3089129"/>
              <a:ext cx="914400" cy="914400"/>
            </a:xfrm>
            <a:prstGeom prst="rect">
              <a:avLst/>
            </a:prstGeom>
            <a:solidFill>
              <a:schemeClr val="accent2"/>
            </a:solid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0" rIns="91440"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Storage account</a:t>
              </a:r>
              <a:endParaRPr kumimoji="0" lang="en-US" sz="1836"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47" name="Rounded Rectangle 146"/>
            <p:cNvSpPr/>
            <p:nvPr/>
          </p:nvSpPr>
          <p:spPr bwMode="auto">
            <a:xfrm>
              <a:off x="5395287" y="3709048"/>
              <a:ext cx="914400" cy="18263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46304" tIns="91440" rIns="146304" bIns="91440" numCol="1" rtlCol="0" anchor="ctr"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1000" b="0" i="0" u="none" strike="noStrike" kern="1200" cap="none" spc="0" normalizeH="0" baseline="0" noProof="0" dirty="0" smtClean="0">
                  <a:ln>
                    <a:noFill/>
                  </a:ln>
                  <a:gradFill>
                    <a:gsLst>
                      <a:gs pos="16814">
                        <a:srgbClr val="FFFFFF"/>
                      </a:gs>
                      <a:gs pos="46000">
                        <a:srgbClr val="FFFFFF"/>
                      </a:gs>
                    </a:gsLst>
                    <a:lin ang="5400000" scaled="0"/>
                  </a:gradFill>
                  <a:effectLst/>
                  <a:uLnTx/>
                  <a:uFillTx/>
                  <a:latin typeface="Segoe UI"/>
                  <a:ea typeface="+mn-ea"/>
                  <a:cs typeface="+mn-cs"/>
                </a:rPr>
                <a:t>Disk (blob)</a:t>
              </a:r>
              <a:endParaRPr kumimoji="0" lang="en-US" sz="100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grpSp>
      <p:sp>
        <p:nvSpPr>
          <p:cNvPr id="30" name="Resource group"/>
          <p:cNvSpPr/>
          <p:nvPr/>
        </p:nvSpPr>
        <p:spPr bwMode="auto">
          <a:xfrm>
            <a:off x="5395286" y="2114036"/>
            <a:ext cx="6766560" cy="548640"/>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91440" rIns="146304" bIns="91440" numCol="1" rtlCol="0" anchor="t" anchorCtr="0" compatLnSpc="1">
            <a:prstTxWarp prst="textNoShape">
              <a:avLst/>
            </a:prstTxWarp>
          </a:bodyPr>
          <a:lstStyle/>
          <a:p>
            <a:pPr marL="0" marR="0" lvl="0" indent="0" algn="ctr" defTabSz="932398"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5000">
                      <a:srgbClr val="FFFFFF"/>
                    </a:gs>
                    <a:gs pos="100000">
                      <a:srgbClr val="FFFFFF"/>
                    </a:gs>
                  </a:gsLst>
                  <a:lin ang="5400000" scaled="0"/>
                </a:gradFill>
                <a:effectLst/>
                <a:uLnTx/>
                <a:uFillTx/>
                <a:latin typeface="Segoe UI"/>
                <a:ea typeface="+mn-ea"/>
                <a:cs typeface="+mn-cs"/>
              </a:rPr>
              <a:t>Resource group</a:t>
            </a:r>
          </a:p>
        </p:txBody>
      </p:sp>
      <p:grpSp>
        <p:nvGrpSpPr>
          <p:cNvPr id="22" name="Group 21"/>
          <p:cNvGrpSpPr/>
          <p:nvPr/>
        </p:nvGrpSpPr>
        <p:grpSpPr>
          <a:xfrm>
            <a:off x="7772701" y="2778934"/>
            <a:ext cx="2926048" cy="350865"/>
            <a:chOff x="8067307" y="2578831"/>
            <a:chExt cx="2927991" cy="350865"/>
          </a:xfrm>
        </p:grpSpPr>
        <p:cxnSp>
          <p:nvCxnSpPr>
            <p:cNvPr id="66" name="Curved Connector 65"/>
            <p:cNvCxnSpPr/>
            <p:nvPr/>
          </p:nvCxnSpPr>
          <p:spPr>
            <a:xfrm rot="5400000" flipH="1" flipV="1">
              <a:off x="9524953" y="1425031"/>
              <a:ext cx="12700" cy="2927991"/>
            </a:xfrm>
            <a:prstGeom prst="curvedConnector3">
              <a:avLst>
                <a:gd name="adj1" fmla="val 2893669"/>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689523" y="2578831"/>
              <a:ext cx="1729698" cy="350865"/>
            </a:xfrm>
            <a:prstGeom prst="rect">
              <a:avLst/>
            </a:prstGeom>
            <a:noFill/>
          </p:spPr>
          <p:txBody>
            <a:bodyPr wrap="none" lIns="146304" tIns="91440" rIns="146304" bIns="91440" rtlCol="0">
              <a:spAutoFit/>
            </a:body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smtClean="0">
                  <a:ln>
                    <a:noFill/>
                  </a:ln>
                  <a:gradFill>
                    <a:gsLst>
                      <a:gs pos="2917">
                        <a:srgbClr val="000000"/>
                      </a:gs>
                      <a:gs pos="30000">
                        <a:srgbClr val="000000"/>
                      </a:gs>
                    </a:gsLst>
                    <a:lin ang="5400000" scaled="0"/>
                  </a:gradFill>
                  <a:effectLst/>
                  <a:uLnTx/>
                  <a:uFillTx/>
                  <a:latin typeface="Segoe UI"/>
                  <a:ea typeface="+mn-ea"/>
                  <a:cs typeface="+mn-cs"/>
                </a:rPr>
                <a:t>Back-end pool (NICs)</a:t>
              </a:r>
            </a:p>
          </p:txBody>
        </p:sp>
      </p:grpSp>
      <p:cxnSp>
        <p:nvCxnSpPr>
          <p:cNvPr id="117" name="Straight Connector 116"/>
          <p:cNvCxnSpPr>
            <a:endCxn id="38" idx="1"/>
          </p:cNvCxnSpPr>
          <p:nvPr/>
        </p:nvCxnSpPr>
        <p:spPr>
          <a:xfrm flipV="1">
            <a:off x="2881042" y="2994352"/>
            <a:ext cx="411130" cy="645895"/>
          </a:xfrm>
          <a:prstGeom prst="line">
            <a:avLst/>
          </a:prstGeom>
          <a:ln w="19050">
            <a:solidFill>
              <a:schemeClr val="accent1"/>
            </a:solidFill>
            <a:headEnd type="none"/>
            <a:tailEnd type="non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6477317" y="3537471"/>
            <a:ext cx="182880" cy="0"/>
          </a:xfrm>
          <a:prstGeom prst="straightConnector1">
            <a:avLst/>
          </a:prstGeom>
          <a:ln>
            <a:noFill/>
            <a:headEnd type="triangle" w="med" len="med"/>
            <a:tailEnd type="none" w="med" len="med"/>
          </a:ln>
        </p:spPr>
        <p:style>
          <a:lnRef idx="3">
            <a:schemeClr val="lt1"/>
          </a:lnRef>
          <a:fillRef idx="1">
            <a:schemeClr val="dk1"/>
          </a:fillRef>
          <a:effectRef idx="1">
            <a:schemeClr val="dk1"/>
          </a:effectRef>
          <a:fontRef idx="minor">
            <a:schemeClr val="lt1"/>
          </a:fontRef>
        </p:style>
      </p:cxnSp>
      <p:sp>
        <p:nvSpPr>
          <p:cNvPr id="6" name="Text Placeholder 5"/>
          <p:cNvSpPr>
            <a:spLocks noGrp="1"/>
          </p:cNvSpPr>
          <p:nvPr>
            <p:ph type="body" sz="quarter" idx="4294967295"/>
          </p:nvPr>
        </p:nvSpPr>
        <p:spPr>
          <a:xfrm>
            <a:off x="274638" y="1119848"/>
            <a:ext cx="5029209" cy="738664"/>
          </a:xfrm>
        </p:spPr>
        <p:txBody>
          <a:bodyPr/>
          <a:lstStyle/>
          <a:p>
            <a:pPr marL="0" indent="0">
              <a:buNone/>
            </a:pPr>
            <a:r>
              <a:rPr lang="en-US" dirty="0" smtClean="0">
                <a:solidFill>
                  <a:schemeClr val="tx1"/>
                </a:solidFill>
              </a:rPr>
              <a:t>Classic model (v1)</a:t>
            </a:r>
            <a:endParaRPr lang="en-US" dirty="0">
              <a:solidFill>
                <a:schemeClr val="tx1"/>
              </a:solidFill>
            </a:endParaRPr>
          </a:p>
        </p:txBody>
      </p:sp>
      <p:sp>
        <p:nvSpPr>
          <p:cNvPr id="7" name="Text Placeholder 6"/>
          <p:cNvSpPr>
            <a:spLocks noGrp="1"/>
          </p:cNvSpPr>
          <p:nvPr>
            <p:ph type="body" sz="quarter" idx="4294967295"/>
          </p:nvPr>
        </p:nvSpPr>
        <p:spPr>
          <a:xfrm>
            <a:off x="6492554" y="1119848"/>
            <a:ext cx="5486400" cy="738664"/>
          </a:xfrm>
        </p:spPr>
        <p:txBody>
          <a:bodyPr/>
          <a:lstStyle/>
          <a:p>
            <a:pPr marL="0" indent="0">
              <a:buNone/>
            </a:pPr>
            <a:r>
              <a:rPr lang="en-US" dirty="0" smtClean="0">
                <a:solidFill>
                  <a:schemeClr val="tx1"/>
                </a:solidFill>
              </a:rPr>
              <a:t>Resource Manager (v2)</a:t>
            </a:r>
            <a:endParaRPr lang="en-US" dirty="0">
              <a:solidFill>
                <a:schemeClr val="tx1"/>
              </a:solidFill>
            </a:endParaRPr>
          </a:p>
        </p:txBody>
      </p:sp>
      <p:sp>
        <p:nvSpPr>
          <p:cNvPr id="2" name="Title 1"/>
          <p:cNvSpPr>
            <a:spLocks noGrp="1"/>
          </p:cNvSpPr>
          <p:nvPr>
            <p:ph type="title"/>
          </p:nvPr>
        </p:nvSpPr>
        <p:spPr>
          <a:xfrm>
            <a:off x="274638" y="295275"/>
            <a:ext cx="11888787" cy="917575"/>
          </a:xfrm>
        </p:spPr>
        <p:txBody>
          <a:bodyPr/>
          <a:lstStyle/>
          <a:p>
            <a:r>
              <a:rPr lang="en-US" sz="4700" dirty="0" smtClean="0"/>
              <a:t>Azure Resource Manager</a:t>
            </a:r>
            <a:endParaRPr lang="en-US" sz="4700" dirty="0"/>
          </a:p>
        </p:txBody>
      </p:sp>
      <p:grpSp>
        <p:nvGrpSpPr>
          <p:cNvPr id="73" name="Group 72"/>
          <p:cNvGrpSpPr/>
          <p:nvPr/>
        </p:nvGrpSpPr>
        <p:grpSpPr>
          <a:xfrm>
            <a:off x="7224085" y="3996386"/>
            <a:ext cx="1170419" cy="1512526"/>
            <a:chOff x="7224085" y="3996386"/>
            <a:chExt cx="1170419" cy="1512526"/>
          </a:xfrm>
        </p:grpSpPr>
        <p:cxnSp>
          <p:nvCxnSpPr>
            <p:cNvPr id="149" name="Straight Arrow Connector 148"/>
            <p:cNvCxnSpPr>
              <a:endCxn id="142" idx="0"/>
            </p:cNvCxnSpPr>
            <p:nvPr/>
          </p:nvCxnSpPr>
          <p:spPr>
            <a:xfrm flipH="1">
              <a:off x="7224085" y="3996386"/>
              <a:ext cx="576142" cy="15125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478676" y="4517467"/>
              <a:ext cx="915828" cy="337015"/>
            </a:xfrm>
            <a:prstGeom prst="rect">
              <a:avLst/>
            </a:prstGeom>
            <a:noFill/>
          </p:spPr>
          <p:txBody>
            <a:bodyPr wrap="none" lIns="146304" tIns="91440" rIns="146304" bIns="91440" rtlCol="0">
              <a:spAutoFit/>
            </a:bodyPr>
            <a:lstStyle>
              <a:defPPr>
                <a:defRPr lang="en-US"/>
              </a:defPPr>
              <a:lvl1pPr>
                <a:lnSpc>
                  <a:spcPct val="90000"/>
                </a:lnSpc>
                <a:defRPr sz="1200">
                  <a:gradFill>
                    <a:gsLst>
                      <a:gs pos="2917">
                        <a:schemeClr val="tx1"/>
                      </a:gs>
                      <a:gs pos="30000">
                        <a:schemeClr val="tx1"/>
                      </a:gs>
                    </a:gsLst>
                    <a:lin ang="5400000" scaled="0"/>
                  </a:gradFill>
                </a:defRPr>
              </a:lvl1pPr>
            </a:lstStyle>
            <a:p>
              <a:pPr marL="0" marR="0" lvl="0" indent="0" algn="l" defTabSz="932425"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Reference</a:t>
              </a:r>
            </a:p>
          </p:txBody>
        </p:sp>
      </p:grpSp>
      <p:sp>
        <p:nvSpPr>
          <p:cNvPr id="76" name="Rectangle 75"/>
          <p:cNvSpPr/>
          <p:nvPr/>
        </p:nvSpPr>
        <p:spPr bwMode="auto">
          <a:xfrm>
            <a:off x="8138456" y="-2629151"/>
            <a:ext cx="277858"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4677565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Manager Templates</a:t>
            </a:r>
            <a:endParaRPr lang="en-US" dirty="0"/>
          </a:p>
        </p:txBody>
      </p:sp>
      <p:sp>
        <p:nvSpPr>
          <p:cNvPr id="3" name="Content Placeholder 2"/>
          <p:cNvSpPr>
            <a:spLocks noGrp="1"/>
          </p:cNvSpPr>
          <p:nvPr>
            <p:ph sz="quarter" idx="12"/>
          </p:nvPr>
        </p:nvSpPr>
        <p:spPr/>
        <p:txBody>
          <a:bodyPr/>
          <a:lstStyle/>
          <a:p>
            <a:r>
              <a:rPr lang="en-US" dirty="0" smtClean="0"/>
              <a:t>Azure Templates can:</a:t>
            </a:r>
          </a:p>
          <a:p>
            <a:pPr lvl="1"/>
            <a:r>
              <a:rPr lang="en-US" dirty="0" smtClean="0"/>
              <a:t>Ensure </a:t>
            </a:r>
            <a:r>
              <a:rPr lang="en-US" dirty="0" err="1" smtClean="0"/>
              <a:t>Idempotency</a:t>
            </a:r>
            <a:endParaRPr lang="en-US" dirty="0" smtClean="0"/>
          </a:p>
          <a:p>
            <a:pPr lvl="1"/>
            <a:r>
              <a:rPr lang="en-US" dirty="0" smtClean="0"/>
              <a:t>Simplify Orchestration</a:t>
            </a:r>
          </a:p>
          <a:p>
            <a:pPr lvl="1"/>
            <a:r>
              <a:rPr lang="en-US" dirty="0" smtClean="0"/>
              <a:t>Provide Cross-Resource Configuration </a:t>
            </a:r>
            <a:br>
              <a:rPr lang="en-US" dirty="0" smtClean="0"/>
            </a:br>
            <a:r>
              <a:rPr lang="en-US" dirty="0" smtClean="0"/>
              <a:t>and Update Support </a:t>
            </a:r>
          </a:p>
          <a:p>
            <a:r>
              <a:rPr lang="en-US" dirty="0" smtClean="0"/>
              <a:t>Azure Templates are: </a:t>
            </a:r>
          </a:p>
          <a:p>
            <a:pPr lvl="1"/>
            <a:r>
              <a:rPr lang="en-US" dirty="0" smtClean="0"/>
              <a:t>Source file, checked-in</a:t>
            </a:r>
          </a:p>
          <a:p>
            <a:pPr lvl="1"/>
            <a:r>
              <a:rPr lang="en-US" dirty="0" smtClean="0"/>
              <a:t>Specifies resources and dependencies </a:t>
            </a:r>
            <a:br>
              <a:rPr lang="en-US" dirty="0" smtClean="0"/>
            </a:br>
            <a:r>
              <a:rPr lang="en-US" dirty="0" smtClean="0"/>
              <a:t>(VMs, </a:t>
            </a:r>
            <a:r>
              <a:rPr lang="en-US" dirty="0" err="1" smtClean="0"/>
              <a:t>WebApps</a:t>
            </a:r>
            <a:r>
              <a:rPr lang="en-US" dirty="0" smtClean="0"/>
              <a:t>, DBs) and connections </a:t>
            </a:r>
            <a:br>
              <a:rPr lang="en-US" dirty="0" smtClean="0"/>
            </a:br>
            <a:r>
              <a:rPr lang="en-US" dirty="0" smtClean="0"/>
              <a:t>(</a:t>
            </a:r>
            <a:r>
              <a:rPr lang="en-US" dirty="0" err="1" smtClean="0"/>
              <a:t>config</a:t>
            </a:r>
            <a:r>
              <a:rPr lang="en-US" dirty="0" smtClean="0"/>
              <a:t>, LB sets)</a:t>
            </a:r>
          </a:p>
          <a:p>
            <a:pPr lvl="1"/>
            <a:r>
              <a:rPr lang="en-US" dirty="0" smtClean="0"/>
              <a:t>Parametrized input/output</a:t>
            </a:r>
          </a:p>
          <a:p>
            <a:pPr lvl="2"/>
            <a:endParaRPr lang="en-US" altLang="zh-CN" dirty="0"/>
          </a:p>
        </p:txBody>
      </p:sp>
      <p:grpSp>
        <p:nvGrpSpPr>
          <p:cNvPr id="6" name="Group 4"/>
          <p:cNvGrpSpPr>
            <a:grpSpLocks noChangeAspect="1"/>
          </p:cNvGrpSpPr>
          <p:nvPr/>
        </p:nvGrpSpPr>
        <p:grpSpPr bwMode="auto">
          <a:xfrm>
            <a:off x="6530643" y="1938248"/>
            <a:ext cx="5478708" cy="4546294"/>
            <a:chOff x="2863" y="318"/>
            <a:chExt cx="4354" cy="3613"/>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9"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0"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1"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2"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3"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4"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5"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6"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7"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8"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9"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0" name="Rectangle 16"/>
            <p:cNvSpPr>
              <a:spLocks noChangeArrowheads="1"/>
            </p:cNvSpPr>
            <p:nvPr/>
          </p:nvSpPr>
          <p:spPr bwMode="auto">
            <a:xfrm>
              <a:off x="3398" y="2838"/>
              <a:ext cx="7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SQL - A</a:t>
              </a:r>
              <a:endParaRPr lang="en-US" altLang="en-US" sz="1873">
                <a:solidFill>
                  <a:srgbClr val="00B0F0"/>
                </a:solidFill>
              </a:endParaRPr>
            </a:p>
          </p:txBody>
        </p:sp>
        <p:sp>
          <p:nvSpPr>
            <p:cNvPr id="21"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2"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3"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4"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5"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6"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7"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8"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9"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0"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1"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2"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3"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4"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5" name="Rectangle 31"/>
            <p:cNvSpPr>
              <a:spLocks noChangeArrowheads="1"/>
            </p:cNvSpPr>
            <p:nvPr/>
          </p:nvSpPr>
          <p:spPr bwMode="auto">
            <a:xfrm>
              <a:off x="4884" y="2838"/>
              <a:ext cx="79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Website</a:t>
              </a:r>
              <a:endParaRPr lang="en-US" altLang="en-US" sz="1873">
                <a:solidFill>
                  <a:srgbClr val="00B0F0"/>
                </a:solidFill>
              </a:endParaRPr>
            </a:p>
          </p:txBody>
        </p:sp>
        <p:sp>
          <p:nvSpPr>
            <p:cNvPr id="36"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7"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8"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9"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0"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1"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2"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3"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4"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5"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6"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7"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8"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9"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0"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1" name="Rectangle 47"/>
            <p:cNvSpPr>
              <a:spLocks noChangeArrowheads="1"/>
            </p:cNvSpPr>
            <p:nvPr/>
          </p:nvSpPr>
          <p:spPr bwMode="auto">
            <a:xfrm>
              <a:off x="6417" y="2788"/>
              <a:ext cx="50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734">
                  <a:solidFill>
                    <a:srgbClr val="FFFFFF"/>
                  </a:solidFill>
                  <a:latin typeface="Segoe Pro Display Light" panose="020B0302040504020203" pitchFamily="34" charset="0"/>
                </a:rPr>
                <a:t>Virtual</a:t>
              </a:r>
              <a:endParaRPr lang="en-US" altLang="en-US" sz="1873">
                <a:solidFill>
                  <a:srgbClr val="00B0F0"/>
                </a:solidFill>
              </a:endParaRPr>
            </a:p>
          </p:txBody>
        </p:sp>
        <p:sp>
          <p:nvSpPr>
            <p:cNvPr id="52" name="Rectangle 48"/>
            <p:cNvSpPr>
              <a:spLocks noChangeArrowheads="1"/>
            </p:cNvSpPr>
            <p:nvPr/>
          </p:nvSpPr>
          <p:spPr bwMode="auto">
            <a:xfrm>
              <a:off x="6417" y="2933"/>
              <a:ext cx="7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873">
                  <a:solidFill>
                    <a:srgbClr val="FFFFFF"/>
                  </a:solidFill>
                  <a:latin typeface="Segoe Pro Display Light" panose="020B0302040504020203" pitchFamily="34" charset="0"/>
                </a:rPr>
                <a:t>Machines</a:t>
              </a:r>
              <a:endParaRPr lang="en-US" altLang="en-US" sz="1873">
                <a:solidFill>
                  <a:srgbClr val="00B0F0"/>
                </a:solidFill>
              </a:endParaRPr>
            </a:p>
          </p:txBody>
        </p:sp>
        <p:sp>
          <p:nvSpPr>
            <p:cNvPr id="53"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4"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5"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6"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7"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8" name="Rectangle 54"/>
            <p:cNvSpPr>
              <a:spLocks noChangeArrowheads="1"/>
            </p:cNvSpPr>
            <p:nvPr/>
          </p:nvSpPr>
          <p:spPr bwMode="auto">
            <a:xfrm>
              <a:off x="4731" y="523"/>
              <a:ext cx="5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SQL-A</a:t>
              </a:r>
              <a:endParaRPr lang="en-US" altLang="en-US" sz="1428" dirty="0">
                <a:solidFill>
                  <a:srgbClr val="00B0F0"/>
                </a:solidFill>
              </a:endParaRPr>
            </a:p>
          </p:txBody>
        </p:sp>
        <p:sp>
          <p:nvSpPr>
            <p:cNvPr id="59" name="Rectangle 55"/>
            <p:cNvSpPr>
              <a:spLocks noChangeArrowheads="1"/>
            </p:cNvSpPr>
            <p:nvPr/>
          </p:nvSpPr>
          <p:spPr bwMode="auto">
            <a:xfrm>
              <a:off x="4671" y="738"/>
              <a:ext cx="72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Website</a:t>
              </a:r>
              <a:endParaRPr lang="en-US" altLang="en-US" sz="1428" dirty="0">
                <a:solidFill>
                  <a:srgbClr val="00B0F0"/>
                </a:solidFill>
              </a:endParaRPr>
            </a:p>
          </p:txBody>
        </p:sp>
        <p:sp>
          <p:nvSpPr>
            <p:cNvPr id="60" name="Rectangle 56"/>
            <p:cNvSpPr>
              <a:spLocks noChangeArrowheads="1"/>
            </p:cNvSpPr>
            <p:nvPr/>
          </p:nvSpPr>
          <p:spPr bwMode="auto">
            <a:xfrm>
              <a:off x="4744" y="1020"/>
              <a:ext cx="5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32418"/>
              <a:r>
                <a:rPr lang="en-US" altLang="en-US" sz="816" b="1" dirty="0">
                  <a:solidFill>
                    <a:srgbClr val="414042"/>
                  </a:solidFill>
                  <a:latin typeface="Segoe Pro Display Semibold" panose="020B0702040504020203" pitchFamily="34" charset="0"/>
                </a:rPr>
                <a:t>[SQL CONFIG] </a:t>
              </a:r>
              <a:br>
                <a:rPr lang="en-US" altLang="en-US" sz="816" b="1" dirty="0">
                  <a:solidFill>
                    <a:srgbClr val="414042"/>
                  </a:solidFill>
                  <a:latin typeface="Segoe Pro Display Semibold" panose="020B0702040504020203" pitchFamily="34" charset="0"/>
                </a:rPr>
              </a:br>
              <a:r>
                <a:rPr lang="en-US" altLang="en-US" sz="816" b="1" dirty="0">
                  <a:solidFill>
                    <a:srgbClr val="414042"/>
                  </a:solidFill>
                  <a:latin typeface="Segoe Pro Display Semibold" panose="020B0702040504020203" pitchFamily="34" charset="0"/>
                </a:rPr>
                <a:t>VM (2x)</a:t>
              </a:r>
              <a:endParaRPr lang="en-US" altLang="en-US" sz="1873" dirty="0">
                <a:solidFill>
                  <a:srgbClr val="00B0F0"/>
                </a:solidFill>
              </a:endParaRPr>
            </a:p>
          </p:txBody>
        </p:sp>
        <p:sp>
          <p:nvSpPr>
            <p:cNvPr id="61"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2"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3"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4"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5"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6"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7"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8"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9"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0"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1" name="Freeform 67"/>
            <p:cNvSpPr>
              <a:spLocks/>
            </p:cNvSpPr>
            <p:nvPr/>
          </p:nvSpPr>
          <p:spPr bwMode="auto">
            <a:xfrm>
              <a:off x="6193" y="2049"/>
              <a:ext cx="829" cy="26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2" name="Rectangle 68"/>
            <p:cNvSpPr>
              <a:spLocks noChangeArrowheads="1"/>
            </p:cNvSpPr>
            <p:nvPr/>
          </p:nvSpPr>
          <p:spPr bwMode="auto">
            <a:xfrm>
              <a:off x="623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3" name="Freeform 69"/>
            <p:cNvSpPr>
              <a:spLocks/>
            </p:cNvSpPr>
            <p:nvPr/>
          </p:nvSpPr>
          <p:spPr bwMode="auto">
            <a:xfrm>
              <a:off x="4531" y="2081"/>
              <a:ext cx="867" cy="225"/>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4" name="Rectangle 70"/>
            <p:cNvSpPr>
              <a:spLocks noChangeArrowheads="1"/>
            </p:cNvSpPr>
            <p:nvPr/>
          </p:nvSpPr>
          <p:spPr bwMode="auto">
            <a:xfrm>
              <a:off x="458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5"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6"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7"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8"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9" name="Rectangle 75"/>
            <p:cNvSpPr>
              <a:spLocks noChangeArrowheads="1"/>
            </p:cNvSpPr>
            <p:nvPr/>
          </p:nvSpPr>
          <p:spPr bwMode="auto">
            <a:xfrm>
              <a:off x="3999" y="3702"/>
              <a:ext cx="19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SQL</a:t>
              </a:r>
              <a:endParaRPr lang="en-US" altLang="en-US" sz="1873" dirty="0">
                <a:solidFill>
                  <a:srgbClr val="00B0F0"/>
                </a:solidFill>
              </a:endParaRPr>
            </a:p>
          </p:txBody>
        </p:sp>
        <p:sp>
          <p:nvSpPr>
            <p:cNvPr id="80" name="Rectangle 76"/>
            <p:cNvSpPr>
              <a:spLocks noChangeArrowheads="1"/>
            </p:cNvSpPr>
            <p:nvPr/>
          </p:nvSpPr>
          <p:spPr bwMode="auto">
            <a:xfrm>
              <a:off x="4204" y="3702"/>
              <a:ext cx="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endParaRPr lang="en-US" altLang="en-US" sz="1873" dirty="0">
                <a:solidFill>
                  <a:srgbClr val="00B0F0"/>
                </a:solidFill>
              </a:endParaRPr>
            </a:p>
          </p:txBody>
        </p:sp>
        <p:sp>
          <p:nvSpPr>
            <p:cNvPr id="81" name="Rectangle 77"/>
            <p:cNvSpPr>
              <a:spLocks noChangeArrowheads="1"/>
            </p:cNvSpPr>
            <p:nvPr/>
          </p:nvSpPr>
          <p:spPr bwMode="auto">
            <a:xfrm>
              <a:off x="4202" y="3702"/>
              <a:ext cx="3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CONFIG</a:t>
              </a:r>
              <a:endParaRPr lang="en-US" altLang="en-US" sz="1873" dirty="0">
                <a:solidFill>
                  <a:srgbClr val="00B0F0"/>
                </a:solidFill>
              </a:endParaRPr>
            </a:p>
          </p:txBody>
        </p:sp>
      </p:grpSp>
      <p:sp>
        <p:nvSpPr>
          <p:cNvPr id="82" name="Rectangle 81"/>
          <p:cNvSpPr/>
          <p:nvPr/>
        </p:nvSpPr>
        <p:spPr bwMode="auto">
          <a:xfrm>
            <a:off x="9783032" y="2386566"/>
            <a:ext cx="2529462" cy="856814"/>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t" anchorCtr="0"/>
          <a:lstStyle/>
          <a:p>
            <a:pPr defTabSz="950778"/>
            <a:r>
              <a:rPr lang="en-US" sz="1224" dirty="0">
                <a:solidFill>
                  <a:schemeClr val="tx2"/>
                </a:solidFill>
                <a:ea typeface="Segoe UI" pitchFamily="34" charset="0"/>
                <a:cs typeface="Segoe UI" pitchFamily="34" charset="0"/>
              </a:rPr>
              <a:t>Instantiation of repeatable config.</a:t>
            </a:r>
            <a:endParaRPr lang="en-US" sz="1071" dirty="0">
              <a:solidFill>
                <a:schemeClr val="tx2"/>
              </a:solidFill>
              <a:ea typeface="Segoe UI" pitchFamily="34" charset="0"/>
              <a:cs typeface="Segoe UI" pitchFamily="34" charset="0"/>
            </a:endParaRPr>
          </a:p>
          <a:p>
            <a:pPr defTabSz="950778"/>
            <a:r>
              <a:rPr lang="en-US" sz="1122" i="1" dirty="0">
                <a:solidFill>
                  <a:schemeClr val="tx2"/>
                </a:solidFill>
                <a:ea typeface="Segoe UI" pitchFamily="34" charset="0"/>
                <a:cs typeface="Segoe UI" pitchFamily="34" charset="0"/>
              </a:rPr>
              <a:t>Configuration </a:t>
            </a:r>
            <a:r>
              <a:rPr lang="en-US" sz="1122" i="1" dirty="0">
                <a:solidFill>
                  <a:schemeClr val="tx2"/>
                </a:solidFill>
                <a:ea typeface="Segoe UI" pitchFamily="34" charset="0"/>
                <a:cs typeface="Segoe UI" pitchFamily="34" charset="0"/>
                <a:sym typeface="Wingdings" panose="05000000000000000000" pitchFamily="2" charset="2"/>
              </a:rPr>
              <a:t> </a:t>
            </a:r>
            <a:r>
              <a:rPr lang="en-US" sz="1122" i="1" dirty="0">
                <a:solidFill>
                  <a:schemeClr val="tx2"/>
                </a:solidFill>
                <a:ea typeface="Segoe UI" pitchFamily="34" charset="0"/>
                <a:cs typeface="Segoe UI" pitchFamily="34" charset="0"/>
              </a:rPr>
              <a:t>Resource Group</a:t>
            </a:r>
          </a:p>
        </p:txBody>
      </p:sp>
    </p:spTree>
    <p:extLst>
      <p:ext uri="{BB962C8B-B14F-4D97-AF65-F5344CB8AC3E}">
        <p14:creationId xmlns:p14="http://schemas.microsoft.com/office/powerpoint/2010/main" val="367999862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Beispielumgebung</a:t>
            </a:r>
            <a:endParaRPr lang="de-DE" dirty="0"/>
          </a:p>
        </p:txBody>
      </p:sp>
      <p:sp>
        <p:nvSpPr>
          <p:cNvPr id="4" name="Rechteck 3"/>
          <p:cNvSpPr/>
          <p:nvPr/>
        </p:nvSpPr>
        <p:spPr bwMode="auto">
          <a:xfrm>
            <a:off x="600363" y="1995054"/>
            <a:ext cx="4608946" cy="324196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DE" sz="2000" b="1" dirty="0" smtClean="0">
              <a:solidFill>
                <a:schemeClr val="bg1"/>
              </a:solidFill>
              <a:latin typeface="+mj-lt"/>
              <a:ea typeface="Segoe UI" pitchFamily="34" charset="0"/>
              <a:cs typeface="Segoe UI" pitchFamily="34" charset="0"/>
            </a:endParaRPr>
          </a:p>
        </p:txBody>
      </p:sp>
      <p:sp>
        <p:nvSpPr>
          <p:cNvPr id="6" name="Textfeld 5"/>
          <p:cNvSpPr txBox="1"/>
          <p:nvPr/>
        </p:nvSpPr>
        <p:spPr>
          <a:xfrm>
            <a:off x="600363" y="1358156"/>
            <a:ext cx="2512291" cy="517236"/>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On-Prem / RZ</a:t>
            </a:r>
          </a:p>
        </p:txBody>
      </p:sp>
      <p:sp>
        <p:nvSpPr>
          <p:cNvPr id="7" name="Textfeld 6"/>
          <p:cNvSpPr txBox="1"/>
          <p:nvPr/>
        </p:nvSpPr>
        <p:spPr>
          <a:xfrm>
            <a:off x="6996545" y="1358567"/>
            <a:ext cx="2512291" cy="517236"/>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Off-Prem / Cloud</a:t>
            </a:r>
          </a:p>
        </p:txBody>
      </p:sp>
      <p:sp>
        <p:nvSpPr>
          <p:cNvPr id="8" name="Rechteck 7"/>
          <p:cNvSpPr/>
          <p:nvPr/>
        </p:nvSpPr>
        <p:spPr bwMode="auto">
          <a:xfrm>
            <a:off x="6996545" y="1995054"/>
            <a:ext cx="4608946" cy="324196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DE" sz="2000" b="1" dirty="0" smtClean="0">
              <a:solidFill>
                <a:schemeClr val="bg1"/>
              </a:solidFill>
              <a:latin typeface="+mj-lt"/>
              <a:ea typeface="Segoe UI" pitchFamily="34" charset="0"/>
              <a:cs typeface="Segoe UI" pitchFamily="34" charset="0"/>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0283" y="2567709"/>
            <a:ext cx="1435389" cy="1435389"/>
          </a:xfrm>
          <a:prstGeom prst="rect">
            <a:avLst/>
          </a:prstGeom>
        </p:spPr>
      </p:pic>
      <p:grpSp>
        <p:nvGrpSpPr>
          <p:cNvPr id="14" name="Gruppieren 13"/>
          <p:cNvGrpSpPr/>
          <p:nvPr/>
        </p:nvGrpSpPr>
        <p:grpSpPr>
          <a:xfrm>
            <a:off x="1246855" y="2258062"/>
            <a:ext cx="780290" cy="1251757"/>
            <a:chOff x="1006710" y="2241806"/>
            <a:chExt cx="780290" cy="1251757"/>
          </a:xfrm>
        </p:grpSpPr>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10" y="2241806"/>
              <a:ext cx="780290" cy="780290"/>
            </a:xfrm>
            <a:prstGeom prst="rect">
              <a:avLst/>
            </a:prstGeom>
          </p:spPr>
        </p:pic>
        <p:sp>
          <p:nvSpPr>
            <p:cNvPr id="12" name="Textfeld 11"/>
            <p:cNvSpPr txBox="1"/>
            <p:nvPr/>
          </p:nvSpPr>
          <p:spPr>
            <a:xfrm>
              <a:off x="1006710" y="2957854"/>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smtClean="0">
                  <a:gradFill>
                    <a:gsLst>
                      <a:gs pos="2917">
                        <a:schemeClr val="tx1"/>
                      </a:gs>
                      <a:gs pos="30000">
                        <a:schemeClr val="tx1"/>
                      </a:gs>
                    </a:gsLst>
                    <a:lin ang="5400000" scaled="0"/>
                  </a:gradFill>
                </a:rPr>
                <a:t>DC</a:t>
              </a:r>
            </a:p>
          </p:txBody>
        </p:sp>
      </p:grpSp>
      <p:grpSp>
        <p:nvGrpSpPr>
          <p:cNvPr id="15" name="Gruppieren 14"/>
          <p:cNvGrpSpPr/>
          <p:nvPr/>
        </p:nvGrpSpPr>
        <p:grpSpPr>
          <a:xfrm>
            <a:off x="7832618" y="2177565"/>
            <a:ext cx="780290" cy="1315998"/>
            <a:chOff x="7292055" y="2177564"/>
            <a:chExt cx="780290" cy="1315998"/>
          </a:xfrm>
        </p:grpSpPr>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055" y="2177564"/>
              <a:ext cx="780290" cy="780290"/>
            </a:xfrm>
            <a:prstGeom prst="rect">
              <a:avLst/>
            </a:prstGeom>
          </p:spPr>
        </p:pic>
        <p:sp>
          <p:nvSpPr>
            <p:cNvPr id="13" name="Textfeld 12"/>
            <p:cNvSpPr txBox="1"/>
            <p:nvPr/>
          </p:nvSpPr>
          <p:spPr>
            <a:xfrm>
              <a:off x="7292055" y="2957853"/>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IIS</a:t>
              </a:r>
            </a:p>
          </p:txBody>
        </p:sp>
      </p:grpSp>
      <p:grpSp>
        <p:nvGrpSpPr>
          <p:cNvPr id="16" name="Gruppieren 15"/>
          <p:cNvGrpSpPr/>
          <p:nvPr/>
        </p:nvGrpSpPr>
        <p:grpSpPr>
          <a:xfrm>
            <a:off x="9384327" y="3377219"/>
            <a:ext cx="780290" cy="1251757"/>
            <a:chOff x="1006710" y="2241806"/>
            <a:chExt cx="780290" cy="1251757"/>
          </a:xfrm>
        </p:grpSpPr>
        <p:pic>
          <p:nvPicPr>
            <p:cNvPr id="17" name="Grafik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10" y="2241806"/>
              <a:ext cx="780290" cy="780290"/>
            </a:xfrm>
            <a:prstGeom prst="rect">
              <a:avLst/>
            </a:prstGeom>
          </p:spPr>
        </p:pic>
        <p:sp>
          <p:nvSpPr>
            <p:cNvPr id="18" name="Textfeld 17"/>
            <p:cNvSpPr txBox="1"/>
            <p:nvPr/>
          </p:nvSpPr>
          <p:spPr>
            <a:xfrm>
              <a:off x="1006710" y="2957854"/>
              <a:ext cx="738909" cy="535709"/>
            </a:xfrm>
            <a:prstGeom prst="rect">
              <a:avLst/>
            </a:prstGeom>
            <a:noFill/>
          </p:spPr>
          <p:txBody>
            <a:bodyPr wrap="none" lIns="182880" tIns="146304" rIns="182880" bIns="146304" rtlCol="0">
              <a:noAutofit/>
            </a:bodyPr>
            <a:lstStyle/>
            <a:p>
              <a:pPr algn="ctr">
                <a:lnSpc>
                  <a:spcPct val="90000"/>
                </a:lnSpc>
                <a:spcAft>
                  <a:spcPts val="600"/>
                </a:spcAft>
              </a:pPr>
              <a:r>
                <a:rPr lang="de-DE" sz="2400" dirty="0" smtClean="0">
                  <a:gradFill>
                    <a:gsLst>
                      <a:gs pos="2917">
                        <a:schemeClr val="tx1"/>
                      </a:gs>
                      <a:gs pos="30000">
                        <a:schemeClr val="tx1"/>
                      </a:gs>
                    </a:gsLst>
                    <a:lin ang="5400000" scaled="0"/>
                  </a:gradFill>
                </a:rPr>
                <a:t>Linux LAMP</a:t>
              </a:r>
            </a:p>
          </p:txBody>
        </p:sp>
      </p:grpSp>
      <p:grpSp>
        <p:nvGrpSpPr>
          <p:cNvPr id="19" name="Gruppieren 18"/>
          <p:cNvGrpSpPr/>
          <p:nvPr/>
        </p:nvGrpSpPr>
        <p:grpSpPr>
          <a:xfrm>
            <a:off x="3182291" y="3472874"/>
            <a:ext cx="780290" cy="1315998"/>
            <a:chOff x="7292055" y="2177564"/>
            <a:chExt cx="780290" cy="1315998"/>
          </a:xfrm>
        </p:grpSpPr>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055" y="2177564"/>
              <a:ext cx="780290" cy="780290"/>
            </a:xfrm>
            <a:prstGeom prst="rect">
              <a:avLst/>
            </a:prstGeom>
          </p:spPr>
        </p:pic>
        <p:sp>
          <p:nvSpPr>
            <p:cNvPr id="21" name="Textfeld 20"/>
            <p:cNvSpPr txBox="1"/>
            <p:nvPr/>
          </p:nvSpPr>
          <p:spPr>
            <a:xfrm>
              <a:off x="7292055" y="2957853"/>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SQL</a:t>
              </a:r>
            </a:p>
          </p:txBody>
        </p:sp>
      </p:grpSp>
      <p:grpSp>
        <p:nvGrpSpPr>
          <p:cNvPr id="22" name="Gruppieren 21"/>
          <p:cNvGrpSpPr/>
          <p:nvPr/>
        </p:nvGrpSpPr>
        <p:grpSpPr>
          <a:xfrm>
            <a:off x="5544559" y="5498567"/>
            <a:ext cx="1126836" cy="1252446"/>
            <a:chOff x="5523346" y="5102172"/>
            <a:chExt cx="1126836" cy="1252446"/>
          </a:xfrm>
        </p:grpSpPr>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782" y="5102172"/>
              <a:ext cx="780290" cy="780290"/>
            </a:xfrm>
            <a:prstGeom prst="rect">
              <a:avLst/>
            </a:prstGeom>
          </p:spPr>
        </p:pic>
        <p:sp>
          <p:nvSpPr>
            <p:cNvPr id="5" name="Textfeld 4"/>
            <p:cNvSpPr txBox="1"/>
            <p:nvPr/>
          </p:nvSpPr>
          <p:spPr>
            <a:xfrm>
              <a:off x="5523346" y="5745017"/>
              <a:ext cx="1126836" cy="609601"/>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Client</a:t>
              </a:r>
            </a:p>
          </p:txBody>
        </p:sp>
      </p:grpSp>
      <p:cxnSp>
        <p:nvCxnSpPr>
          <p:cNvPr id="24" name="Gerade Verbindung mit Pfeil 23"/>
          <p:cNvCxnSpPr>
            <a:stCxn id="3" idx="3"/>
            <a:endCxn id="8" idx="2"/>
          </p:cNvCxnSpPr>
          <p:nvPr/>
        </p:nvCxnSpPr>
        <p:spPr>
          <a:xfrm flipV="1">
            <a:off x="6514285" y="5237018"/>
            <a:ext cx="2786733" cy="651694"/>
          </a:xfrm>
          <a:prstGeom prst="straightConnector1">
            <a:avLst/>
          </a:prstGeom>
          <a:ln w="762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236037" y="2258885"/>
            <a:ext cx="780290" cy="780290"/>
          </a:xfrm>
          <a:prstGeom prst="rect">
            <a:avLst/>
          </a:prstGeom>
        </p:spPr>
      </p:pic>
      <p:pic>
        <p:nvPicPr>
          <p:cNvPr id="26" name="Grafik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236037" y="3787707"/>
            <a:ext cx="780290" cy="780290"/>
          </a:xfrm>
          <a:prstGeom prst="rect">
            <a:avLst/>
          </a:prstGeom>
        </p:spPr>
      </p:pic>
      <p:sp>
        <p:nvSpPr>
          <p:cNvPr id="27" name="Textfeld 26"/>
          <p:cNvSpPr txBox="1"/>
          <p:nvPr/>
        </p:nvSpPr>
        <p:spPr>
          <a:xfrm>
            <a:off x="10977418" y="2669121"/>
            <a:ext cx="1256145" cy="449565"/>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PIP1:80</a:t>
            </a:r>
          </a:p>
        </p:txBody>
      </p:sp>
      <p:sp>
        <p:nvSpPr>
          <p:cNvPr id="28" name="Textfeld 27"/>
          <p:cNvSpPr txBox="1"/>
          <p:nvPr/>
        </p:nvSpPr>
        <p:spPr>
          <a:xfrm>
            <a:off x="10977418" y="4214614"/>
            <a:ext cx="1256145" cy="449565"/>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PIP2:80</a:t>
            </a:r>
          </a:p>
        </p:txBody>
      </p:sp>
    </p:spTree>
    <p:extLst>
      <p:ext uri="{BB962C8B-B14F-4D97-AF65-F5344CB8AC3E}">
        <p14:creationId xmlns:p14="http://schemas.microsoft.com/office/powerpoint/2010/main" val="3884299732"/>
      </p:ext>
    </p:extLst>
  </p:cSld>
  <p:clrMapOvr>
    <a:masterClrMapping/>
  </p:clrMapOvr>
  <p:transition spd="med">
    <p:fade/>
  </p:transition>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2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753</Words>
  <Application>Microsoft Office PowerPoint</Application>
  <PresentationFormat>Benutzerdefiniert</PresentationFormat>
  <Paragraphs>283</Paragraphs>
  <Slides>10</Slides>
  <Notes>6</Notes>
  <HiddenSlides>0</HiddenSlides>
  <MMClips>0</MMClips>
  <ScaleCrop>false</ScaleCrop>
  <HeadingPairs>
    <vt:vector size="6" baseType="variant">
      <vt:variant>
        <vt:lpstr>Verwendete Schriftarten</vt:lpstr>
      </vt:variant>
      <vt:variant>
        <vt:i4>13</vt:i4>
      </vt:variant>
      <vt:variant>
        <vt:lpstr>Design</vt:lpstr>
      </vt:variant>
      <vt:variant>
        <vt:i4>2</vt:i4>
      </vt:variant>
      <vt:variant>
        <vt:lpstr>Folientitel</vt:lpstr>
      </vt:variant>
      <vt:variant>
        <vt:i4>10</vt:i4>
      </vt:variant>
    </vt:vector>
  </HeadingPairs>
  <TitlesOfParts>
    <vt:vector size="25" baseType="lpstr">
      <vt:lpstr>Arial Unicode MS</vt:lpstr>
      <vt:lpstr>Arial</vt:lpstr>
      <vt:lpstr>Calibri</vt:lpstr>
      <vt:lpstr>MS PGothic</vt:lpstr>
      <vt:lpstr>MS PGothic</vt:lpstr>
      <vt:lpstr>Segoe Pro Display Light</vt:lpstr>
      <vt:lpstr>Segoe Pro Display Semibold</vt:lpstr>
      <vt:lpstr>Segoe UI</vt:lpstr>
      <vt:lpstr>Segoe UI Light</vt:lpstr>
      <vt:lpstr>Segoe UI Semibold</vt:lpstr>
      <vt:lpstr>Segoe WP Semibold</vt:lpstr>
      <vt:lpstr>Verdana</vt:lpstr>
      <vt:lpstr>Wingdings</vt:lpstr>
      <vt:lpstr>1_Azure_2015</vt:lpstr>
      <vt:lpstr>2_Azure_2015</vt:lpstr>
      <vt:lpstr>Microsoft Azure </vt:lpstr>
      <vt:lpstr>Microsoft Azure</vt:lpstr>
      <vt:lpstr>PowerPoint-Präsentation</vt:lpstr>
      <vt:lpstr>Exkurs: Dienstmodelle</vt:lpstr>
      <vt:lpstr>Exkurs: Cloud Computing nach NIST</vt:lpstr>
      <vt:lpstr>Globale Infrastruktur</vt:lpstr>
      <vt:lpstr>Azure Resource Manager</vt:lpstr>
      <vt:lpstr>Azure Resource Manager Templates</vt:lpstr>
      <vt:lpstr>Beispielumgebung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2015-10-12T15:11:24Z</dcterms:created>
  <dcterms:modified xsi:type="dcterms:W3CDTF">2015-11-11T07:23:29Z</dcterms:modified>
</cp:coreProperties>
</file>