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46" r:id="rId1"/>
  </p:sldMasterIdLst>
  <p:notesMasterIdLst>
    <p:notesMasterId r:id="rId11"/>
  </p:notesMasterIdLst>
  <p:handoutMasterIdLst>
    <p:handoutMasterId r:id="rId12"/>
  </p:handoutMasterIdLst>
  <p:sldIdLst>
    <p:sldId id="409" r:id="rId2"/>
    <p:sldId id="504" r:id="rId3"/>
    <p:sldId id="534" r:id="rId4"/>
    <p:sldId id="548" r:id="rId5"/>
    <p:sldId id="549" r:id="rId6"/>
    <p:sldId id="550" r:id="rId7"/>
    <p:sldId id="551" r:id="rId8"/>
    <p:sldId id="552" r:id="rId9"/>
    <p:sldId id="527" r:id="rId10"/>
  </p:sldIdLst>
  <p:sldSz cx="12436475" cy="6994525"/>
  <p:notesSz cx="6858000" cy="9144000"/>
  <p:defaultTextStyle>
    <a:defPPr>
      <a:defRPr lang="en-US"/>
    </a:defPPr>
    <a:lvl1pPr marL="0" algn="l" defTabSz="932425" rtl="0" eaLnBrk="1" latinLnBrk="0" hangingPunct="1">
      <a:defRPr sz="1836" kern="1200">
        <a:solidFill>
          <a:schemeClr val="tx1"/>
        </a:solidFill>
        <a:latin typeface="+mn-lt"/>
        <a:ea typeface="+mn-ea"/>
        <a:cs typeface="+mn-cs"/>
      </a:defRPr>
    </a:lvl1pPr>
    <a:lvl2pPr marL="466212" algn="l" defTabSz="932425" rtl="0" eaLnBrk="1" latinLnBrk="0" hangingPunct="1">
      <a:defRPr sz="1836" kern="1200">
        <a:solidFill>
          <a:schemeClr val="tx1"/>
        </a:solidFill>
        <a:latin typeface="+mn-lt"/>
        <a:ea typeface="+mn-ea"/>
        <a:cs typeface="+mn-cs"/>
      </a:defRPr>
    </a:lvl2pPr>
    <a:lvl3pPr marL="932425" algn="l" defTabSz="932425" rtl="0" eaLnBrk="1" latinLnBrk="0" hangingPunct="1">
      <a:defRPr sz="1836" kern="1200">
        <a:solidFill>
          <a:schemeClr val="tx1"/>
        </a:solidFill>
        <a:latin typeface="+mn-lt"/>
        <a:ea typeface="+mn-ea"/>
        <a:cs typeface="+mn-cs"/>
      </a:defRPr>
    </a:lvl3pPr>
    <a:lvl4pPr marL="1398637" algn="l" defTabSz="932425" rtl="0" eaLnBrk="1" latinLnBrk="0" hangingPunct="1">
      <a:defRPr sz="1836" kern="1200">
        <a:solidFill>
          <a:schemeClr val="tx1"/>
        </a:solidFill>
        <a:latin typeface="+mn-lt"/>
        <a:ea typeface="+mn-ea"/>
        <a:cs typeface="+mn-cs"/>
      </a:defRPr>
    </a:lvl4pPr>
    <a:lvl5pPr marL="1864851" algn="l" defTabSz="932425" rtl="0" eaLnBrk="1" latinLnBrk="0" hangingPunct="1">
      <a:defRPr sz="1836" kern="1200">
        <a:solidFill>
          <a:schemeClr val="tx1"/>
        </a:solidFill>
        <a:latin typeface="+mn-lt"/>
        <a:ea typeface="+mn-ea"/>
        <a:cs typeface="+mn-cs"/>
      </a:defRPr>
    </a:lvl5pPr>
    <a:lvl6pPr marL="2331062" algn="l" defTabSz="932425" rtl="0" eaLnBrk="1" latinLnBrk="0" hangingPunct="1">
      <a:defRPr sz="1836" kern="1200">
        <a:solidFill>
          <a:schemeClr val="tx1"/>
        </a:solidFill>
        <a:latin typeface="+mn-lt"/>
        <a:ea typeface="+mn-ea"/>
        <a:cs typeface="+mn-cs"/>
      </a:defRPr>
    </a:lvl6pPr>
    <a:lvl7pPr marL="2797276" algn="l" defTabSz="932425" rtl="0" eaLnBrk="1" latinLnBrk="0" hangingPunct="1">
      <a:defRPr sz="1836" kern="1200">
        <a:solidFill>
          <a:schemeClr val="tx1"/>
        </a:solidFill>
        <a:latin typeface="+mn-lt"/>
        <a:ea typeface="+mn-ea"/>
        <a:cs typeface="+mn-cs"/>
      </a:defRPr>
    </a:lvl7pPr>
    <a:lvl8pPr marL="3263487" algn="l" defTabSz="932425" rtl="0" eaLnBrk="1" latinLnBrk="0" hangingPunct="1">
      <a:defRPr sz="1836" kern="1200">
        <a:solidFill>
          <a:schemeClr val="tx1"/>
        </a:solidFill>
        <a:latin typeface="+mn-lt"/>
        <a:ea typeface="+mn-ea"/>
        <a:cs typeface="+mn-cs"/>
      </a:defRPr>
    </a:lvl8pPr>
    <a:lvl9pPr marL="3729699" algn="l" defTabSz="932425" rtl="0" eaLnBrk="1" latinLnBrk="0" hangingPunct="1">
      <a:defRPr sz="1836" kern="1200">
        <a:solidFill>
          <a:schemeClr val="tx1"/>
        </a:solidFill>
        <a:latin typeface="+mn-lt"/>
        <a:ea typeface="+mn-ea"/>
        <a:cs typeface="+mn-cs"/>
      </a:defRPr>
    </a:lvl9pPr>
  </p:defaultTextStyle>
  <p:extLst>
    <p:ext uri="{521415D9-36F7-43E2-AB2F-B90AF26B5E84}">
      <p14:sectionLst xmlns:p14="http://schemas.microsoft.com/office/powerpoint/2010/main">
        <p14:section name="Azure Strategy" id="{D5037A30-FB0F-4652-98D3-8A70BEA7D6C2}">
          <p14:sldIdLst>
            <p14:sldId id="409"/>
          </p14:sldIdLst>
        </p14:section>
        <p14:section name="Intro" id="{624822EC-37D7-404C-B5BB-58E7B24D68AC}">
          <p14:sldIdLst>
            <p14:sldId id="504"/>
            <p14:sldId id="534"/>
            <p14:sldId id="548"/>
            <p14:sldId id="549"/>
            <p14:sldId id="550"/>
            <p14:sldId id="551"/>
            <p14:sldId id="552"/>
          </p14:sldIdLst>
        </p14:section>
        <p14:section name="Outro" id="{E8BBA2FB-63B4-4B05-9595-8BFF66D9584D}">
          <p14:sldIdLst>
            <p14:sldId id="527"/>
          </p14:sldIdLst>
        </p14:section>
      </p14:sectionLst>
    </p:ext>
    <p:ext uri="{EFAFB233-063F-42B5-8137-9DF3F51BA10A}">
      <p15:sldGuideLst xmlns:p15="http://schemas.microsoft.com/office/powerpoint/2012/main">
        <p15:guide id="1" orient="horz" pos="1472" userDrawn="1">
          <p15:clr>
            <a:srgbClr val="A4A3A4"/>
          </p15:clr>
        </p15:guide>
        <p15:guide id="2" orient="horz" pos="2936" userDrawn="1">
          <p15:clr>
            <a:srgbClr val="A4A3A4"/>
          </p15:clr>
        </p15:guide>
        <p15:guide id="3" pos="3917"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3" name="Aut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2629C"/>
    <a:srgbClr val="44B0FF"/>
    <a:srgbClr val="CDD4F7"/>
    <a:srgbClr val="0078D7"/>
    <a:srgbClr val="008272"/>
    <a:srgbClr val="00188F"/>
    <a:srgbClr val="002060"/>
    <a:srgbClr val="B9B9B9"/>
    <a:srgbClr val="0072C6"/>
    <a:srgbClr val="505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3250" autoAdjust="0"/>
    <p:restoredTop sz="93075" autoAdjust="0"/>
  </p:normalViewPr>
  <p:slideViewPr>
    <p:cSldViewPr snapToGrid="0">
      <p:cViewPr varScale="1">
        <p:scale>
          <a:sx n="104" d="100"/>
          <a:sy n="104" d="100"/>
        </p:scale>
        <p:origin x="318" y="108"/>
      </p:cViewPr>
      <p:guideLst>
        <p:guide orient="horz" pos="1472"/>
        <p:guide orient="horz" pos="2936"/>
        <p:guide pos="3917"/>
      </p:guideLst>
    </p:cSldViewPr>
  </p:slideViewPr>
  <p:notesTextViewPr>
    <p:cViewPr>
      <p:scale>
        <a:sx n="200" d="100"/>
        <a:sy n="200" d="100"/>
      </p:scale>
      <p:origin x="0" y="0"/>
    </p:cViewPr>
  </p:notesTextViewPr>
  <p:sorterViewPr>
    <p:cViewPr varScale="1">
      <p:scale>
        <a:sx n="1" d="1"/>
        <a:sy n="1" d="1"/>
      </p:scale>
      <p:origin x="0" y="0"/>
    </p:cViewPr>
  </p:sorterViewPr>
  <p:notesViewPr>
    <p:cSldViewPr snapToGrid="0">
      <p:cViewPr varScale="1">
        <p:scale>
          <a:sx n="85" d="100"/>
          <a:sy n="85" d="100"/>
        </p:scale>
        <p:origin x="3168"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3E720BF-5BAB-4715-8B3B-2856BF90270A}" type="datetimeFigureOut">
              <a:rPr lang="de-DE" smtClean="0"/>
              <a:t>21.10.2015</a:t>
            </a:fld>
            <a:endParaRPr lang="de-DE"/>
          </a:p>
        </p:txBody>
      </p:sp>
      <p:sp>
        <p:nvSpPr>
          <p:cNvPr id="4" name="Fußzeilenplatzhalt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5CB36B2-E7AD-4177-B1B7-83AA576180E1}" type="slidenum">
              <a:rPr lang="de-DE" smtClean="0"/>
              <a:t>‹Nr.›</a:t>
            </a:fld>
            <a:endParaRPr lang="de-DE"/>
          </a:p>
        </p:txBody>
      </p:sp>
    </p:spTree>
    <p:extLst>
      <p:ext uri="{BB962C8B-B14F-4D97-AF65-F5344CB8AC3E}">
        <p14:creationId xmlns:p14="http://schemas.microsoft.com/office/powerpoint/2010/main" val="38220987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D9CDDDB-B493-4813-BA5B-F25DD0BAB6F6}" type="datetimeFigureOut">
              <a:rPr lang="en-US" smtClean="0"/>
              <a:t>10/21/2015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EFE40D-E08A-464F-96D6-CEB0B2DD69BC}" type="slidenum">
              <a:rPr lang="en-US" smtClean="0"/>
              <a:t>‹Nr.›</a:t>
            </a:fld>
            <a:endParaRPr lang="en-US"/>
          </a:p>
        </p:txBody>
      </p:sp>
    </p:spTree>
    <p:extLst>
      <p:ext uri="{BB962C8B-B14F-4D97-AF65-F5344CB8AC3E}">
        <p14:creationId xmlns:p14="http://schemas.microsoft.com/office/powerpoint/2010/main" val="3282729362"/>
      </p:ext>
    </p:extLst>
  </p:cSld>
  <p:clrMap bg1="lt1" tx1="dk1" bg2="lt2" tx2="dk2" accent1="accent1" accent2="accent2" accent3="accent3" accent4="accent4" accent5="accent5" accent6="accent6" hlink="hlink" folHlink="folHlink"/>
  <p:notesStyle>
    <a:lvl1pPr marL="0" algn="l" defTabSz="932425" rtl="0" eaLnBrk="1" latinLnBrk="0" hangingPunct="1">
      <a:defRPr sz="1224" kern="1200">
        <a:solidFill>
          <a:schemeClr val="tx1"/>
        </a:solidFill>
        <a:latin typeface="+mn-lt"/>
        <a:ea typeface="+mn-ea"/>
        <a:cs typeface="+mn-cs"/>
      </a:defRPr>
    </a:lvl1pPr>
    <a:lvl2pPr marL="466212" algn="l" defTabSz="932425" rtl="0" eaLnBrk="1" latinLnBrk="0" hangingPunct="1">
      <a:defRPr sz="1224" kern="1200">
        <a:solidFill>
          <a:schemeClr val="tx1"/>
        </a:solidFill>
        <a:latin typeface="+mn-lt"/>
        <a:ea typeface="+mn-ea"/>
        <a:cs typeface="+mn-cs"/>
      </a:defRPr>
    </a:lvl2pPr>
    <a:lvl3pPr marL="932425" algn="l" defTabSz="932425" rtl="0" eaLnBrk="1" latinLnBrk="0" hangingPunct="1">
      <a:defRPr sz="1224" kern="1200">
        <a:solidFill>
          <a:schemeClr val="tx1"/>
        </a:solidFill>
        <a:latin typeface="+mn-lt"/>
        <a:ea typeface="+mn-ea"/>
        <a:cs typeface="+mn-cs"/>
      </a:defRPr>
    </a:lvl3pPr>
    <a:lvl4pPr marL="1398637" algn="l" defTabSz="932425" rtl="0" eaLnBrk="1" latinLnBrk="0" hangingPunct="1">
      <a:defRPr sz="1224" kern="1200">
        <a:solidFill>
          <a:schemeClr val="tx1"/>
        </a:solidFill>
        <a:latin typeface="+mn-lt"/>
        <a:ea typeface="+mn-ea"/>
        <a:cs typeface="+mn-cs"/>
      </a:defRPr>
    </a:lvl4pPr>
    <a:lvl5pPr marL="1864851" algn="l" defTabSz="932425" rtl="0" eaLnBrk="1" latinLnBrk="0" hangingPunct="1">
      <a:defRPr sz="1224" kern="1200">
        <a:solidFill>
          <a:schemeClr val="tx1"/>
        </a:solidFill>
        <a:latin typeface="+mn-lt"/>
        <a:ea typeface="+mn-ea"/>
        <a:cs typeface="+mn-cs"/>
      </a:defRPr>
    </a:lvl5pPr>
    <a:lvl6pPr marL="2331062" algn="l" defTabSz="932425" rtl="0" eaLnBrk="1" latinLnBrk="0" hangingPunct="1">
      <a:defRPr sz="1224" kern="1200">
        <a:solidFill>
          <a:schemeClr val="tx1"/>
        </a:solidFill>
        <a:latin typeface="+mn-lt"/>
        <a:ea typeface="+mn-ea"/>
        <a:cs typeface="+mn-cs"/>
      </a:defRPr>
    </a:lvl6pPr>
    <a:lvl7pPr marL="2797276" algn="l" defTabSz="932425" rtl="0" eaLnBrk="1" latinLnBrk="0" hangingPunct="1">
      <a:defRPr sz="1224" kern="1200">
        <a:solidFill>
          <a:schemeClr val="tx1"/>
        </a:solidFill>
        <a:latin typeface="+mn-lt"/>
        <a:ea typeface="+mn-ea"/>
        <a:cs typeface="+mn-cs"/>
      </a:defRPr>
    </a:lvl7pPr>
    <a:lvl8pPr marL="3263487" algn="l" defTabSz="932425" rtl="0" eaLnBrk="1" latinLnBrk="0" hangingPunct="1">
      <a:defRPr sz="1224" kern="1200">
        <a:solidFill>
          <a:schemeClr val="tx1"/>
        </a:solidFill>
        <a:latin typeface="+mn-lt"/>
        <a:ea typeface="+mn-ea"/>
        <a:cs typeface="+mn-cs"/>
      </a:defRPr>
    </a:lvl8pPr>
    <a:lvl9pPr marL="3729699" algn="l" defTabSz="932425" rtl="0" eaLnBrk="1" latinLnBrk="0" hangingPunct="1">
      <a:defRPr sz="1224"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pPr>
              <a:defRPr/>
            </a:pPr>
            <a:endParaRPr lang="en-US" dirty="0">
              <a:solidFill>
                <a:prstClr val="black"/>
              </a:solidFill>
            </a:endParaRPr>
          </a:p>
        </p:txBody>
      </p:sp>
      <p:sp>
        <p:nvSpPr>
          <p:cNvPr id="5" name="Footer Placeholder 4"/>
          <p:cNvSpPr>
            <a:spLocks noGrp="1"/>
          </p:cNvSpPr>
          <p:nvPr>
            <p:ph type="ftr" sz="quarter" idx="4"/>
          </p:nvPr>
        </p:nvSpPr>
        <p:spPr/>
        <p:txBody>
          <a:bodyPr/>
          <a:lstStyle/>
          <a:p>
            <a:pPr defTabSz="931093" eaLnBrk="0" hangingPunct="0">
              <a:defRPr/>
            </a:pPr>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sz="quarter" idx="1"/>
          </p:nvPr>
        </p:nvSpPr>
        <p:spPr/>
        <p:txBody>
          <a:bodyPr/>
          <a:lstStyle>
            <a:lvl1pPr eaLnBrk="0" hangingPunct="0">
              <a:defRPr sz="2400">
                <a:solidFill>
                  <a:schemeClr val="tx1"/>
                </a:solidFill>
                <a:latin typeface="Segoe UI" charset="0"/>
                <a:ea typeface="ＭＳ Ｐゴシック" charset="0"/>
                <a:cs typeface="MS PGothic" charset="0"/>
              </a:defRPr>
            </a:lvl1pPr>
            <a:lvl2pPr marL="742950" indent="-285750" eaLnBrk="0" hangingPunct="0">
              <a:defRPr sz="2400">
                <a:solidFill>
                  <a:schemeClr val="tx1"/>
                </a:solidFill>
                <a:latin typeface="Segoe UI" charset="0"/>
                <a:ea typeface="MS PGothic" charset="0"/>
                <a:cs typeface="MS PGothic" charset="0"/>
              </a:defRPr>
            </a:lvl2pPr>
            <a:lvl3pPr marL="1143000" indent="-228600" eaLnBrk="0" hangingPunct="0">
              <a:defRPr sz="2400">
                <a:solidFill>
                  <a:schemeClr val="tx1"/>
                </a:solidFill>
                <a:latin typeface="Segoe UI" charset="0"/>
                <a:ea typeface="MS PGothic" charset="0"/>
                <a:cs typeface="MS PGothic" charset="0"/>
              </a:defRPr>
            </a:lvl3pPr>
            <a:lvl4pPr marL="1600200" indent="-228600" eaLnBrk="0" hangingPunct="0">
              <a:defRPr sz="2400">
                <a:solidFill>
                  <a:schemeClr val="tx1"/>
                </a:solidFill>
                <a:latin typeface="Segoe UI" charset="0"/>
                <a:ea typeface="MS PGothic" charset="0"/>
                <a:cs typeface="MS PGothic" charset="0"/>
              </a:defRPr>
            </a:lvl4pPr>
            <a:lvl5pPr marL="2057400" indent="-228600" eaLnBrk="0" hangingPunct="0">
              <a:defRPr sz="2400">
                <a:solidFill>
                  <a:schemeClr val="tx1"/>
                </a:solidFill>
                <a:latin typeface="Segoe UI" charset="0"/>
                <a:ea typeface="MS PGothic" charset="0"/>
                <a:cs typeface="MS PGothic" charset="0"/>
              </a:defRPr>
            </a:lvl5pPr>
            <a:lvl6pPr marL="2514600" indent="-228600" defTabSz="931863" eaLnBrk="0" fontAlgn="base" hangingPunct="0">
              <a:spcBef>
                <a:spcPct val="0"/>
              </a:spcBef>
              <a:spcAft>
                <a:spcPct val="0"/>
              </a:spcAft>
              <a:defRPr sz="2400">
                <a:solidFill>
                  <a:schemeClr val="tx1"/>
                </a:solidFill>
                <a:latin typeface="Segoe UI" charset="0"/>
                <a:ea typeface="MS PGothic" charset="0"/>
                <a:cs typeface="MS PGothic" charset="0"/>
              </a:defRPr>
            </a:lvl6pPr>
            <a:lvl7pPr marL="2971800" indent="-228600" defTabSz="931863" eaLnBrk="0" fontAlgn="base" hangingPunct="0">
              <a:spcBef>
                <a:spcPct val="0"/>
              </a:spcBef>
              <a:spcAft>
                <a:spcPct val="0"/>
              </a:spcAft>
              <a:defRPr sz="2400">
                <a:solidFill>
                  <a:schemeClr val="tx1"/>
                </a:solidFill>
                <a:latin typeface="Segoe UI" charset="0"/>
                <a:ea typeface="MS PGothic" charset="0"/>
                <a:cs typeface="MS PGothic" charset="0"/>
              </a:defRPr>
            </a:lvl7pPr>
            <a:lvl8pPr marL="3429000" indent="-228600" defTabSz="931863" eaLnBrk="0" fontAlgn="base" hangingPunct="0">
              <a:spcBef>
                <a:spcPct val="0"/>
              </a:spcBef>
              <a:spcAft>
                <a:spcPct val="0"/>
              </a:spcAft>
              <a:defRPr sz="2400">
                <a:solidFill>
                  <a:schemeClr val="tx1"/>
                </a:solidFill>
                <a:latin typeface="Segoe UI" charset="0"/>
                <a:ea typeface="MS PGothic" charset="0"/>
                <a:cs typeface="MS PGothic" charset="0"/>
              </a:defRPr>
            </a:lvl8pPr>
            <a:lvl9pPr marL="3886200" indent="-228600" defTabSz="931863" eaLnBrk="0" fontAlgn="base" hangingPunct="0">
              <a:spcBef>
                <a:spcPct val="0"/>
              </a:spcBef>
              <a:spcAft>
                <a:spcPct val="0"/>
              </a:spcAft>
              <a:defRPr sz="2400">
                <a:solidFill>
                  <a:schemeClr val="tx1"/>
                </a:solidFill>
                <a:latin typeface="Segoe UI" charset="0"/>
                <a:ea typeface="MS PGothic" charset="0"/>
                <a:cs typeface="MS PGothic" charset="0"/>
              </a:defRPr>
            </a:lvl9pPr>
          </a:lstStyle>
          <a:p>
            <a:pPr eaLnBrk="1" hangingPunct="1"/>
            <a:fld id="{F7733D6C-4BFC-AD4C-B77E-9F18E9698CDB}" type="datetime1">
              <a:rPr lang="en-US" sz="1200">
                <a:solidFill>
                  <a:prstClr val="black"/>
                </a:solidFill>
                <a:latin typeface="Calibri" charset="0"/>
              </a:rPr>
              <a:pPr eaLnBrk="1" hangingPunct="1"/>
              <a:t>10/21/2015</a:t>
            </a:fld>
            <a:endParaRPr lang="en-US" sz="1200">
              <a:solidFill>
                <a:prstClr val="black"/>
              </a:solidFill>
              <a:latin typeface="Calibri" charset="0"/>
            </a:endParaRPr>
          </a:p>
        </p:txBody>
      </p:sp>
      <p:sp>
        <p:nvSpPr>
          <p:cNvPr id="7" name="Slide Number Placeholder 6"/>
          <p:cNvSpPr>
            <a:spLocks noGrp="1"/>
          </p:cNvSpPr>
          <p:nvPr>
            <p:ph type="sldNum" sz="quarter" idx="5"/>
          </p:nvPr>
        </p:nvSpPr>
        <p:spPr/>
        <p:txBody>
          <a:bodyPr/>
          <a:lstStyle>
            <a:lvl1pPr eaLnBrk="0" hangingPunct="0">
              <a:defRPr sz="2400">
                <a:solidFill>
                  <a:schemeClr val="tx1"/>
                </a:solidFill>
                <a:latin typeface="Segoe UI" charset="0"/>
                <a:ea typeface="ＭＳ Ｐゴシック" charset="0"/>
                <a:cs typeface="MS PGothic" charset="0"/>
              </a:defRPr>
            </a:lvl1pPr>
            <a:lvl2pPr marL="742950" indent="-285750" eaLnBrk="0" hangingPunct="0">
              <a:defRPr sz="2400">
                <a:solidFill>
                  <a:schemeClr val="tx1"/>
                </a:solidFill>
                <a:latin typeface="Segoe UI" charset="0"/>
                <a:ea typeface="MS PGothic" charset="0"/>
                <a:cs typeface="MS PGothic" charset="0"/>
              </a:defRPr>
            </a:lvl2pPr>
            <a:lvl3pPr marL="1143000" indent="-228600" eaLnBrk="0" hangingPunct="0">
              <a:defRPr sz="2400">
                <a:solidFill>
                  <a:schemeClr val="tx1"/>
                </a:solidFill>
                <a:latin typeface="Segoe UI" charset="0"/>
                <a:ea typeface="MS PGothic" charset="0"/>
                <a:cs typeface="MS PGothic" charset="0"/>
              </a:defRPr>
            </a:lvl3pPr>
            <a:lvl4pPr marL="1600200" indent="-228600" eaLnBrk="0" hangingPunct="0">
              <a:defRPr sz="2400">
                <a:solidFill>
                  <a:schemeClr val="tx1"/>
                </a:solidFill>
                <a:latin typeface="Segoe UI" charset="0"/>
                <a:ea typeface="MS PGothic" charset="0"/>
                <a:cs typeface="MS PGothic" charset="0"/>
              </a:defRPr>
            </a:lvl4pPr>
            <a:lvl5pPr marL="2057400" indent="-228600" eaLnBrk="0" hangingPunct="0">
              <a:defRPr sz="2400">
                <a:solidFill>
                  <a:schemeClr val="tx1"/>
                </a:solidFill>
                <a:latin typeface="Segoe UI" charset="0"/>
                <a:ea typeface="MS PGothic" charset="0"/>
                <a:cs typeface="MS PGothic" charset="0"/>
              </a:defRPr>
            </a:lvl5pPr>
            <a:lvl6pPr marL="2514600" indent="-228600" defTabSz="931863" eaLnBrk="0" fontAlgn="base" hangingPunct="0">
              <a:spcBef>
                <a:spcPct val="0"/>
              </a:spcBef>
              <a:spcAft>
                <a:spcPct val="0"/>
              </a:spcAft>
              <a:defRPr sz="2400">
                <a:solidFill>
                  <a:schemeClr val="tx1"/>
                </a:solidFill>
                <a:latin typeface="Segoe UI" charset="0"/>
                <a:ea typeface="MS PGothic" charset="0"/>
                <a:cs typeface="MS PGothic" charset="0"/>
              </a:defRPr>
            </a:lvl6pPr>
            <a:lvl7pPr marL="2971800" indent="-228600" defTabSz="931863" eaLnBrk="0" fontAlgn="base" hangingPunct="0">
              <a:spcBef>
                <a:spcPct val="0"/>
              </a:spcBef>
              <a:spcAft>
                <a:spcPct val="0"/>
              </a:spcAft>
              <a:defRPr sz="2400">
                <a:solidFill>
                  <a:schemeClr val="tx1"/>
                </a:solidFill>
                <a:latin typeface="Segoe UI" charset="0"/>
                <a:ea typeface="MS PGothic" charset="0"/>
                <a:cs typeface="MS PGothic" charset="0"/>
              </a:defRPr>
            </a:lvl7pPr>
            <a:lvl8pPr marL="3429000" indent="-228600" defTabSz="931863" eaLnBrk="0" fontAlgn="base" hangingPunct="0">
              <a:spcBef>
                <a:spcPct val="0"/>
              </a:spcBef>
              <a:spcAft>
                <a:spcPct val="0"/>
              </a:spcAft>
              <a:defRPr sz="2400">
                <a:solidFill>
                  <a:schemeClr val="tx1"/>
                </a:solidFill>
                <a:latin typeface="Segoe UI" charset="0"/>
                <a:ea typeface="MS PGothic" charset="0"/>
                <a:cs typeface="MS PGothic" charset="0"/>
              </a:defRPr>
            </a:lvl8pPr>
            <a:lvl9pPr marL="3886200" indent="-228600" defTabSz="931863" eaLnBrk="0" fontAlgn="base" hangingPunct="0">
              <a:spcBef>
                <a:spcPct val="0"/>
              </a:spcBef>
              <a:spcAft>
                <a:spcPct val="0"/>
              </a:spcAft>
              <a:defRPr sz="2400">
                <a:solidFill>
                  <a:schemeClr val="tx1"/>
                </a:solidFill>
                <a:latin typeface="Segoe UI" charset="0"/>
                <a:ea typeface="MS PGothic" charset="0"/>
                <a:cs typeface="MS PGothic" charset="0"/>
              </a:defRPr>
            </a:lvl9pPr>
          </a:lstStyle>
          <a:p>
            <a:pPr eaLnBrk="1" hangingPunct="1"/>
            <a:fld id="{56730852-60DF-A64A-BAD3-05EA9A4B1A18}" type="slidenum">
              <a:rPr lang="en-US" sz="1200">
                <a:solidFill>
                  <a:prstClr val="black"/>
                </a:solidFill>
                <a:latin typeface="Calibri" charset="0"/>
              </a:rPr>
              <a:pPr eaLnBrk="1" hangingPunct="1"/>
              <a:t>1</a:t>
            </a:fld>
            <a:endParaRPr lang="en-US" sz="1200">
              <a:solidFill>
                <a:prstClr val="black"/>
              </a:solidFill>
              <a:latin typeface="Calibri" charset="0"/>
            </a:endParaRPr>
          </a:p>
        </p:txBody>
      </p:sp>
    </p:spTree>
    <p:extLst>
      <p:ext uri="{BB962C8B-B14F-4D97-AF65-F5344CB8AC3E}">
        <p14:creationId xmlns:p14="http://schemas.microsoft.com/office/powerpoint/2010/main" val="40225238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2</a:t>
            </a:fld>
            <a:endParaRPr lang="en-US" dirty="0">
              <a:solidFill>
                <a:prstClr val="black"/>
              </a:solidFill>
            </a:endParaRPr>
          </a:p>
        </p:txBody>
      </p:sp>
    </p:spTree>
    <p:extLst>
      <p:ext uri="{BB962C8B-B14F-4D97-AF65-F5344CB8AC3E}">
        <p14:creationId xmlns:p14="http://schemas.microsoft.com/office/powerpoint/2010/main" val="19762374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EFE40D-E08A-464F-96D6-CEB0B2DD69BC}" type="slidenum">
              <a:rPr lang="en-US" smtClean="0"/>
              <a:t>3</a:t>
            </a:fld>
            <a:endParaRPr lang="en-US"/>
          </a:p>
        </p:txBody>
      </p:sp>
    </p:spTree>
    <p:extLst>
      <p:ext uri="{BB962C8B-B14F-4D97-AF65-F5344CB8AC3E}">
        <p14:creationId xmlns:p14="http://schemas.microsoft.com/office/powerpoint/2010/main" val="37920279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defTabSz="931774">
              <a:buFont typeface="Arial" panose="020B0604020202020204" pitchFamily="34" charset="0"/>
              <a:buNone/>
              <a:defRPr/>
            </a:pP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E8C67A6-C0E7-47DF-97C2-CA9B11275397}"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7203796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01EFE40D-E08A-464F-96D6-CEB0B2DD69BC}" type="slidenum">
              <a:rPr lang="en-US" smtClean="0"/>
              <a:t>6</a:t>
            </a:fld>
            <a:endParaRPr lang="en-US"/>
          </a:p>
        </p:txBody>
      </p:sp>
    </p:spTree>
    <p:extLst>
      <p:ext uri="{BB962C8B-B14F-4D97-AF65-F5344CB8AC3E}">
        <p14:creationId xmlns:p14="http://schemas.microsoft.com/office/powerpoint/2010/main" val="6398721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A17D118-1690-458F-B4D2-F9DA5D6F5033}" type="datetime8">
              <a:rPr lang="en-US" smtClean="0">
                <a:solidFill>
                  <a:prstClr val="black"/>
                </a:solidFill>
              </a:rPr>
              <a:t>10/21/2015 11:32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9</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257368590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8_Title Slide Solid">
    <p:spTree>
      <p:nvGrpSpPr>
        <p:cNvPr id="1" name=""/>
        <p:cNvGrpSpPr/>
        <p:nvPr/>
      </p:nvGrpSpPr>
      <p:grpSpPr>
        <a:xfrm>
          <a:off x="0" y="0"/>
          <a:ext cx="0" cy="0"/>
          <a:chOff x="0" y="0"/>
          <a:chExt cx="0" cy="0"/>
        </a:xfrm>
      </p:grpSpPr>
      <p:pic>
        <p:nvPicPr>
          <p:cNvPr id="15" name="Picture 14"/>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0"/>
            <a:ext cx="12436475" cy="6994525"/>
          </a:xfrm>
          <a:prstGeom prst="rect">
            <a:avLst/>
          </a:prstGeom>
        </p:spPr>
      </p:pic>
      <p:sp>
        <p:nvSpPr>
          <p:cNvPr id="6" name="Rectangle 5"/>
          <p:cNvSpPr/>
          <p:nvPr userDrawn="1"/>
        </p:nvSpPr>
        <p:spPr bwMode="auto">
          <a:xfrm>
            <a:off x="274638" y="296867"/>
            <a:ext cx="6402388" cy="6403975"/>
          </a:xfrm>
          <a:prstGeom prst="rect">
            <a:avLst/>
          </a:prstGeom>
          <a:solidFill>
            <a:srgbClr val="00BCF2">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182854" tIns="146283" rIns="182854" bIns="146283"/>
          <a:lstStyle/>
          <a:p>
            <a:pPr algn="ctr" defTabSz="932304" fontAlgn="base">
              <a:lnSpc>
                <a:spcPct val="90000"/>
              </a:lnSpc>
              <a:spcBef>
                <a:spcPct val="0"/>
              </a:spcBef>
              <a:spcAft>
                <a:spcPct val="0"/>
              </a:spcAft>
              <a:defRPr/>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7" name="Picture 7"/>
          <p:cNvPicPr>
            <a:picLocks noChangeAspect="1"/>
          </p:cNvPicPr>
          <p:nvPr userDrawn="1"/>
        </p:nvPicPr>
        <p:blipFill>
          <a:blip r:embed="rId3" cstate="screen">
            <a:extLst>
              <a:ext uri="{28A0092B-C50C-407E-A947-70E740481C1C}">
                <a14:useLocalDpi xmlns:a14="http://schemas.microsoft.com/office/drawing/2010/main" val="0"/>
              </a:ext>
            </a:extLst>
          </a:blip>
          <a:stretch>
            <a:fillRect/>
          </a:stretch>
        </p:blipFill>
        <p:spPr bwMode="auto">
          <a:xfrm>
            <a:off x="525467" y="563663"/>
            <a:ext cx="1254125" cy="26808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7" name="Title 1"/>
          <p:cNvSpPr>
            <a:spLocks noGrp="1"/>
          </p:cNvSpPr>
          <p:nvPr>
            <p:ph type="ctrTitle"/>
          </p:nvPr>
        </p:nvSpPr>
        <p:spPr>
          <a:xfrm>
            <a:off x="383492" y="1441154"/>
            <a:ext cx="6295120" cy="2538441"/>
          </a:xfrm>
        </p:spPr>
        <p:txBody>
          <a:bodyPr/>
          <a:lstStyle>
            <a:lvl1pPr>
              <a:defRPr sz="5999" baseline="0">
                <a:solidFill>
                  <a:schemeClr val="bg1"/>
                </a:solidFill>
              </a:defRPr>
            </a:lvl1pPr>
          </a:lstStyle>
          <a:p>
            <a:r>
              <a:rPr lang="en-US" smtClean="0"/>
              <a:t>Click to edit Master title style</a:t>
            </a:r>
            <a:endParaRPr lang="en-US" dirty="0"/>
          </a:p>
        </p:txBody>
      </p:sp>
      <p:sp>
        <p:nvSpPr>
          <p:cNvPr id="19" name="Subtitle 2"/>
          <p:cNvSpPr>
            <a:spLocks noGrp="1"/>
          </p:cNvSpPr>
          <p:nvPr>
            <p:ph type="subTitle" idx="1"/>
          </p:nvPr>
        </p:nvSpPr>
        <p:spPr>
          <a:xfrm>
            <a:off x="383496" y="5402262"/>
            <a:ext cx="5834745" cy="619152"/>
          </a:xfrm>
        </p:spPr>
        <p:txBody>
          <a:bodyPr anchor="ctr"/>
          <a:lstStyle>
            <a:lvl1pPr marL="0" indent="0" algn="l">
              <a:lnSpc>
                <a:spcPct val="100000"/>
              </a:lnSpc>
              <a:spcBef>
                <a:spcPts val="0"/>
              </a:spcBef>
              <a:buNone/>
              <a:defRPr sz="1599">
                <a:solidFill>
                  <a:schemeClr val="bg1"/>
                </a:solidFill>
                <a:latin typeface="+mj-lt"/>
              </a:defRPr>
            </a:lvl1pPr>
            <a:lvl2pPr marL="457117" indent="0" algn="ctr">
              <a:buNone/>
              <a:defRPr>
                <a:solidFill>
                  <a:schemeClr val="tx1">
                    <a:tint val="75000"/>
                  </a:schemeClr>
                </a:solidFill>
              </a:defRPr>
            </a:lvl2pPr>
            <a:lvl3pPr marL="914235" indent="0" algn="ctr">
              <a:buNone/>
              <a:defRPr>
                <a:solidFill>
                  <a:schemeClr val="tx1">
                    <a:tint val="75000"/>
                  </a:schemeClr>
                </a:solidFill>
              </a:defRPr>
            </a:lvl3pPr>
            <a:lvl4pPr marL="1371352" indent="0" algn="ctr">
              <a:buNone/>
              <a:defRPr>
                <a:solidFill>
                  <a:schemeClr val="tx1">
                    <a:tint val="75000"/>
                  </a:schemeClr>
                </a:solidFill>
              </a:defRPr>
            </a:lvl4pPr>
            <a:lvl5pPr marL="1828471" indent="0" algn="ctr">
              <a:buNone/>
              <a:defRPr>
                <a:solidFill>
                  <a:schemeClr val="tx1">
                    <a:tint val="75000"/>
                  </a:schemeClr>
                </a:solidFill>
              </a:defRPr>
            </a:lvl5pPr>
            <a:lvl6pPr marL="2285589" indent="0" algn="ctr">
              <a:buNone/>
              <a:defRPr>
                <a:solidFill>
                  <a:schemeClr val="tx1">
                    <a:tint val="75000"/>
                  </a:schemeClr>
                </a:solidFill>
              </a:defRPr>
            </a:lvl6pPr>
            <a:lvl7pPr marL="2742706" indent="0" algn="ctr">
              <a:buNone/>
              <a:defRPr>
                <a:solidFill>
                  <a:schemeClr val="tx1">
                    <a:tint val="75000"/>
                  </a:schemeClr>
                </a:solidFill>
              </a:defRPr>
            </a:lvl7pPr>
            <a:lvl8pPr marL="3199823" indent="0" algn="ctr">
              <a:buNone/>
              <a:defRPr>
                <a:solidFill>
                  <a:schemeClr val="tx1">
                    <a:tint val="75000"/>
                  </a:schemeClr>
                </a:solidFill>
              </a:defRPr>
            </a:lvl8pPr>
            <a:lvl9pPr marL="3656941" indent="0" algn="ctr">
              <a:buNone/>
              <a:defRPr>
                <a:solidFill>
                  <a:schemeClr val="tx1">
                    <a:tint val="75000"/>
                  </a:schemeClr>
                </a:solidFill>
              </a:defRPr>
            </a:lvl9pPr>
          </a:lstStyle>
          <a:p>
            <a:r>
              <a:rPr lang="en-US" smtClean="0"/>
              <a:t>Click to edit Master subtitle style</a:t>
            </a:r>
            <a:endParaRPr lang="en-US" dirty="0" smtClean="0"/>
          </a:p>
        </p:txBody>
      </p:sp>
    </p:spTree>
    <p:extLst>
      <p:ext uri="{BB962C8B-B14F-4D97-AF65-F5344CB8AC3E}">
        <p14:creationId xmlns:p14="http://schemas.microsoft.com/office/powerpoint/2010/main" val="512736652"/>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9_Title Slide Solid">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stretch>
            <a:fillRect/>
          </a:stretch>
        </p:blipFill>
        <p:spPr>
          <a:xfrm>
            <a:off x="-7303" y="0"/>
            <a:ext cx="12451080" cy="7010400"/>
          </a:xfrm>
          <a:prstGeom prst="rect">
            <a:avLst/>
          </a:prstGeom>
        </p:spPr>
      </p:pic>
    </p:spTree>
    <p:extLst>
      <p:ext uri="{BB962C8B-B14F-4D97-AF65-F5344CB8AC3E}">
        <p14:creationId xmlns:p14="http://schemas.microsoft.com/office/powerpoint/2010/main" val="1339140593"/>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52pt Title + Subtitle">
    <p:spTree>
      <p:nvGrpSpPr>
        <p:cNvPr id="1" name=""/>
        <p:cNvGrpSpPr/>
        <p:nvPr/>
      </p:nvGrpSpPr>
      <p:grpSpPr>
        <a:xfrm>
          <a:off x="0" y="0"/>
          <a:ext cx="0" cy="0"/>
          <a:chOff x="0" y="0"/>
          <a:chExt cx="0" cy="0"/>
        </a:xfrm>
      </p:grpSpPr>
      <p:sp>
        <p:nvSpPr>
          <p:cNvPr id="6" name="Text Placeholder 5"/>
          <p:cNvSpPr>
            <a:spLocks noGrp="1"/>
          </p:cNvSpPr>
          <p:nvPr>
            <p:ph type="body" sz="quarter" idx="13"/>
          </p:nvPr>
        </p:nvSpPr>
        <p:spPr>
          <a:xfrm>
            <a:off x="274642" y="1139825"/>
            <a:ext cx="11033125" cy="574675"/>
          </a:xfrm>
          <a:prstGeom prst="rect">
            <a:avLst/>
          </a:prstGeom>
        </p:spPr>
        <p:txBody>
          <a:bodyPr lIns="192024"/>
          <a:lstStyle>
            <a:lvl1pPr marL="0" indent="0">
              <a:buNone/>
              <a:defRPr lang="en-US" sz="2800" kern="1200" smtClean="0">
                <a:solidFill>
                  <a:schemeClr val="tx2"/>
                </a:solidFill>
                <a:latin typeface="+mj-lt"/>
                <a:ea typeface="+mn-ea"/>
                <a:cs typeface="+mn-cs"/>
              </a:defRPr>
            </a:lvl1pPr>
            <a:lvl2pPr marL="0" indent="0">
              <a:buNone/>
              <a:defRPr lang="en-US" sz="3170" kern="1200" smtClean="0">
                <a:solidFill>
                  <a:schemeClr val="bg1"/>
                </a:solidFill>
                <a:latin typeface="+mj-lt"/>
                <a:ea typeface="+mn-ea"/>
                <a:cs typeface="+mn-cs"/>
              </a:defRPr>
            </a:lvl2pPr>
            <a:lvl3pPr marL="0" indent="0">
              <a:buNone/>
              <a:defRPr lang="en-US" sz="3170" kern="1200" smtClean="0">
                <a:solidFill>
                  <a:schemeClr val="bg1"/>
                </a:solidFill>
                <a:latin typeface="+mj-lt"/>
                <a:ea typeface="+mn-ea"/>
                <a:cs typeface="+mn-cs"/>
              </a:defRPr>
            </a:lvl3pPr>
            <a:lvl4pPr marL="0" indent="0">
              <a:buNone/>
              <a:defRPr lang="en-US" sz="3170" kern="1200" smtClean="0">
                <a:solidFill>
                  <a:schemeClr val="bg1"/>
                </a:solidFill>
                <a:latin typeface="+mj-lt"/>
                <a:ea typeface="+mn-ea"/>
                <a:cs typeface="+mn-cs"/>
              </a:defRPr>
            </a:lvl4pPr>
            <a:lvl5pPr marL="0" indent="0">
              <a:buNone/>
              <a:defRPr lang="en-US" sz="3170" kern="1200">
                <a:solidFill>
                  <a:schemeClr val="bg1"/>
                </a:solidFill>
                <a:latin typeface="+mj-lt"/>
                <a:ea typeface="+mn-ea"/>
                <a:cs typeface="+mn-cs"/>
              </a:defRPr>
            </a:lvl5pPr>
          </a:lstStyle>
          <a:p>
            <a:pPr lvl="0"/>
            <a:r>
              <a:rPr lang="en-US" smtClean="0"/>
              <a:t>Click to edit Master text styles</a:t>
            </a:r>
            <a:endParaRPr lang="en-US"/>
          </a:p>
        </p:txBody>
      </p:sp>
      <p:sp>
        <p:nvSpPr>
          <p:cNvPr id="7" name="Title 2"/>
          <p:cNvSpPr>
            <a:spLocks noGrp="1"/>
          </p:cNvSpPr>
          <p:nvPr>
            <p:ph type="title"/>
          </p:nvPr>
        </p:nvSpPr>
        <p:spPr>
          <a:xfrm>
            <a:off x="274320" y="292082"/>
            <a:ext cx="11887200" cy="946413"/>
          </a:xfrm>
          <a:prstGeom prst="rect">
            <a:avLst/>
          </a:prstGeom>
        </p:spPr>
        <p:txBody>
          <a:bodyPr/>
          <a:lstStyle>
            <a:lvl1pPr algn="l">
              <a:defRPr sz="5199">
                <a:solidFill>
                  <a:schemeClr val="tx2"/>
                </a:solidFill>
              </a:defRPr>
            </a:lvl1pPr>
          </a:lstStyle>
          <a:p>
            <a:r>
              <a:rPr lang="en-US" dirty="0" smtClean="0"/>
              <a:t>Click to edit Master title style</a:t>
            </a:r>
            <a:endParaRPr lang="en-US" dirty="0"/>
          </a:p>
        </p:txBody>
      </p:sp>
      <p:sp>
        <p:nvSpPr>
          <p:cNvPr id="4" name="Footer Placeholder 2"/>
          <p:cNvSpPr>
            <a:spLocks noGrp="1"/>
          </p:cNvSpPr>
          <p:nvPr>
            <p:ph type="ftr" sz="quarter" idx="14"/>
          </p:nvPr>
        </p:nvSpPr>
        <p:spPr/>
        <p:txBody>
          <a:bodyPr/>
          <a:lstStyle>
            <a:lvl1pPr fontAlgn="base">
              <a:spcBef>
                <a:spcPct val="0"/>
              </a:spcBef>
              <a:spcAft>
                <a:spcPct val="0"/>
              </a:spcAft>
              <a:defRPr>
                <a:solidFill>
                  <a:srgbClr val="505050"/>
                </a:solidFill>
              </a:defRPr>
            </a:lvl1pPr>
          </a:lstStyle>
          <a:p>
            <a:pPr>
              <a:defRPr/>
            </a:pPr>
            <a:r>
              <a:t>Microsoft Confidential</a:t>
            </a:r>
          </a:p>
        </p:txBody>
      </p:sp>
      <p:sp>
        <p:nvSpPr>
          <p:cNvPr id="5" name="Slide Number Placeholder 3"/>
          <p:cNvSpPr>
            <a:spLocks noGrp="1"/>
          </p:cNvSpPr>
          <p:nvPr>
            <p:ph type="sldNum" sz="quarter" idx="15"/>
          </p:nvPr>
        </p:nvSpPr>
        <p:spPr/>
        <p:txBody>
          <a:bodyPr/>
          <a:lstStyle>
            <a:lvl1pPr>
              <a:defRPr/>
            </a:lvl1pPr>
          </a:lstStyle>
          <a:p>
            <a:fld id="{6052FC3A-E1BD-E54F-9A48-71EBDEF00552}" type="slidenum">
              <a:rPr lang="en-US"/>
              <a:pPr/>
              <a:t>‹Nr.›</a:t>
            </a:fld>
            <a:endParaRPr lang="en-US"/>
          </a:p>
        </p:txBody>
      </p:sp>
    </p:spTree>
    <p:extLst>
      <p:ext uri="{BB962C8B-B14F-4D97-AF65-F5344CB8AC3E}">
        <p14:creationId xmlns:p14="http://schemas.microsoft.com/office/powerpoint/2010/main" val="3039971640"/>
      </p:ext>
    </p:extLst>
  </p:cSld>
  <p:clrMapOvr>
    <a:overrideClrMapping bg1="lt1" tx1="dk1" bg2="lt2" tx2="dk2" accent1="accent1" accent2="accent2" accent3="accent3" accent4="accent4" accent5="accent5" accent6="accent6" hlink="hlink" folHlink="folHlink"/>
  </p:clrMapOvr>
  <p:transition spd="med">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fontAlgn="base">
              <a:spcBef>
                <a:spcPct val="0"/>
              </a:spcBef>
              <a:spcAft>
                <a:spcPct val="0"/>
              </a:spcAft>
              <a:defRPr>
                <a:solidFill>
                  <a:srgbClr val="000000"/>
                </a:solidFill>
              </a:defRPr>
            </a:lvl1pPr>
          </a:lstStyle>
          <a:p>
            <a:pPr>
              <a:defRPr/>
            </a:pPr>
            <a:r>
              <a:t>Microsoft Confidential</a:t>
            </a:r>
          </a:p>
        </p:txBody>
      </p:sp>
      <p:sp>
        <p:nvSpPr>
          <p:cNvPr id="3" name="Slide Number Placeholder 2"/>
          <p:cNvSpPr>
            <a:spLocks noGrp="1"/>
          </p:cNvSpPr>
          <p:nvPr>
            <p:ph type="sldNum" sz="quarter" idx="11"/>
          </p:nvPr>
        </p:nvSpPr>
        <p:spPr/>
        <p:txBody>
          <a:bodyPr/>
          <a:lstStyle>
            <a:lvl1pPr>
              <a:defRPr>
                <a:solidFill>
                  <a:srgbClr val="000000"/>
                </a:solidFill>
              </a:defRPr>
            </a:lvl1pPr>
          </a:lstStyle>
          <a:p>
            <a:fld id="{675909FA-3F91-0646-A6A8-60C236B90508}" type="slidenum">
              <a:rPr lang="en-US"/>
              <a:pPr/>
              <a:t>‹Nr.›</a:t>
            </a:fld>
            <a:endParaRPr lang="en-US"/>
          </a:p>
        </p:txBody>
      </p:sp>
    </p:spTree>
    <p:extLst>
      <p:ext uri="{BB962C8B-B14F-4D97-AF65-F5344CB8AC3E}">
        <p14:creationId xmlns:p14="http://schemas.microsoft.com/office/powerpoint/2010/main" val="1378450140"/>
      </p:ext>
    </p:extLst>
  </p:cSld>
  <p:clrMapOvr>
    <a:overrideClrMapping bg1="lt1" tx1="dk1" bg2="lt2" tx2="dk2" accent1="accent1" accent2="accent2" accent3="accent3" accent4="accent4" accent5="accent5" accent6="accent6" hlink="hlink" folHlink="folHlink"/>
  </p:clrMapOvr>
  <p:transition spd="med">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Only">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274320" y="292082"/>
            <a:ext cx="11887200" cy="946413"/>
          </a:xfrm>
          <a:prstGeom prst="rect">
            <a:avLst/>
          </a:prstGeom>
        </p:spPr>
        <p:txBody>
          <a:bodyPr/>
          <a:lstStyle>
            <a:lvl1pPr algn="l">
              <a:defRPr sz="5199">
                <a:solidFill>
                  <a:schemeClr val="tx2"/>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1889582452"/>
      </p:ext>
    </p:extLst>
  </p:cSld>
  <p:clrMapOvr>
    <a:masterClrMapping/>
  </p:clrMapOvr>
  <p:transition spd="med">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10912" y="233151"/>
            <a:ext cx="11814652" cy="880792"/>
          </a:xfrm>
        </p:spPr>
        <p:txBody>
          <a:bodyPr anchor="t" anchorCtr="0">
            <a:noAutofit/>
          </a:bodyPr>
          <a:lstStyle>
            <a:lvl1pPr>
              <a:defRPr sz="5438" cap="none" spc="-136" baseline="0">
                <a:solidFill>
                  <a:schemeClr val="accent1"/>
                </a:solidFill>
                <a:latin typeface="Segoe UI Light"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2479825536"/>
      </p:ext>
    </p:extLst>
  </p:cSld>
  <p:clrMapOvr>
    <a:masterClrMapping/>
  </p:clrMapOvr>
  <p:transition spd="slow">
    <p:push/>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Footer Placeholder 2"/>
          <p:cNvSpPr>
            <a:spLocks noGrp="1"/>
          </p:cNvSpPr>
          <p:nvPr>
            <p:ph type="ftr" sz="quarter" idx="10"/>
          </p:nvPr>
        </p:nvSpPr>
        <p:spPr/>
        <p:txBody>
          <a:bodyPr/>
          <a:lstStyle/>
          <a:p>
            <a:pPr>
              <a:defRPr/>
            </a:pPr>
            <a:r>
              <a:rPr lang="en-US" smtClean="0"/>
              <a:t>Microsoft Confidential</a:t>
            </a:r>
            <a:endParaRPr lang="en-US"/>
          </a:p>
        </p:txBody>
      </p:sp>
      <p:sp>
        <p:nvSpPr>
          <p:cNvPr id="4" name="Slide Number Placeholder 3"/>
          <p:cNvSpPr>
            <a:spLocks noGrp="1"/>
          </p:cNvSpPr>
          <p:nvPr>
            <p:ph type="sldNum" sz="quarter" idx="11"/>
          </p:nvPr>
        </p:nvSpPr>
        <p:spPr/>
        <p:txBody>
          <a:bodyPr/>
          <a:lstStyle/>
          <a:p>
            <a:pPr defTabSz="931695" fontAlgn="base">
              <a:spcBef>
                <a:spcPct val="0"/>
              </a:spcBef>
              <a:spcAft>
                <a:spcPct val="0"/>
              </a:spcAft>
            </a:pPr>
            <a:fld id="{83758903-653A-7442-ACA2-36E6579F0BEB}" type="slidenum">
              <a:rPr lang="en-US" smtClean="0">
                <a:ea typeface="ＭＳ Ｐゴシック" charset="0"/>
              </a:rPr>
              <a:pPr defTabSz="931695" fontAlgn="base">
                <a:spcBef>
                  <a:spcPct val="0"/>
                </a:spcBef>
                <a:spcAft>
                  <a:spcPct val="0"/>
                </a:spcAft>
              </a:pPr>
              <a:t>‹Nr.›</a:t>
            </a:fld>
            <a:endParaRPr lang="en-US">
              <a:ea typeface="ＭＳ Ｐゴシック" charset="0"/>
            </a:endParaRPr>
          </a:p>
        </p:txBody>
      </p:sp>
      <p:sp>
        <p:nvSpPr>
          <p:cNvPr id="6" name="Content Placeholder 5"/>
          <p:cNvSpPr>
            <a:spLocks noGrp="1"/>
          </p:cNvSpPr>
          <p:nvPr>
            <p:ph sz="quarter" idx="12"/>
          </p:nvPr>
        </p:nvSpPr>
        <p:spPr>
          <a:xfrm>
            <a:off x="274638" y="1320800"/>
            <a:ext cx="11887200" cy="505618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687398388"/>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Closing logo slide">
    <p:bg>
      <p:bgRef idx="1001">
        <a:schemeClr val="bg2"/>
      </p:bgRef>
    </p:bg>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883" y="1"/>
            <a:ext cx="12435840" cy="6995160"/>
          </a:xfrm>
          <a:prstGeom prst="rect">
            <a:avLst/>
          </a:prstGeom>
        </p:spPr>
      </p:pic>
      <p:sp>
        <p:nvSpPr>
          <p:cNvPr id="6" name="Rectangle 5"/>
          <p:cNvSpPr/>
          <p:nvPr userDrawn="1"/>
        </p:nvSpPr>
        <p:spPr bwMode="gray">
          <a:xfrm>
            <a:off x="0" y="4868863"/>
            <a:ext cx="12436475" cy="2125662"/>
          </a:xfrm>
          <a:prstGeom prst="rect">
            <a:avLst/>
          </a:prstGeom>
          <a:solidFill>
            <a:srgbClr val="50505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19" fontAlgn="base">
              <a:spcBef>
                <a:spcPct val="0"/>
              </a:spcBef>
              <a:spcAft>
                <a:spcPct val="0"/>
              </a:spcAft>
            </a:pPr>
            <a:endParaRPr lang="en-US" sz="2000" dirty="0">
              <a:gradFill>
                <a:gsLst>
                  <a:gs pos="16814">
                    <a:srgbClr val="FFFFFF"/>
                  </a:gs>
                  <a:gs pos="46000">
                    <a:srgbClr val="FFFFFF"/>
                  </a:gs>
                </a:gsLst>
                <a:lin ang="5400000" scaled="0"/>
              </a:gradFill>
            </a:endParaRPr>
          </a:p>
        </p:txBody>
      </p:sp>
      <p:sp>
        <p:nvSpPr>
          <p:cNvPr id="2" name="Text Box 3"/>
          <p:cNvSpPr txBox="1">
            <a:spLocks noChangeArrowheads="1"/>
          </p:cNvSpPr>
          <p:nvPr userDrawn="1"/>
        </p:nvSpPr>
        <p:spPr bwMode="white">
          <a:xfrm>
            <a:off x="7589823" y="6294477"/>
            <a:ext cx="4571999" cy="403187"/>
          </a:xfrm>
          <a:prstGeom prst="rect">
            <a:avLst/>
          </a:prstGeom>
          <a:noFill/>
          <a:ln w="12700">
            <a:noFill/>
            <a:miter lim="800000"/>
            <a:headEnd type="none" w="sm" len="sm"/>
            <a:tailEnd type="none" w="sm" len="sm"/>
          </a:ln>
          <a:effectLst/>
        </p:spPr>
        <p:txBody>
          <a:bodyPr vert="horz" wrap="square" lIns="182854" tIns="146283" rIns="182854" bIns="146283" numCol="1" anchor="t" anchorCtr="0" compatLnSpc="1">
            <a:prstTxWarp prst="textNoShape">
              <a:avLst/>
            </a:prstTxWarp>
            <a:spAutoFit/>
          </a:bodyPr>
          <a:lstStyle/>
          <a:p>
            <a:pPr algn="r" defTabSz="932036" eaLnBrk="0" hangingPunct="0"/>
            <a:r>
              <a:rPr lang="en-US" sz="700" dirty="0">
                <a:gradFill>
                  <a:gsLst>
                    <a:gs pos="12389">
                      <a:srgbClr val="FFFFFF"/>
                    </a:gs>
                    <a:gs pos="54000">
                      <a:srgbClr val="FFFFFF"/>
                    </a:gs>
                  </a:gsLst>
                  <a:lin ang="5400000" scaled="0"/>
                </a:gradFill>
                <a:cs typeface="Segoe UI" pitchFamily="34" charset="0"/>
              </a:rPr>
              <a:t>© </a:t>
            </a:r>
            <a:r>
              <a:rPr lang="en-US" sz="700" dirty="0" smtClean="0">
                <a:gradFill>
                  <a:gsLst>
                    <a:gs pos="12389">
                      <a:srgbClr val="FFFFFF"/>
                    </a:gs>
                    <a:gs pos="54000">
                      <a:srgbClr val="FFFFFF"/>
                    </a:gs>
                  </a:gsLst>
                  <a:lin ang="5400000" scaled="0"/>
                </a:gradFill>
                <a:cs typeface="Segoe UI" pitchFamily="34" charset="0"/>
              </a:rPr>
              <a:t>2015 </a:t>
            </a:r>
            <a:r>
              <a:rPr lang="en-US" sz="700" dirty="0">
                <a:gradFill>
                  <a:gsLst>
                    <a:gs pos="12389">
                      <a:srgbClr val="FFFFFF"/>
                    </a:gs>
                    <a:gs pos="54000">
                      <a:srgbClr val="FFFFFF"/>
                    </a:gs>
                  </a:gsLst>
                  <a:lin ang="5400000" scaled="0"/>
                </a:gradFill>
                <a:cs typeface="Segoe UI" pitchFamily="34" charset="0"/>
              </a:rPr>
              <a:t>Microsoft Corporation. All rights reserved. </a:t>
            </a:r>
          </a:p>
        </p:txBody>
      </p:sp>
      <p:pic>
        <p:nvPicPr>
          <p:cNvPr id="4" name="Picture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59231" y="5580860"/>
            <a:ext cx="3291840" cy="701671"/>
          </a:xfrm>
          <a:prstGeom prst="rect">
            <a:avLst/>
          </a:prstGeom>
        </p:spPr>
      </p:pic>
    </p:spTree>
    <p:extLst>
      <p:ext uri="{BB962C8B-B14F-4D97-AF65-F5344CB8AC3E}">
        <p14:creationId xmlns:p14="http://schemas.microsoft.com/office/powerpoint/2010/main" val="3171552159"/>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Headline Only and Custom Content Alt">
    <p:spTree>
      <p:nvGrpSpPr>
        <p:cNvPr id="1" name=""/>
        <p:cNvGrpSpPr/>
        <p:nvPr/>
      </p:nvGrpSpPr>
      <p:grpSpPr>
        <a:xfrm>
          <a:off x="0" y="0"/>
          <a:ext cx="0" cy="0"/>
          <a:chOff x="0" y="0"/>
          <a:chExt cx="0" cy="0"/>
        </a:xfrm>
      </p:grpSpPr>
      <p:grpSp>
        <p:nvGrpSpPr>
          <p:cNvPr id="2" name="Group 1"/>
          <p:cNvGrpSpPr/>
          <p:nvPr/>
        </p:nvGrpSpPr>
        <p:grpSpPr>
          <a:xfrm>
            <a:off x="-1" y="0"/>
            <a:ext cx="12436476" cy="6994525"/>
            <a:chOff x="-1" y="0"/>
            <a:chExt cx="12188826" cy="6858000"/>
          </a:xfrm>
        </p:grpSpPr>
        <p:sp>
          <p:nvSpPr>
            <p:cNvPr id="3" name="White Rectangle"/>
            <p:cNvSpPr/>
            <p:nvPr userDrawn="1"/>
          </p:nvSpPr>
          <p:spPr bwMode="auto">
            <a:xfrm>
              <a:off x="0" y="0"/>
              <a:ext cx="13716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7" name="White Rectangle"/>
            <p:cNvSpPr/>
            <p:nvPr userDrawn="1"/>
          </p:nvSpPr>
          <p:spPr bwMode="auto">
            <a:xfrm>
              <a:off x="12051665" y="0"/>
              <a:ext cx="13716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8" name="White Rectangle"/>
            <p:cNvSpPr/>
            <p:nvPr userDrawn="1"/>
          </p:nvSpPr>
          <p:spPr bwMode="auto">
            <a:xfrm>
              <a:off x="-1" y="0"/>
              <a:ext cx="12188825" cy="14478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dirty="0" smtClean="0">
                <a:gradFill>
                  <a:gsLst>
                    <a:gs pos="0">
                      <a:srgbClr val="FFFFFF"/>
                    </a:gs>
                    <a:gs pos="100000">
                      <a:srgbClr val="FFFFFF"/>
                    </a:gs>
                  </a:gsLst>
                  <a:lin ang="5400000" scaled="0"/>
                </a:gradFill>
                <a:ea typeface="Segoe UI" pitchFamily="34" charset="0"/>
                <a:cs typeface="Segoe UI" pitchFamily="34" charset="0"/>
              </a:endParaRPr>
            </a:p>
          </p:txBody>
        </p:sp>
      </p:grpSp>
      <p:pic>
        <p:nvPicPr>
          <p:cNvPr id="15" name="Azure Dark" descr="MS-Azure_rgb_Blk.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25565" y="309762"/>
            <a:ext cx="1694687" cy="389690"/>
          </a:xfrm>
          <a:prstGeom prst="rect">
            <a:avLst/>
          </a:prstGeom>
        </p:spPr>
      </p:pic>
      <p:sp>
        <p:nvSpPr>
          <p:cNvPr id="13" name="Headline"/>
          <p:cNvSpPr>
            <a:spLocks noGrp="1"/>
          </p:cNvSpPr>
          <p:nvPr>
            <p:ph type="title" hasCustomPrompt="1"/>
          </p:nvPr>
        </p:nvSpPr>
        <p:spPr>
          <a:xfrm>
            <a:off x="280219" y="301157"/>
            <a:ext cx="10073357" cy="942315"/>
          </a:xfrm>
          <a:prstGeom prst="rect">
            <a:avLst/>
          </a:prstGeom>
        </p:spPr>
        <p:txBody>
          <a:bodyPr/>
          <a:lstStyle>
            <a:lvl1pPr>
              <a:defRPr sz="5303">
                <a:solidFill>
                  <a:schemeClr val="tx1"/>
                </a:solidFill>
              </a:defRPr>
            </a:lvl1pPr>
          </a:lstStyle>
          <a:p>
            <a:r>
              <a:rPr lang="en-US" dirty="0" smtClean="0"/>
              <a:t>Headline</a:t>
            </a:r>
            <a:endParaRPr lang="en-US" dirty="0"/>
          </a:p>
        </p:txBody>
      </p:sp>
      <p:sp>
        <p:nvSpPr>
          <p:cNvPr id="9" name="Body"/>
          <p:cNvSpPr>
            <a:spLocks noGrp="1"/>
          </p:cNvSpPr>
          <p:nvPr>
            <p:ph sz="quarter" idx="10"/>
          </p:nvPr>
        </p:nvSpPr>
        <p:spPr>
          <a:xfrm>
            <a:off x="279893" y="1652508"/>
            <a:ext cx="11847209" cy="4875716"/>
          </a:xfrm>
          <a:prstGeom prst="rect">
            <a:avLst/>
          </a:prstGeom>
        </p:spPr>
        <p:txBody>
          <a:bodyPr/>
          <a:lstStyle>
            <a:lvl1pPr>
              <a:defRPr sz="2040"/>
            </a:lvl1pPr>
            <a:lvl2pPr>
              <a:defRPr sz="2040"/>
            </a:lvl2pPr>
            <a:lvl3pPr>
              <a:defRPr sz="2040"/>
            </a:lvl3pPr>
            <a:lvl4pPr>
              <a:defRPr sz="2040"/>
            </a:lvl4pPr>
            <a:lvl5pPr>
              <a:defRPr sz="204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181340409"/>
      </p:ext>
    </p:extLst>
  </p:cSld>
  <p:clrMapOvr>
    <a:masterClrMapping/>
  </p:clrMapOvr>
  <p:transition>
    <p:fade/>
  </p:transition>
  <p:timing>
    <p:tnLst>
      <p:par>
        <p:cTn id="1" dur="indefinite" restart="never" nodeType="tmRoot"/>
      </p:par>
    </p:tnLst>
  </p:timing>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42" y="295279"/>
            <a:ext cx="11888787" cy="917575"/>
          </a:xfrm>
          <a:prstGeom prst="rect">
            <a:avLst/>
          </a:prstGeom>
        </p:spPr>
        <p:txBody>
          <a:bodyPr vert="horz" wrap="square" lIns="146304" tIns="91440" rIns="146304" bIns="91440" rtlCol="0" anchor="t">
            <a:noAutofit/>
          </a:bodyPr>
          <a:lstStyle/>
          <a:p>
            <a:r>
              <a:rPr lang="en-US" dirty="0" smtClean="0"/>
              <a:t>Click to edit Master title style</a:t>
            </a:r>
            <a:endParaRPr lang="en-US" dirty="0"/>
          </a:p>
        </p:txBody>
      </p:sp>
      <p:sp>
        <p:nvSpPr>
          <p:cNvPr id="1027" name="Text Placeholder 3"/>
          <p:cNvSpPr>
            <a:spLocks noGrp="1"/>
          </p:cNvSpPr>
          <p:nvPr>
            <p:ph type="body" idx="1"/>
          </p:nvPr>
        </p:nvSpPr>
        <p:spPr bwMode="auto">
          <a:xfrm>
            <a:off x="274642" y="1212854"/>
            <a:ext cx="11887200" cy="20923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182880" tIns="146304" rIns="182880" bIns="146304"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Footer Placeholder 2"/>
          <p:cNvSpPr>
            <a:spLocks noGrp="1"/>
          </p:cNvSpPr>
          <p:nvPr>
            <p:ph type="ftr" sz="quarter" idx="3"/>
          </p:nvPr>
        </p:nvSpPr>
        <p:spPr>
          <a:xfrm>
            <a:off x="457200" y="6565904"/>
            <a:ext cx="3937000" cy="136525"/>
          </a:xfrm>
          <a:prstGeom prst="rect">
            <a:avLst/>
          </a:prstGeom>
        </p:spPr>
        <p:txBody>
          <a:bodyPr vert="horz" lIns="0" tIns="0" rIns="91440" bIns="0" rtlCol="0" anchor="ctr"/>
          <a:lstStyle>
            <a:lvl1pPr marL="0" algn="l" defTabSz="932574" rtl="0" eaLnBrk="1" fontAlgn="auto" latinLnBrk="0" hangingPunct="1">
              <a:spcBef>
                <a:spcPts val="0"/>
              </a:spcBef>
              <a:spcAft>
                <a:spcPts val="0"/>
              </a:spcAft>
              <a:defRPr lang="en-US" sz="900" kern="1200">
                <a:solidFill>
                  <a:srgbClr val="505050"/>
                </a:solidFill>
                <a:latin typeface="+mn-lt"/>
                <a:ea typeface="+mn-ea"/>
                <a:cs typeface="+mn-cs"/>
              </a:defRPr>
            </a:lvl1pPr>
          </a:lstStyle>
          <a:p>
            <a:pPr>
              <a:defRPr/>
            </a:pPr>
            <a:r>
              <a:t>Microsoft Confidential</a:t>
            </a:r>
          </a:p>
        </p:txBody>
      </p:sp>
      <p:sp>
        <p:nvSpPr>
          <p:cNvPr id="5" name="Slide Number Placeholder 4"/>
          <p:cNvSpPr>
            <a:spLocks noGrp="1"/>
          </p:cNvSpPr>
          <p:nvPr>
            <p:ph type="sldNum" sz="quarter" idx="4"/>
          </p:nvPr>
        </p:nvSpPr>
        <p:spPr>
          <a:xfrm>
            <a:off x="11595104" y="6565904"/>
            <a:ext cx="566738" cy="136525"/>
          </a:xfrm>
          <a:prstGeom prst="rect">
            <a:avLst/>
          </a:prstGeom>
        </p:spPr>
        <p:txBody>
          <a:bodyPr vert="horz" wrap="square" lIns="91440" tIns="0" rIns="0" bIns="0" numCol="1" anchor="ctr" anchorCtr="0" compatLnSpc="1">
            <a:prstTxWarp prst="textNoShape">
              <a:avLst/>
            </a:prstTxWarp>
          </a:bodyPr>
          <a:lstStyle>
            <a:lvl1pPr algn="r">
              <a:defRPr sz="900">
                <a:solidFill>
                  <a:srgbClr val="505050"/>
                </a:solidFill>
              </a:defRPr>
            </a:lvl1pPr>
          </a:lstStyle>
          <a:p>
            <a:pPr defTabSz="931695" fontAlgn="base">
              <a:spcBef>
                <a:spcPct val="0"/>
              </a:spcBef>
              <a:spcAft>
                <a:spcPct val="0"/>
              </a:spcAft>
            </a:pPr>
            <a:fld id="{83758903-653A-7442-ACA2-36E6579F0BEB}" type="slidenum">
              <a:rPr lang="en-US" smtClean="0">
                <a:ea typeface="ＭＳ Ｐゴシック" charset="0"/>
              </a:rPr>
              <a:pPr defTabSz="931695" fontAlgn="base">
                <a:spcBef>
                  <a:spcPct val="0"/>
                </a:spcBef>
                <a:spcAft>
                  <a:spcPct val="0"/>
                </a:spcAft>
              </a:pPr>
              <a:t>‹Nr.›</a:t>
            </a:fld>
            <a:endParaRPr lang="en-US">
              <a:ea typeface="ＭＳ Ｐゴシック" charset="0"/>
            </a:endParaRPr>
          </a:p>
        </p:txBody>
      </p:sp>
    </p:spTree>
    <p:extLst>
      <p:ext uri="{BB962C8B-B14F-4D97-AF65-F5344CB8AC3E}">
        <p14:creationId xmlns:p14="http://schemas.microsoft.com/office/powerpoint/2010/main" val="1412645488"/>
      </p:ext>
    </p:extLst>
  </p:cSld>
  <p:clrMap bg1="lt1" tx1="dk1" bg2="lt2" tx2="dk2" accent1="accent1" accent2="accent2" accent3="accent3" accent4="accent4" accent5="accent5" accent6="accent6" hlink="hlink" folHlink="folHlink"/>
  <p:sldLayoutIdLst>
    <p:sldLayoutId id="2147483747" r:id="rId1"/>
    <p:sldLayoutId id="2147483748" r:id="rId2"/>
    <p:sldLayoutId id="2147483749" r:id="rId3"/>
    <p:sldLayoutId id="2147483750" r:id="rId4"/>
    <p:sldLayoutId id="2147483751" r:id="rId5"/>
    <p:sldLayoutId id="2147484264" r:id="rId6"/>
    <p:sldLayoutId id="2147484267" r:id="rId7"/>
    <p:sldLayoutId id="2147484266" r:id="rId8"/>
    <p:sldLayoutId id="2147484268" r:id="rId9"/>
  </p:sldLayoutIdLst>
  <p:transition>
    <p:fade/>
  </p:transition>
  <p:timing>
    <p:tnLst>
      <p:par>
        <p:cTn id="1" dur="indefinite" restart="never" nodeType="tmRoot"/>
      </p:par>
    </p:tnLst>
  </p:timing>
  <p:txStyles>
    <p:titleStyle>
      <a:lvl1pPr algn="l" defTabSz="931695" rtl="0" eaLnBrk="0" fontAlgn="base" hangingPunct="0">
        <a:lnSpc>
          <a:spcPct val="90000"/>
        </a:lnSpc>
        <a:spcBef>
          <a:spcPct val="0"/>
        </a:spcBef>
        <a:spcAft>
          <a:spcPct val="0"/>
        </a:spcAft>
        <a:defRPr lang="en-US" sz="5399" kern="1200" spc="-102" dirty="0">
          <a:ln w="3175">
            <a:noFill/>
          </a:ln>
          <a:solidFill>
            <a:schemeClr val="tx2"/>
          </a:solidFill>
          <a:latin typeface="+mj-lt"/>
          <a:ea typeface="ＭＳ Ｐゴシック" charset="0"/>
          <a:cs typeface="Segoe UI" pitchFamily="34" charset="0"/>
        </a:defRPr>
      </a:lvl1pPr>
      <a:lvl2pPr algn="l" defTabSz="931695" rtl="0" eaLnBrk="0" fontAlgn="base" hangingPunct="0">
        <a:lnSpc>
          <a:spcPct val="90000"/>
        </a:lnSpc>
        <a:spcBef>
          <a:spcPct val="0"/>
        </a:spcBef>
        <a:spcAft>
          <a:spcPct val="0"/>
        </a:spcAft>
        <a:defRPr sz="5399">
          <a:solidFill>
            <a:schemeClr val="tx2"/>
          </a:solidFill>
          <a:latin typeface="Segoe UI Light" charset="0"/>
          <a:ea typeface="ＭＳ Ｐゴシック" charset="0"/>
          <a:cs typeface="Segoe UI" charset="0"/>
        </a:defRPr>
      </a:lvl2pPr>
      <a:lvl3pPr algn="l" defTabSz="931695" rtl="0" eaLnBrk="0" fontAlgn="base" hangingPunct="0">
        <a:lnSpc>
          <a:spcPct val="90000"/>
        </a:lnSpc>
        <a:spcBef>
          <a:spcPct val="0"/>
        </a:spcBef>
        <a:spcAft>
          <a:spcPct val="0"/>
        </a:spcAft>
        <a:defRPr sz="5399">
          <a:solidFill>
            <a:schemeClr val="tx2"/>
          </a:solidFill>
          <a:latin typeface="Segoe UI Light" charset="0"/>
          <a:ea typeface="ＭＳ Ｐゴシック" charset="0"/>
          <a:cs typeface="Segoe UI" charset="0"/>
        </a:defRPr>
      </a:lvl3pPr>
      <a:lvl4pPr algn="l" defTabSz="931695" rtl="0" eaLnBrk="0" fontAlgn="base" hangingPunct="0">
        <a:lnSpc>
          <a:spcPct val="90000"/>
        </a:lnSpc>
        <a:spcBef>
          <a:spcPct val="0"/>
        </a:spcBef>
        <a:spcAft>
          <a:spcPct val="0"/>
        </a:spcAft>
        <a:defRPr sz="5399">
          <a:solidFill>
            <a:schemeClr val="tx2"/>
          </a:solidFill>
          <a:latin typeface="Segoe UI Light" charset="0"/>
          <a:ea typeface="ＭＳ Ｐゴシック" charset="0"/>
          <a:cs typeface="Segoe UI" charset="0"/>
        </a:defRPr>
      </a:lvl4pPr>
      <a:lvl5pPr algn="l" defTabSz="931695" rtl="0" eaLnBrk="0" fontAlgn="base" hangingPunct="0">
        <a:lnSpc>
          <a:spcPct val="90000"/>
        </a:lnSpc>
        <a:spcBef>
          <a:spcPct val="0"/>
        </a:spcBef>
        <a:spcAft>
          <a:spcPct val="0"/>
        </a:spcAft>
        <a:defRPr sz="5399">
          <a:solidFill>
            <a:schemeClr val="tx2"/>
          </a:solidFill>
          <a:latin typeface="Segoe UI Light" charset="0"/>
          <a:ea typeface="ＭＳ Ｐゴシック" charset="0"/>
          <a:cs typeface="Segoe UI" charset="0"/>
        </a:defRPr>
      </a:lvl5pPr>
      <a:lvl6pPr marL="457117" algn="l" defTabSz="931695" rtl="0" fontAlgn="base">
        <a:lnSpc>
          <a:spcPct val="90000"/>
        </a:lnSpc>
        <a:spcBef>
          <a:spcPct val="0"/>
        </a:spcBef>
        <a:spcAft>
          <a:spcPct val="0"/>
        </a:spcAft>
        <a:defRPr sz="5399">
          <a:solidFill>
            <a:schemeClr val="tx2"/>
          </a:solidFill>
          <a:latin typeface="Segoe UI Light" charset="0"/>
          <a:ea typeface="ＭＳ Ｐゴシック" charset="0"/>
          <a:cs typeface="Segoe UI" charset="0"/>
        </a:defRPr>
      </a:lvl6pPr>
      <a:lvl7pPr marL="914235" algn="l" defTabSz="931695" rtl="0" fontAlgn="base">
        <a:lnSpc>
          <a:spcPct val="90000"/>
        </a:lnSpc>
        <a:spcBef>
          <a:spcPct val="0"/>
        </a:spcBef>
        <a:spcAft>
          <a:spcPct val="0"/>
        </a:spcAft>
        <a:defRPr sz="5399">
          <a:solidFill>
            <a:schemeClr val="tx2"/>
          </a:solidFill>
          <a:latin typeface="Segoe UI Light" charset="0"/>
          <a:ea typeface="ＭＳ Ｐゴシック" charset="0"/>
          <a:cs typeface="Segoe UI" charset="0"/>
        </a:defRPr>
      </a:lvl7pPr>
      <a:lvl8pPr marL="1371352" algn="l" defTabSz="931695" rtl="0" fontAlgn="base">
        <a:lnSpc>
          <a:spcPct val="90000"/>
        </a:lnSpc>
        <a:spcBef>
          <a:spcPct val="0"/>
        </a:spcBef>
        <a:spcAft>
          <a:spcPct val="0"/>
        </a:spcAft>
        <a:defRPr sz="5399">
          <a:solidFill>
            <a:schemeClr val="tx2"/>
          </a:solidFill>
          <a:latin typeface="Segoe UI Light" charset="0"/>
          <a:ea typeface="ＭＳ Ｐゴシック" charset="0"/>
          <a:cs typeface="Segoe UI" charset="0"/>
        </a:defRPr>
      </a:lvl8pPr>
      <a:lvl9pPr marL="1828471" algn="l" defTabSz="931695" rtl="0" fontAlgn="base">
        <a:lnSpc>
          <a:spcPct val="90000"/>
        </a:lnSpc>
        <a:spcBef>
          <a:spcPct val="0"/>
        </a:spcBef>
        <a:spcAft>
          <a:spcPct val="0"/>
        </a:spcAft>
        <a:defRPr sz="5399">
          <a:solidFill>
            <a:schemeClr val="tx2"/>
          </a:solidFill>
          <a:latin typeface="Segoe UI Light" charset="0"/>
          <a:ea typeface="ＭＳ Ｐゴシック" charset="0"/>
          <a:cs typeface="Segoe UI" charset="0"/>
        </a:defRPr>
      </a:lvl9pPr>
    </p:titleStyle>
    <p:bodyStyle>
      <a:lvl1pPr marL="342838" indent="-342838" algn="l" defTabSz="931695" rtl="0" eaLnBrk="0" fontAlgn="base" hangingPunct="0">
        <a:lnSpc>
          <a:spcPct val="90000"/>
        </a:lnSpc>
        <a:spcBef>
          <a:spcPct val="20000"/>
        </a:spcBef>
        <a:spcAft>
          <a:spcPct val="0"/>
        </a:spcAft>
        <a:buSzPct val="90000"/>
        <a:buFont typeface="Arial" charset="0"/>
        <a:buChar char="•"/>
        <a:defRPr sz="3999" kern="1200">
          <a:solidFill>
            <a:schemeClr val="tx2"/>
          </a:solidFill>
          <a:latin typeface="+mj-lt"/>
          <a:ea typeface="ＭＳ Ｐゴシック" charset="0"/>
          <a:cs typeface="ＭＳ Ｐゴシック" charset="0"/>
        </a:defRPr>
      </a:lvl1pPr>
      <a:lvl2pPr marL="584095" indent="-241256" algn="l" defTabSz="931695" rtl="0" eaLnBrk="0" fontAlgn="base" hangingPunct="0">
        <a:lnSpc>
          <a:spcPct val="90000"/>
        </a:lnSpc>
        <a:spcBef>
          <a:spcPct val="20000"/>
        </a:spcBef>
        <a:spcAft>
          <a:spcPct val="0"/>
        </a:spcAft>
        <a:buSzPct val="90000"/>
        <a:buFont typeface="Arial" charset="0"/>
        <a:buChar char="•"/>
        <a:defRPr sz="2400" kern="1200">
          <a:solidFill>
            <a:schemeClr val="tx2"/>
          </a:solidFill>
          <a:latin typeface="+mn-lt"/>
          <a:ea typeface="ＭＳ Ｐゴシック" charset="0"/>
          <a:cs typeface="+mn-cs"/>
        </a:defRPr>
      </a:lvl2pPr>
      <a:lvl3pPr marL="799956" indent="-228560" algn="l" defTabSz="931695" rtl="0" eaLnBrk="0" fontAlgn="base" hangingPunct="0">
        <a:lnSpc>
          <a:spcPct val="90000"/>
        </a:lnSpc>
        <a:spcBef>
          <a:spcPct val="20000"/>
        </a:spcBef>
        <a:spcAft>
          <a:spcPct val="0"/>
        </a:spcAft>
        <a:buSzPct val="90000"/>
        <a:buFont typeface="Arial" charset="0"/>
        <a:buChar char="•"/>
        <a:defRPr sz="2000" kern="1200">
          <a:solidFill>
            <a:schemeClr val="tx2"/>
          </a:solidFill>
          <a:latin typeface="+mn-lt"/>
          <a:ea typeface="ＭＳ Ｐゴシック" charset="0"/>
          <a:cs typeface="+mn-cs"/>
        </a:defRPr>
      </a:lvl3pPr>
      <a:lvl4pPr marL="1028515" indent="-228560" algn="l" defTabSz="931695" rtl="0" eaLnBrk="0" fontAlgn="base" hangingPunct="0">
        <a:lnSpc>
          <a:spcPct val="90000"/>
        </a:lnSpc>
        <a:spcBef>
          <a:spcPct val="20000"/>
        </a:spcBef>
        <a:spcAft>
          <a:spcPct val="0"/>
        </a:spcAft>
        <a:buSzPct val="90000"/>
        <a:buFont typeface="Arial" charset="0"/>
        <a:buChar char="•"/>
        <a:defRPr kern="1200">
          <a:solidFill>
            <a:schemeClr val="tx2"/>
          </a:solidFill>
          <a:latin typeface="+mn-lt"/>
          <a:ea typeface="ＭＳ Ｐゴシック" charset="0"/>
          <a:cs typeface="+mn-cs"/>
        </a:defRPr>
      </a:lvl4pPr>
      <a:lvl5pPr marL="1257073" indent="-228560" algn="l" defTabSz="931695" rtl="0" eaLnBrk="0" fontAlgn="base" hangingPunct="0">
        <a:lnSpc>
          <a:spcPct val="90000"/>
        </a:lnSpc>
        <a:spcBef>
          <a:spcPct val="20000"/>
        </a:spcBef>
        <a:spcAft>
          <a:spcPct val="0"/>
        </a:spcAft>
        <a:buSzPct val="90000"/>
        <a:buFont typeface="Arial" charset="0"/>
        <a:buChar char="•"/>
        <a:defRPr kern="1200">
          <a:solidFill>
            <a:schemeClr val="tx2"/>
          </a:solidFill>
          <a:latin typeface="+mn-lt"/>
          <a:ea typeface="ＭＳ Ｐゴシック" charset="0"/>
          <a:cs typeface="+mn-cs"/>
        </a:defRPr>
      </a:lvl5pPr>
      <a:lvl6pPr marL="2564578" indent="-233144" algn="l" defTabSz="932574"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866" indent="-233144" algn="l" defTabSz="932574"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153" indent="-233144" algn="l" defTabSz="932574"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442" indent="-233144" algn="l" defTabSz="932574"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574" rtl="0" eaLnBrk="1" latinLnBrk="0" hangingPunct="1">
        <a:defRPr sz="1800" kern="1200">
          <a:solidFill>
            <a:schemeClr val="tx1"/>
          </a:solidFill>
          <a:latin typeface="+mn-lt"/>
          <a:ea typeface="+mn-ea"/>
          <a:cs typeface="+mn-cs"/>
        </a:defRPr>
      </a:lvl1pPr>
      <a:lvl2pPr marL="466287" algn="l" defTabSz="932574" rtl="0" eaLnBrk="1" latinLnBrk="0" hangingPunct="1">
        <a:defRPr sz="1800" kern="1200">
          <a:solidFill>
            <a:schemeClr val="tx1"/>
          </a:solidFill>
          <a:latin typeface="+mn-lt"/>
          <a:ea typeface="+mn-ea"/>
          <a:cs typeface="+mn-cs"/>
        </a:defRPr>
      </a:lvl2pPr>
      <a:lvl3pPr marL="932574" algn="l" defTabSz="932574" rtl="0" eaLnBrk="1" latinLnBrk="0" hangingPunct="1">
        <a:defRPr sz="1800" kern="1200">
          <a:solidFill>
            <a:schemeClr val="tx1"/>
          </a:solidFill>
          <a:latin typeface="+mn-lt"/>
          <a:ea typeface="+mn-ea"/>
          <a:cs typeface="+mn-cs"/>
        </a:defRPr>
      </a:lvl3pPr>
      <a:lvl4pPr marL="1398861" algn="l" defTabSz="932574" rtl="0" eaLnBrk="1" latinLnBrk="0" hangingPunct="1">
        <a:defRPr sz="1800" kern="1200">
          <a:solidFill>
            <a:schemeClr val="tx1"/>
          </a:solidFill>
          <a:latin typeface="+mn-lt"/>
          <a:ea typeface="+mn-ea"/>
          <a:cs typeface="+mn-cs"/>
        </a:defRPr>
      </a:lvl4pPr>
      <a:lvl5pPr marL="1865148" algn="l" defTabSz="932574" rtl="0" eaLnBrk="1" latinLnBrk="0" hangingPunct="1">
        <a:defRPr sz="1800" kern="1200">
          <a:solidFill>
            <a:schemeClr val="tx1"/>
          </a:solidFill>
          <a:latin typeface="+mn-lt"/>
          <a:ea typeface="+mn-ea"/>
          <a:cs typeface="+mn-cs"/>
        </a:defRPr>
      </a:lvl5pPr>
      <a:lvl6pPr marL="2331436" algn="l" defTabSz="932574" rtl="0" eaLnBrk="1" latinLnBrk="0" hangingPunct="1">
        <a:defRPr sz="1800" kern="1200">
          <a:solidFill>
            <a:schemeClr val="tx1"/>
          </a:solidFill>
          <a:latin typeface="+mn-lt"/>
          <a:ea typeface="+mn-ea"/>
          <a:cs typeface="+mn-cs"/>
        </a:defRPr>
      </a:lvl6pPr>
      <a:lvl7pPr marL="2797722" algn="l" defTabSz="932574" rtl="0" eaLnBrk="1" latinLnBrk="0" hangingPunct="1">
        <a:defRPr sz="1800" kern="1200">
          <a:solidFill>
            <a:schemeClr val="tx1"/>
          </a:solidFill>
          <a:latin typeface="+mn-lt"/>
          <a:ea typeface="+mn-ea"/>
          <a:cs typeface="+mn-cs"/>
        </a:defRPr>
      </a:lvl7pPr>
      <a:lvl8pPr marL="3264009" algn="l" defTabSz="932574" rtl="0" eaLnBrk="1" latinLnBrk="0" hangingPunct="1">
        <a:defRPr sz="1800" kern="1200">
          <a:solidFill>
            <a:schemeClr val="tx1"/>
          </a:solidFill>
          <a:latin typeface="+mn-lt"/>
          <a:ea typeface="+mn-ea"/>
          <a:cs typeface="+mn-cs"/>
        </a:defRPr>
      </a:lvl8pPr>
      <a:lvl9pPr marL="3730298" algn="l" defTabSz="932574"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203">
          <p15:clr>
            <a:srgbClr val="F26B43"/>
          </p15:clr>
        </p15:guide>
        <p15:guide id="2" orient="horz" pos="187">
          <p15:clr>
            <a:srgbClr val="F26B43"/>
          </p15:clr>
        </p15:guide>
        <p15:guide id="3" orient="horz" pos="763">
          <p15:clr>
            <a:srgbClr val="F26B43"/>
          </p15:clr>
        </p15:guide>
        <p15:guide id="4" orient="horz" pos="1339">
          <p15:clr>
            <a:srgbClr val="F26B43"/>
          </p15:clr>
        </p15:guide>
        <p15:guide id="5" orient="horz" pos="1915">
          <p15:clr>
            <a:srgbClr val="F26B43"/>
          </p15:clr>
        </p15:guide>
        <p15:guide id="6" orient="horz" pos="2491">
          <p15:clr>
            <a:srgbClr val="F26B43"/>
          </p15:clr>
        </p15:guide>
        <p15:guide id="7" orient="horz" pos="3067">
          <p15:clr>
            <a:srgbClr val="F26B43"/>
          </p15:clr>
        </p15:guide>
        <p15:guide id="8" orient="horz" pos="3643">
          <p15:clr>
            <a:srgbClr val="F26B43"/>
          </p15:clr>
        </p15:guide>
        <p15:guide id="9" orient="horz" pos="4219">
          <p15:clr>
            <a:srgbClr val="F26B43"/>
          </p15:clr>
        </p15:guide>
        <p15:guide id="10" pos="3917">
          <p15:clr>
            <a:srgbClr val="F26B43"/>
          </p15:clr>
        </p15:guide>
        <p15:guide id="11" pos="173">
          <p15:clr>
            <a:srgbClr val="F26B43"/>
          </p15:clr>
        </p15:guide>
        <p15:guide id="12" pos="749">
          <p15:clr>
            <a:srgbClr val="F26B43"/>
          </p15:clr>
        </p15:guide>
        <p15:guide id="13" pos="1325">
          <p15:clr>
            <a:srgbClr val="F26B43"/>
          </p15:clr>
        </p15:guide>
        <p15:guide id="14" pos="1901">
          <p15:clr>
            <a:srgbClr val="F26B43"/>
          </p15:clr>
        </p15:guide>
        <p15:guide id="15" pos="2477">
          <p15:clr>
            <a:srgbClr val="F26B43"/>
          </p15:clr>
        </p15:guide>
        <p15:guide id="16" pos="3053">
          <p15:clr>
            <a:srgbClr val="F26B43"/>
          </p15:clr>
        </p15:guide>
        <p15:guide id="17" pos="3629">
          <p15:clr>
            <a:srgbClr val="F26B43"/>
          </p15:clr>
        </p15:guide>
        <p15:guide id="18" pos="4205">
          <p15:clr>
            <a:srgbClr val="F26B43"/>
          </p15:clr>
        </p15:guide>
        <p15:guide id="19" pos="4781">
          <p15:clr>
            <a:srgbClr val="F26B43"/>
          </p15:clr>
        </p15:guide>
        <p15:guide id="20" pos="5357">
          <p15:clr>
            <a:srgbClr val="F26B43"/>
          </p15:clr>
        </p15:guide>
        <p15:guide id="21" pos="5933">
          <p15:clr>
            <a:srgbClr val="F26B43"/>
          </p15:clr>
        </p15:guide>
        <p15:guide id="22" pos="6509">
          <p15:clr>
            <a:srgbClr val="F26B43"/>
          </p15:clr>
        </p15:guide>
        <p15:guide id="23" pos="7085">
          <p15:clr>
            <a:srgbClr val="F26B43"/>
          </p15:clr>
        </p15:guide>
        <p15:guide id="24" pos="766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6.xml"/><Relationship Id="rId5" Type="http://schemas.openxmlformats.org/officeDocument/2006/relationships/image" Target="../media/image9.png"/><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13" Type="http://schemas.openxmlformats.org/officeDocument/2006/relationships/image" Target="../media/image20.png"/><Relationship Id="rId18" Type="http://schemas.openxmlformats.org/officeDocument/2006/relationships/image" Target="../media/image25.png"/><Relationship Id="rId26" Type="http://schemas.openxmlformats.org/officeDocument/2006/relationships/image" Target="../media/image33.png"/><Relationship Id="rId39" Type="http://schemas.openxmlformats.org/officeDocument/2006/relationships/image" Target="../media/image46.png"/><Relationship Id="rId3" Type="http://schemas.openxmlformats.org/officeDocument/2006/relationships/image" Target="../media/image10.png"/><Relationship Id="rId21" Type="http://schemas.openxmlformats.org/officeDocument/2006/relationships/image" Target="../media/image28.png"/><Relationship Id="rId34" Type="http://schemas.openxmlformats.org/officeDocument/2006/relationships/image" Target="../media/image41.png"/><Relationship Id="rId42" Type="http://schemas.openxmlformats.org/officeDocument/2006/relationships/image" Target="../media/image49.png"/><Relationship Id="rId47" Type="http://schemas.openxmlformats.org/officeDocument/2006/relationships/image" Target="../media/image54.png"/><Relationship Id="rId50" Type="http://schemas.openxmlformats.org/officeDocument/2006/relationships/image" Target="../media/image57.png"/><Relationship Id="rId7" Type="http://schemas.openxmlformats.org/officeDocument/2006/relationships/image" Target="../media/image14.png"/><Relationship Id="rId12" Type="http://schemas.openxmlformats.org/officeDocument/2006/relationships/image" Target="../media/image19.png"/><Relationship Id="rId17" Type="http://schemas.openxmlformats.org/officeDocument/2006/relationships/image" Target="../media/image24.png"/><Relationship Id="rId25" Type="http://schemas.openxmlformats.org/officeDocument/2006/relationships/image" Target="../media/image32.png"/><Relationship Id="rId33" Type="http://schemas.openxmlformats.org/officeDocument/2006/relationships/image" Target="../media/image40.png"/><Relationship Id="rId38" Type="http://schemas.openxmlformats.org/officeDocument/2006/relationships/image" Target="../media/image45.png"/><Relationship Id="rId46" Type="http://schemas.openxmlformats.org/officeDocument/2006/relationships/image" Target="../media/image53.png"/><Relationship Id="rId2" Type="http://schemas.openxmlformats.org/officeDocument/2006/relationships/notesSlide" Target="../notesSlides/notesSlide3.xml"/><Relationship Id="rId16" Type="http://schemas.openxmlformats.org/officeDocument/2006/relationships/image" Target="../media/image23.png"/><Relationship Id="rId20" Type="http://schemas.openxmlformats.org/officeDocument/2006/relationships/image" Target="../media/image27.png"/><Relationship Id="rId29" Type="http://schemas.openxmlformats.org/officeDocument/2006/relationships/image" Target="../media/image36.png"/><Relationship Id="rId41" Type="http://schemas.openxmlformats.org/officeDocument/2006/relationships/image" Target="../media/image48.png"/><Relationship Id="rId54" Type="http://schemas.openxmlformats.org/officeDocument/2006/relationships/image" Target="../media/image61.png"/><Relationship Id="rId1" Type="http://schemas.openxmlformats.org/officeDocument/2006/relationships/slideLayout" Target="../slideLayouts/slideLayout5.xml"/><Relationship Id="rId6" Type="http://schemas.openxmlformats.org/officeDocument/2006/relationships/image" Target="../media/image13.png"/><Relationship Id="rId11" Type="http://schemas.openxmlformats.org/officeDocument/2006/relationships/image" Target="../media/image18.png"/><Relationship Id="rId24" Type="http://schemas.openxmlformats.org/officeDocument/2006/relationships/image" Target="../media/image31.png"/><Relationship Id="rId32" Type="http://schemas.openxmlformats.org/officeDocument/2006/relationships/image" Target="../media/image39.png"/><Relationship Id="rId37" Type="http://schemas.openxmlformats.org/officeDocument/2006/relationships/image" Target="../media/image44.png"/><Relationship Id="rId40" Type="http://schemas.openxmlformats.org/officeDocument/2006/relationships/image" Target="../media/image47.png"/><Relationship Id="rId45" Type="http://schemas.openxmlformats.org/officeDocument/2006/relationships/image" Target="../media/image52.png"/><Relationship Id="rId53" Type="http://schemas.openxmlformats.org/officeDocument/2006/relationships/image" Target="../media/image60.png"/><Relationship Id="rId5" Type="http://schemas.openxmlformats.org/officeDocument/2006/relationships/image" Target="../media/image12.png"/><Relationship Id="rId15" Type="http://schemas.openxmlformats.org/officeDocument/2006/relationships/image" Target="../media/image22.png"/><Relationship Id="rId23" Type="http://schemas.openxmlformats.org/officeDocument/2006/relationships/image" Target="../media/image30.png"/><Relationship Id="rId28" Type="http://schemas.openxmlformats.org/officeDocument/2006/relationships/image" Target="../media/image35.png"/><Relationship Id="rId36" Type="http://schemas.openxmlformats.org/officeDocument/2006/relationships/image" Target="../media/image43.png"/><Relationship Id="rId49" Type="http://schemas.openxmlformats.org/officeDocument/2006/relationships/image" Target="../media/image56.png"/><Relationship Id="rId10" Type="http://schemas.openxmlformats.org/officeDocument/2006/relationships/image" Target="../media/image17.png"/><Relationship Id="rId19" Type="http://schemas.openxmlformats.org/officeDocument/2006/relationships/image" Target="../media/image26.png"/><Relationship Id="rId31" Type="http://schemas.openxmlformats.org/officeDocument/2006/relationships/image" Target="../media/image38.png"/><Relationship Id="rId44" Type="http://schemas.openxmlformats.org/officeDocument/2006/relationships/image" Target="../media/image51.png"/><Relationship Id="rId52" Type="http://schemas.openxmlformats.org/officeDocument/2006/relationships/image" Target="../media/image59.png"/><Relationship Id="rId4" Type="http://schemas.openxmlformats.org/officeDocument/2006/relationships/image" Target="../media/image11.png"/><Relationship Id="rId9" Type="http://schemas.openxmlformats.org/officeDocument/2006/relationships/image" Target="../media/image16.png"/><Relationship Id="rId14" Type="http://schemas.openxmlformats.org/officeDocument/2006/relationships/image" Target="../media/image21.png"/><Relationship Id="rId22" Type="http://schemas.openxmlformats.org/officeDocument/2006/relationships/image" Target="../media/image29.png"/><Relationship Id="rId27" Type="http://schemas.openxmlformats.org/officeDocument/2006/relationships/image" Target="../media/image34.png"/><Relationship Id="rId30" Type="http://schemas.openxmlformats.org/officeDocument/2006/relationships/image" Target="../media/image37.png"/><Relationship Id="rId35" Type="http://schemas.openxmlformats.org/officeDocument/2006/relationships/image" Target="../media/image42.png"/><Relationship Id="rId43" Type="http://schemas.openxmlformats.org/officeDocument/2006/relationships/image" Target="../media/image50.png"/><Relationship Id="rId48" Type="http://schemas.openxmlformats.org/officeDocument/2006/relationships/image" Target="../media/image55.png"/><Relationship Id="rId8" Type="http://schemas.openxmlformats.org/officeDocument/2006/relationships/image" Target="../media/image15.png"/><Relationship Id="rId51" Type="http://schemas.openxmlformats.org/officeDocument/2006/relationships/image" Target="../media/image58.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2.emf"/><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45.png"/><Relationship Id="rId1" Type="http://schemas.openxmlformats.org/officeDocument/2006/relationships/slideLayout" Target="../slideLayouts/slideLayout5.xml"/><Relationship Id="rId5" Type="http://schemas.openxmlformats.org/officeDocument/2006/relationships/image" Target="../media/image65.png"/><Relationship Id="rId4" Type="http://schemas.openxmlformats.org/officeDocument/2006/relationships/image" Target="../media/image64.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4"/>
          <p:cNvSpPr>
            <a:spLocks noGrp="1"/>
          </p:cNvSpPr>
          <p:nvPr>
            <p:ph type="ctrTitle"/>
          </p:nvPr>
        </p:nvSpPr>
        <p:spPr>
          <a:xfrm>
            <a:off x="285010" y="1489365"/>
            <a:ext cx="6363984" cy="1955392"/>
          </a:xfrm>
        </p:spPr>
        <p:txBody>
          <a:bodyPr vert="horz" wrap="square" lIns="182854" tIns="93260" rIns="182854" bIns="93260" rtlCol="0" anchor="t">
            <a:noAutofit/>
          </a:bodyPr>
          <a:lstStyle/>
          <a:p>
            <a:pPr defTabSz="932486" eaLnBrk="1" hangingPunct="1">
              <a:defRPr/>
            </a:pPr>
            <a:r>
              <a:rPr sz="6600" spc="0" dirty="0">
                <a:latin typeface="Segoe UI Light"/>
                <a:ea typeface="+mn-ea"/>
                <a:cs typeface="Segoe UI Light"/>
              </a:rPr>
              <a:t>Microsoft Azure</a:t>
            </a:r>
            <a:br>
              <a:rPr sz="6600" spc="0" dirty="0">
                <a:latin typeface="Segoe UI Light"/>
                <a:ea typeface="+mn-ea"/>
                <a:cs typeface="Segoe UI Light"/>
              </a:rPr>
            </a:br>
            <a:endParaRPr sz="6600" spc="0" dirty="0">
              <a:latin typeface="Segoe UI Light"/>
              <a:ea typeface="+mn-ea"/>
              <a:cs typeface="Segoe UI Light"/>
            </a:endParaRPr>
          </a:p>
        </p:txBody>
      </p:sp>
      <p:sp>
        <p:nvSpPr>
          <p:cNvPr id="12290" name="Title 4"/>
          <p:cNvSpPr txBox="1">
            <a:spLocks/>
          </p:cNvSpPr>
          <p:nvPr/>
        </p:nvSpPr>
        <p:spPr bwMode="auto">
          <a:xfrm>
            <a:off x="285004" y="5292439"/>
            <a:ext cx="5668158" cy="109521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146227" tIns="91391" rIns="146227" bIns="91391"/>
          <a:lstStyle>
            <a:lvl1pPr eaLnBrk="0" hangingPunct="0">
              <a:defRPr sz="2400">
                <a:solidFill>
                  <a:schemeClr val="tx1"/>
                </a:solidFill>
                <a:latin typeface="Segoe UI" charset="0"/>
                <a:ea typeface="ＭＳ Ｐゴシック" charset="0"/>
                <a:cs typeface="MS PGothic" charset="0"/>
              </a:defRPr>
            </a:lvl1pPr>
            <a:lvl2pPr marL="742950" indent="-285750" eaLnBrk="0" hangingPunct="0">
              <a:defRPr sz="2400">
                <a:solidFill>
                  <a:schemeClr val="tx1"/>
                </a:solidFill>
                <a:latin typeface="Segoe UI" charset="0"/>
                <a:ea typeface="MS PGothic" charset="0"/>
                <a:cs typeface="MS PGothic" charset="0"/>
              </a:defRPr>
            </a:lvl2pPr>
            <a:lvl3pPr marL="1143000" indent="-228600" eaLnBrk="0" hangingPunct="0">
              <a:defRPr sz="2400">
                <a:solidFill>
                  <a:schemeClr val="tx1"/>
                </a:solidFill>
                <a:latin typeface="Segoe UI" charset="0"/>
                <a:ea typeface="MS PGothic" charset="0"/>
                <a:cs typeface="MS PGothic" charset="0"/>
              </a:defRPr>
            </a:lvl3pPr>
            <a:lvl4pPr marL="1600200" indent="-228600" eaLnBrk="0" hangingPunct="0">
              <a:defRPr sz="2400">
                <a:solidFill>
                  <a:schemeClr val="tx1"/>
                </a:solidFill>
                <a:latin typeface="Segoe UI" charset="0"/>
                <a:ea typeface="MS PGothic" charset="0"/>
                <a:cs typeface="MS PGothic" charset="0"/>
              </a:defRPr>
            </a:lvl4pPr>
            <a:lvl5pPr marL="2057400" indent="-228600" eaLnBrk="0" hangingPunct="0">
              <a:defRPr sz="2400">
                <a:solidFill>
                  <a:schemeClr val="tx1"/>
                </a:solidFill>
                <a:latin typeface="Segoe UI" charset="0"/>
                <a:ea typeface="MS PGothic" charset="0"/>
                <a:cs typeface="MS PGothic" charset="0"/>
              </a:defRPr>
            </a:lvl5pPr>
            <a:lvl6pPr marL="2514600" indent="-228600" defTabSz="931863" eaLnBrk="0" fontAlgn="base" hangingPunct="0">
              <a:spcBef>
                <a:spcPct val="0"/>
              </a:spcBef>
              <a:spcAft>
                <a:spcPct val="0"/>
              </a:spcAft>
              <a:defRPr sz="2400">
                <a:solidFill>
                  <a:schemeClr val="tx1"/>
                </a:solidFill>
                <a:latin typeface="Segoe UI" charset="0"/>
                <a:ea typeface="MS PGothic" charset="0"/>
                <a:cs typeface="MS PGothic" charset="0"/>
              </a:defRPr>
            </a:lvl6pPr>
            <a:lvl7pPr marL="2971800" indent="-228600" defTabSz="931863" eaLnBrk="0" fontAlgn="base" hangingPunct="0">
              <a:spcBef>
                <a:spcPct val="0"/>
              </a:spcBef>
              <a:spcAft>
                <a:spcPct val="0"/>
              </a:spcAft>
              <a:defRPr sz="2400">
                <a:solidFill>
                  <a:schemeClr val="tx1"/>
                </a:solidFill>
                <a:latin typeface="Segoe UI" charset="0"/>
                <a:ea typeface="MS PGothic" charset="0"/>
                <a:cs typeface="MS PGothic" charset="0"/>
              </a:defRPr>
            </a:lvl7pPr>
            <a:lvl8pPr marL="3429000" indent="-228600" defTabSz="931863" eaLnBrk="0" fontAlgn="base" hangingPunct="0">
              <a:spcBef>
                <a:spcPct val="0"/>
              </a:spcBef>
              <a:spcAft>
                <a:spcPct val="0"/>
              </a:spcAft>
              <a:defRPr sz="2400">
                <a:solidFill>
                  <a:schemeClr val="tx1"/>
                </a:solidFill>
                <a:latin typeface="Segoe UI" charset="0"/>
                <a:ea typeface="MS PGothic" charset="0"/>
                <a:cs typeface="MS PGothic" charset="0"/>
              </a:defRPr>
            </a:lvl8pPr>
            <a:lvl9pPr marL="3886200" indent="-228600" defTabSz="931863" eaLnBrk="0" fontAlgn="base" hangingPunct="0">
              <a:spcBef>
                <a:spcPct val="0"/>
              </a:spcBef>
              <a:spcAft>
                <a:spcPct val="0"/>
              </a:spcAft>
              <a:defRPr sz="2400">
                <a:solidFill>
                  <a:schemeClr val="tx1"/>
                </a:solidFill>
                <a:latin typeface="Segoe UI" charset="0"/>
                <a:ea typeface="MS PGothic" charset="0"/>
                <a:cs typeface="MS PGothic" charset="0"/>
              </a:defRPr>
            </a:lvl9pPr>
          </a:lstStyle>
          <a:p>
            <a:pPr defTabSz="931695" eaLnBrk="1" fontAlgn="base" hangingPunct="1">
              <a:lnSpc>
                <a:spcPts val="3001"/>
              </a:lnSpc>
              <a:spcBef>
                <a:spcPct val="0"/>
              </a:spcBef>
              <a:spcAft>
                <a:spcPts val="1199"/>
              </a:spcAft>
            </a:pPr>
            <a:r>
              <a:rPr lang="de-DE" sz="2200" dirty="0">
                <a:solidFill>
                  <a:srgbClr val="FFFFFF"/>
                </a:solidFill>
                <a:latin typeface="Segoe UI Light" charset="0"/>
                <a:cs typeface="Segoe UI" charset="0"/>
              </a:rPr>
              <a:t>Peter </a:t>
            </a:r>
            <a:r>
              <a:rPr lang="de-DE" sz="2200" dirty="0" smtClean="0">
                <a:solidFill>
                  <a:srgbClr val="FFFFFF"/>
                </a:solidFill>
                <a:latin typeface="Segoe UI Light" charset="0"/>
                <a:cs typeface="Segoe UI" charset="0"/>
              </a:rPr>
              <a:t>Kirchner</a:t>
            </a:r>
            <a:br>
              <a:rPr lang="de-DE" sz="2200" dirty="0" smtClean="0">
                <a:solidFill>
                  <a:srgbClr val="FFFFFF"/>
                </a:solidFill>
                <a:latin typeface="Segoe UI Light" charset="0"/>
                <a:cs typeface="Segoe UI" charset="0"/>
              </a:rPr>
            </a:br>
            <a:r>
              <a:rPr lang="de-DE" sz="2200" dirty="0" smtClean="0">
                <a:solidFill>
                  <a:srgbClr val="FFFFFF"/>
                </a:solidFill>
                <a:latin typeface="Segoe UI Light" charset="0"/>
                <a:cs typeface="Segoe UI" charset="0"/>
              </a:rPr>
              <a:t>Technical Evangelist</a:t>
            </a:r>
            <a:br>
              <a:rPr lang="de-DE" sz="2200" dirty="0" smtClean="0">
                <a:solidFill>
                  <a:srgbClr val="FFFFFF"/>
                </a:solidFill>
                <a:latin typeface="Segoe UI Light" charset="0"/>
                <a:cs typeface="Segoe UI" charset="0"/>
              </a:rPr>
            </a:br>
            <a:r>
              <a:rPr lang="de-DE" sz="2200" dirty="0" smtClean="0">
                <a:solidFill>
                  <a:srgbClr val="FFFFFF"/>
                </a:solidFill>
                <a:latin typeface="Segoe UI Light" charset="0"/>
                <a:cs typeface="Segoe UI" charset="0"/>
              </a:rPr>
              <a:t>Microsoft </a:t>
            </a:r>
            <a:r>
              <a:rPr lang="de-DE" sz="2200" dirty="0">
                <a:solidFill>
                  <a:srgbClr val="FFFFFF"/>
                </a:solidFill>
                <a:latin typeface="Segoe UI Light" charset="0"/>
                <a:cs typeface="Segoe UI" charset="0"/>
              </a:rPr>
              <a:t>Deutschland GmbH</a:t>
            </a:r>
          </a:p>
        </p:txBody>
      </p:sp>
      <p:sp>
        <p:nvSpPr>
          <p:cNvPr id="4" name="Title 4"/>
          <p:cNvSpPr txBox="1">
            <a:spLocks/>
          </p:cNvSpPr>
          <p:nvPr/>
        </p:nvSpPr>
        <p:spPr>
          <a:xfrm>
            <a:off x="285011" y="2563439"/>
            <a:ext cx="7315750" cy="1296803"/>
          </a:xfrm>
          <a:prstGeom prst="rect">
            <a:avLst/>
          </a:prstGeom>
        </p:spPr>
        <p:txBody>
          <a:bodyPr lIns="182854" tIns="91427" rIns="182854" bIns="91427"/>
          <a:lstStyle>
            <a:lvl1pPr algn="l" defTabSz="931863" rtl="0" fontAlgn="base">
              <a:lnSpc>
                <a:spcPct val="90000"/>
              </a:lnSpc>
              <a:spcBef>
                <a:spcPct val="0"/>
              </a:spcBef>
              <a:spcAft>
                <a:spcPct val="0"/>
              </a:spcAft>
              <a:defRPr lang="en-US" sz="6000" kern="1200" spc="-102" baseline="0">
                <a:ln w="3175">
                  <a:noFill/>
                </a:ln>
                <a:solidFill>
                  <a:schemeClr val="bg1"/>
                </a:solidFill>
                <a:latin typeface="+mj-lt"/>
                <a:ea typeface="ＭＳ Ｐゴシック" charset="0"/>
                <a:cs typeface="Segoe UI" pitchFamily="34" charset="0"/>
              </a:defRPr>
            </a:lvl1pPr>
            <a:lvl2pPr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2pPr>
            <a:lvl3pPr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3pPr>
            <a:lvl4pPr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4pPr>
            <a:lvl5pPr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5pPr>
            <a:lvl6pPr marL="457200"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6pPr>
            <a:lvl7pPr marL="914400"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7pPr>
            <a:lvl8pPr marL="1371600"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8pPr>
            <a:lvl9pPr marL="1828800"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9pPr>
          </a:lstStyle>
          <a:p>
            <a:pPr defTabSz="932486">
              <a:defRPr/>
            </a:pPr>
            <a:r>
              <a:rPr sz="4400" spc="0" dirty="0" err="1" smtClean="0">
                <a:solidFill>
                  <a:srgbClr val="FFFFFF"/>
                </a:solidFill>
                <a:cs typeface="Segoe UI Light"/>
              </a:rPr>
              <a:t>Einführung</a:t>
            </a:r>
            <a:endParaRPr sz="4400" spc="0" dirty="0">
              <a:solidFill>
                <a:srgbClr val="FFFFFF"/>
              </a:solidFill>
              <a:cs typeface="Segoe UI Light"/>
            </a:endParaRPr>
          </a:p>
        </p:txBody>
      </p:sp>
      <p:sp>
        <p:nvSpPr>
          <p:cNvPr id="5" name="Title 4"/>
          <p:cNvSpPr txBox="1">
            <a:spLocks/>
          </p:cNvSpPr>
          <p:nvPr/>
        </p:nvSpPr>
        <p:spPr>
          <a:xfrm>
            <a:off x="285004" y="3742395"/>
            <a:ext cx="4740173" cy="552969"/>
          </a:xfrm>
          <a:prstGeom prst="rect">
            <a:avLst/>
          </a:prstGeom>
        </p:spPr>
        <p:txBody>
          <a:bodyPr lIns="182854" tIns="91427" rIns="182854" bIns="91427"/>
          <a:lstStyle>
            <a:lvl1pPr algn="l" defTabSz="931863" rtl="0" fontAlgn="base">
              <a:lnSpc>
                <a:spcPct val="90000"/>
              </a:lnSpc>
              <a:spcBef>
                <a:spcPct val="0"/>
              </a:spcBef>
              <a:spcAft>
                <a:spcPct val="0"/>
              </a:spcAft>
              <a:defRPr lang="en-US" sz="6000" kern="1200" spc="-102" baseline="0">
                <a:ln w="3175">
                  <a:noFill/>
                </a:ln>
                <a:solidFill>
                  <a:schemeClr val="bg1"/>
                </a:solidFill>
                <a:latin typeface="+mj-lt"/>
                <a:ea typeface="ＭＳ Ｐゴシック" charset="0"/>
                <a:cs typeface="Segoe UI" pitchFamily="34" charset="0"/>
              </a:defRPr>
            </a:lvl1pPr>
            <a:lvl2pPr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2pPr>
            <a:lvl3pPr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3pPr>
            <a:lvl4pPr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4pPr>
            <a:lvl5pPr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5pPr>
            <a:lvl6pPr marL="457200"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6pPr>
            <a:lvl7pPr marL="914400"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7pPr>
            <a:lvl8pPr marL="1371600"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8pPr>
            <a:lvl9pPr marL="1828800"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9pPr>
          </a:lstStyle>
          <a:p>
            <a:pPr defTabSz="932486">
              <a:defRPr/>
            </a:pPr>
            <a:endParaRPr sz="2040" spc="0" dirty="0">
              <a:solidFill>
                <a:srgbClr val="FFFFFF"/>
              </a:solidFill>
              <a:cs typeface="Segoe UI Light"/>
            </a:endParaRPr>
          </a:p>
        </p:txBody>
      </p:sp>
    </p:spTree>
    <p:extLst>
      <p:ext uri="{BB962C8B-B14F-4D97-AF65-F5344CB8AC3E}">
        <p14:creationId xmlns:p14="http://schemas.microsoft.com/office/powerpoint/2010/main" val="3481012988"/>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 name="Picture 51"/>
          <p:cNvPicPr>
            <a:picLocks noChangeAspect="1"/>
          </p:cNvPicPr>
          <p:nvPr/>
        </p:nvPicPr>
        <p:blipFill rotWithShape="1">
          <a:blip r:embed="rId3" cstate="email">
            <a:extLst>
              <a:ext uri="{28A0092B-C50C-407E-A947-70E740481C1C}">
                <a14:useLocalDpi xmlns:a14="http://schemas.microsoft.com/office/drawing/2010/main"/>
              </a:ext>
            </a:extLst>
          </a:blip>
          <a:srcRect b="23496"/>
          <a:stretch/>
        </p:blipFill>
        <p:spPr>
          <a:xfrm>
            <a:off x="-337510" y="-61418"/>
            <a:ext cx="13001936" cy="6613083"/>
          </a:xfrm>
          <a:prstGeom prst="rect">
            <a:avLst/>
          </a:prstGeom>
        </p:spPr>
      </p:pic>
      <p:pic>
        <p:nvPicPr>
          <p:cNvPr id="53" name="World map" descr="world-map.png"/>
          <p:cNvPicPr>
            <a:picLocks noChangeAspect="1"/>
          </p:cNvPicPr>
          <p:nvPr/>
        </p:nvPicPr>
        <p:blipFill rotWithShape="1">
          <a:blip r:embed="rId4" cstate="email">
            <a:grayscl/>
            <a:extLst>
              <a:ext uri="{28A0092B-C50C-407E-A947-70E740481C1C}">
                <a14:useLocalDpi xmlns:a14="http://schemas.microsoft.com/office/drawing/2010/main"/>
              </a:ext>
            </a:extLst>
          </a:blip>
          <a:srcRect/>
          <a:stretch/>
        </p:blipFill>
        <p:spPr>
          <a:xfrm>
            <a:off x="-10943" y="792713"/>
            <a:ext cx="12424999" cy="6274443"/>
          </a:xfrm>
          <a:prstGeom prst="rect">
            <a:avLst/>
          </a:prstGeom>
          <a:noFill/>
          <a:ln>
            <a:noFill/>
          </a:ln>
        </p:spPr>
      </p:pic>
      <p:pic>
        <p:nvPicPr>
          <p:cNvPr id="173" name="Picture 172"/>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1715745" y="3050352"/>
            <a:ext cx="560155" cy="538044"/>
          </a:xfrm>
          <a:prstGeom prst="rect">
            <a:avLst/>
          </a:prstGeom>
          <a:effectLst>
            <a:outerShdw blurRad="63500" sx="102000" sy="102000" algn="ctr" rotWithShape="0">
              <a:prstClr val="black">
                <a:alpha val="40000"/>
              </a:prstClr>
            </a:outerShdw>
          </a:effectLst>
        </p:spPr>
      </p:pic>
      <p:sp>
        <p:nvSpPr>
          <p:cNvPr id="2" name="Title 1"/>
          <p:cNvSpPr>
            <a:spLocks noGrp="1"/>
          </p:cNvSpPr>
          <p:nvPr>
            <p:ph type="title"/>
          </p:nvPr>
        </p:nvSpPr>
        <p:spPr>
          <a:xfrm>
            <a:off x="74648" y="106438"/>
            <a:ext cx="11278512" cy="762588"/>
          </a:xfrm>
        </p:spPr>
        <p:txBody>
          <a:bodyPr/>
          <a:lstStyle/>
          <a:p>
            <a:r>
              <a:rPr lang="en-US" sz="4895" spc="-102" dirty="0" err="1" smtClean="0"/>
              <a:t>Globale</a:t>
            </a:r>
            <a:r>
              <a:rPr lang="en-US" sz="4895" spc="-102" dirty="0" smtClean="0"/>
              <a:t> </a:t>
            </a:r>
            <a:r>
              <a:rPr lang="en-US" sz="4895" spc="-102" dirty="0" err="1" smtClean="0"/>
              <a:t>Verfügbarkeit</a:t>
            </a:r>
            <a:r>
              <a:rPr lang="en-US" sz="4895" spc="-102" dirty="0" smtClean="0"/>
              <a:t> von Microsoft Azure</a:t>
            </a:r>
            <a:br>
              <a:rPr lang="en-US" sz="4895" spc="-102" dirty="0" smtClean="0"/>
            </a:br>
            <a:r>
              <a:rPr lang="en-US" sz="3200" spc="-102" dirty="0" smtClean="0"/>
              <a:t>in 22 </a:t>
            </a:r>
            <a:r>
              <a:rPr lang="en-US" sz="3200" spc="-102" dirty="0" err="1" smtClean="0"/>
              <a:t>Regionen</a:t>
            </a:r>
            <a:endParaRPr lang="en-US" sz="3200" dirty="0">
              <a:solidFill>
                <a:srgbClr val="0070C0"/>
              </a:solidFill>
            </a:endParaRPr>
          </a:p>
        </p:txBody>
      </p:sp>
      <p:sp>
        <p:nvSpPr>
          <p:cNvPr id="67" name="Rectangle 66"/>
          <p:cNvSpPr/>
          <p:nvPr/>
        </p:nvSpPr>
        <p:spPr bwMode="auto">
          <a:xfrm>
            <a:off x="6981057" y="6457967"/>
            <a:ext cx="180038" cy="147965"/>
          </a:xfrm>
          <a:prstGeom prst="rect">
            <a:avLst/>
          </a:prstGeom>
          <a:solidFill>
            <a:srgbClr val="7FBA00"/>
          </a:solidFill>
          <a:ln>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3199" tIns="93203" rIns="93199" bIns="93211" numCol="1" rtlCol="0" anchor="ctr" anchorCtr="0" compatLnSpc="1">
            <a:prstTxWarp prst="textNoShape">
              <a:avLst/>
            </a:prstTxWarp>
          </a:bodyPr>
          <a:lstStyle/>
          <a:p>
            <a:pPr algn="ctr" defTabSz="1242571"/>
            <a:endParaRPr lang="en-US" spc="-102" dirty="0">
              <a:solidFill>
                <a:srgbClr val="FFFFFF"/>
              </a:solidFill>
              <a:latin typeface="Segoe UI Light"/>
              <a:cs typeface="Segoe UI" pitchFamily="34" charset="0"/>
            </a:endParaRPr>
          </a:p>
        </p:txBody>
      </p:sp>
      <p:sp>
        <p:nvSpPr>
          <p:cNvPr id="68" name="Rectangle 67"/>
          <p:cNvSpPr/>
          <p:nvPr/>
        </p:nvSpPr>
        <p:spPr bwMode="auto">
          <a:xfrm>
            <a:off x="6986558" y="6187028"/>
            <a:ext cx="179849" cy="146133"/>
          </a:xfrm>
          <a:prstGeom prst="rect">
            <a:avLst/>
          </a:prstGeom>
          <a:solidFill>
            <a:srgbClr val="0071BC"/>
          </a:solidFill>
          <a:ln>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3199" tIns="93203" rIns="93199" bIns="93211" numCol="1" rtlCol="0" anchor="ctr" anchorCtr="0" compatLnSpc="1">
            <a:prstTxWarp prst="textNoShape">
              <a:avLst/>
            </a:prstTxWarp>
          </a:bodyPr>
          <a:lstStyle/>
          <a:p>
            <a:pPr algn="ctr" defTabSz="1242571"/>
            <a:endParaRPr lang="en-US" sz="800" spc="-102" dirty="0">
              <a:solidFill>
                <a:srgbClr val="FFFFFF"/>
              </a:solidFill>
              <a:cs typeface="Segoe UI" pitchFamily="34" charset="0"/>
            </a:endParaRPr>
          </a:p>
        </p:txBody>
      </p:sp>
      <p:sp>
        <p:nvSpPr>
          <p:cNvPr id="4" name="Rectangle 3"/>
          <p:cNvSpPr/>
          <p:nvPr/>
        </p:nvSpPr>
        <p:spPr>
          <a:xfrm>
            <a:off x="7118557" y="6080235"/>
            <a:ext cx="1202971" cy="350330"/>
          </a:xfrm>
          <a:prstGeom prst="rect">
            <a:avLst/>
          </a:prstGeom>
        </p:spPr>
        <p:txBody>
          <a:bodyPr wrap="none">
            <a:spAutoFit/>
          </a:bodyPr>
          <a:lstStyle/>
          <a:p>
            <a:pPr defTabSz="932441"/>
            <a:r>
              <a:rPr lang="en-US" sz="1632" spc="-30" dirty="0">
                <a:solidFill>
                  <a:srgbClr val="FFB900">
                    <a:lumMod val="50000"/>
                  </a:srgbClr>
                </a:solidFill>
                <a:latin typeface="Segoe UI Light" panose="020B0502040204020203" pitchFamily="34" charset="0"/>
                <a:cs typeface="Segoe UI Light" panose="020B0502040204020203" pitchFamily="34" charset="0"/>
              </a:rPr>
              <a:t>Operational</a:t>
            </a:r>
            <a:endParaRPr lang="en-US" sz="1632" dirty="0">
              <a:solidFill>
                <a:srgbClr val="505050"/>
              </a:solidFill>
            </a:endParaRPr>
          </a:p>
        </p:txBody>
      </p:sp>
      <p:sp>
        <p:nvSpPr>
          <p:cNvPr id="69" name="Rectangle 68"/>
          <p:cNvSpPr/>
          <p:nvPr/>
        </p:nvSpPr>
        <p:spPr>
          <a:xfrm>
            <a:off x="7127252" y="6345052"/>
            <a:ext cx="2653793" cy="350330"/>
          </a:xfrm>
          <a:prstGeom prst="rect">
            <a:avLst/>
          </a:prstGeom>
        </p:spPr>
        <p:txBody>
          <a:bodyPr wrap="none">
            <a:spAutoFit/>
          </a:bodyPr>
          <a:lstStyle/>
          <a:p>
            <a:pPr defTabSz="932441"/>
            <a:r>
              <a:rPr lang="en-US" sz="1632" spc="-30" dirty="0">
                <a:solidFill>
                  <a:srgbClr val="FFB900">
                    <a:lumMod val="50000"/>
                  </a:srgbClr>
                </a:solidFill>
                <a:latin typeface="Segoe UI Light" panose="020B0502040204020203" pitchFamily="34" charset="0"/>
                <a:cs typeface="Segoe UI Light" panose="020B0502040204020203" pitchFamily="34" charset="0"/>
              </a:rPr>
              <a:t>Announced/Not Operational</a:t>
            </a:r>
            <a:endParaRPr lang="en-US" sz="1632" dirty="0">
              <a:solidFill>
                <a:srgbClr val="505050"/>
              </a:solidFill>
            </a:endParaRPr>
          </a:p>
        </p:txBody>
      </p:sp>
      <p:sp>
        <p:nvSpPr>
          <p:cNvPr id="74" name="Rectangle 73"/>
          <p:cNvSpPr/>
          <p:nvPr/>
        </p:nvSpPr>
        <p:spPr bwMode="auto">
          <a:xfrm>
            <a:off x="1875232" y="2377396"/>
            <a:ext cx="646157" cy="372848"/>
          </a:xfrm>
          <a:prstGeom prst="rect">
            <a:avLst/>
          </a:prstGeom>
          <a:solidFill>
            <a:srgbClr val="0071BC"/>
          </a:solidFill>
          <a:ln>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3199" tIns="93203" rIns="93199" bIns="93211" numCol="1" rtlCol="0" anchor="ctr" anchorCtr="0" compatLnSpc="1"/>
          <a:lstStyle/>
          <a:p>
            <a:pPr algn="ctr" defTabSz="1242571"/>
            <a:r>
              <a:rPr lang="en-US" sz="800" dirty="0">
                <a:solidFill>
                  <a:schemeClr val="bg1"/>
                </a:solidFill>
                <a:latin typeface="+mj-lt"/>
                <a:ea typeface="Verdana" panose="020B0604030504040204" pitchFamily="34" charset="0"/>
                <a:cs typeface="Arial" panose="020B0604020202020204" pitchFamily="34" charset="0"/>
              </a:rPr>
              <a:t>Central US</a:t>
            </a:r>
          </a:p>
          <a:p>
            <a:pPr algn="ctr" defTabSz="1242571"/>
            <a:r>
              <a:rPr lang="en-US" sz="800" dirty="0">
                <a:solidFill>
                  <a:schemeClr val="bg1"/>
                </a:solidFill>
                <a:latin typeface="+mj-lt"/>
                <a:ea typeface="Verdana" panose="020B0604030504040204" pitchFamily="34" charset="0"/>
                <a:cs typeface="Arial" panose="020B0604020202020204" pitchFamily="34" charset="0"/>
              </a:rPr>
              <a:t>Iowa</a:t>
            </a:r>
          </a:p>
        </p:txBody>
      </p:sp>
      <p:sp>
        <p:nvSpPr>
          <p:cNvPr id="57" name="Rectangle 56"/>
          <p:cNvSpPr/>
          <p:nvPr/>
        </p:nvSpPr>
        <p:spPr bwMode="auto">
          <a:xfrm>
            <a:off x="973962" y="3194050"/>
            <a:ext cx="615675" cy="372848"/>
          </a:xfrm>
          <a:prstGeom prst="rect">
            <a:avLst/>
          </a:prstGeom>
          <a:solidFill>
            <a:srgbClr val="0071BC"/>
          </a:solidFill>
          <a:ln>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3199" tIns="93203" rIns="93199" bIns="93211" numCol="1" rtlCol="0" anchor="ctr" anchorCtr="0" compatLnSpc="1"/>
          <a:lstStyle/>
          <a:p>
            <a:pPr algn="ctr" defTabSz="1242571"/>
            <a:r>
              <a:rPr lang="en-US" sz="800" dirty="0">
                <a:solidFill>
                  <a:schemeClr val="bg1"/>
                </a:solidFill>
                <a:latin typeface="+mj-lt"/>
                <a:ea typeface="Verdana" panose="020B0604030504040204" pitchFamily="34" charset="0"/>
                <a:cs typeface="Arial" panose="020B0604020202020204" pitchFamily="34" charset="0"/>
              </a:rPr>
              <a:t>West US</a:t>
            </a:r>
          </a:p>
          <a:p>
            <a:pPr algn="ctr" defTabSz="1242571"/>
            <a:r>
              <a:rPr lang="en-US" sz="800" i="1" dirty="0">
                <a:solidFill>
                  <a:schemeClr val="bg1"/>
                </a:solidFill>
                <a:latin typeface="+mj-lt"/>
                <a:ea typeface="Verdana" panose="020B0604030504040204" pitchFamily="34" charset="0"/>
                <a:cs typeface="Arial" panose="020B0604020202020204" pitchFamily="34" charset="0"/>
              </a:rPr>
              <a:t>California</a:t>
            </a:r>
          </a:p>
        </p:txBody>
      </p:sp>
      <p:sp>
        <p:nvSpPr>
          <p:cNvPr id="82" name="Rectangle 81"/>
          <p:cNvSpPr/>
          <p:nvPr/>
        </p:nvSpPr>
        <p:spPr bwMode="auto">
          <a:xfrm>
            <a:off x="5043791" y="2051127"/>
            <a:ext cx="821439" cy="372848"/>
          </a:xfrm>
          <a:prstGeom prst="rect">
            <a:avLst/>
          </a:prstGeom>
          <a:solidFill>
            <a:srgbClr val="0071BC"/>
          </a:solidFill>
          <a:ln>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3199" tIns="93203" rIns="93199" bIns="93211" numCol="1" rtlCol="0" anchor="ctr" anchorCtr="0" compatLnSpc="1"/>
          <a:lstStyle/>
          <a:p>
            <a:pPr algn="ctr" defTabSz="1242571"/>
            <a:r>
              <a:rPr lang="en-US" sz="800" dirty="0">
                <a:solidFill>
                  <a:schemeClr val="bg1"/>
                </a:solidFill>
                <a:latin typeface="+mj-lt"/>
                <a:ea typeface="Verdana" panose="020B0604030504040204" pitchFamily="34" charset="0"/>
                <a:cs typeface="Arial" panose="020B0604020202020204" pitchFamily="34" charset="0"/>
              </a:rPr>
              <a:t>North Europe</a:t>
            </a:r>
          </a:p>
          <a:p>
            <a:pPr algn="ctr" defTabSz="1242571"/>
            <a:r>
              <a:rPr lang="en-US" sz="800" i="1" dirty="0">
                <a:solidFill>
                  <a:schemeClr val="bg1"/>
                </a:solidFill>
                <a:latin typeface="+mj-lt"/>
                <a:ea typeface="Verdana" panose="020B0604030504040204" pitchFamily="34" charset="0"/>
                <a:cs typeface="Arial" panose="020B0604020202020204" pitchFamily="34" charset="0"/>
              </a:rPr>
              <a:t>Ireland</a:t>
            </a:r>
          </a:p>
        </p:txBody>
      </p:sp>
      <p:sp>
        <p:nvSpPr>
          <p:cNvPr id="76" name="Rectangle 75"/>
          <p:cNvSpPr/>
          <p:nvPr/>
        </p:nvSpPr>
        <p:spPr bwMode="auto">
          <a:xfrm>
            <a:off x="4069676" y="3171018"/>
            <a:ext cx="580225" cy="372848"/>
          </a:xfrm>
          <a:prstGeom prst="rect">
            <a:avLst/>
          </a:prstGeom>
          <a:solidFill>
            <a:srgbClr val="0071BC"/>
          </a:solidFill>
          <a:ln>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3199" tIns="93203" rIns="93199" bIns="93211" numCol="1" rtlCol="0" anchor="ctr" anchorCtr="0" compatLnSpc="1"/>
          <a:lstStyle/>
          <a:p>
            <a:pPr algn="ctr" defTabSz="1242571"/>
            <a:r>
              <a:rPr lang="en-US" sz="800" dirty="0">
                <a:solidFill>
                  <a:schemeClr val="bg1"/>
                </a:solidFill>
                <a:latin typeface="+mj-lt"/>
                <a:ea typeface="Verdana" panose="020B0604030504040204" pitchFamily="34" charset="0"/>
                <a:cs typeface="Arial" panose="020B0604020202020204" pitchFamily="34" charset="0"/>
              </a:rPr>
              <a:t>East US</a:t>
            </a:r>
          </a:p>
          <a:p>
            <a:pPr algn="ctr" defTabSz="1242571"/>
            <a:r>
              <a:rPr lang="en-US" sz="800" i="1" dirty="0">
                <a:solidFill>
                  <a:schemeClr val="bg1"/>
                </a:solidFill>
                <a:latin typeface="+mj-lt"/>
                <a:ea typeface="Verdana" panose="020B0604030504040204" pitchFamily="34" charset="0"/>
                <a:cs typeface="Arial" panose="020B0604020202020204" pitchFamily="34" charset="0"/>
              </a:rPr>
              <a:t>Virginia</a:t>
            </a:r>
          </a:p>
        </p:txBody>
      </p:sp>
      <p:sp>
        <p:nvSpPr>
          <p:cNvPr id="77" name="Rectangle 76"/>
          <p:cNvSpPr/>
          <p:nvPr/>
        </p:nvSpPr>
        <p:spPr bwMode="auto">
          <a:xfrm>
            <a:off x="4357506" y="3587235"/>
            <a:ext cx="646593" cy="372848"/>
          </a:xfrm>
          <a:prstGeom prst="rect">
            <a:avLst/>
          </a:prstGeom>
          <a:solidFill>
            <a:srgbClr val="0071BC"/>
          </a:solidFill>
          <a:ln>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3199" tIns="93203" rIns="93199" bIns="93211" numCol="1" rtlCol="0" anchor="ctr" anchorCtr="0" compatLnSpc="1"/>
          <a:lstStyle/>
          <a:p>
            <a:pPr algn="ctr" defTabSz="1242571"/>
            <a:r>
              <a:rPr lang="en-US" sz="800" dirty="0">
                <a:solidFill>
                  <a:schemeClr val="bg1"/>
                </a:solidFill>
                <a:latin typeface="+mj-lt"/>
                <a:ea typeface="Verdana" panose="020B0604030504040204" pitchFamily="34" charset="0"/>
                <a:cs typeface="Arial" panose="020B0604020202020204" pitchFamily="34" charset="0"/>
              </a:rPr>
              <a:t>East US 2</a:t>
            </a:r>
          </a:p>
          <a:p>
            <a:pPr algn="ctr" defTabSz="1242571"/>
            <a:r>
              <a:rPr lang="en-US" sz="800" i="1" dirty="0">
                <a:solidFill>
                  <a:schemeClr val="bg1"/>
                </a:solidFill>
                <a:latin typeface="+mj-lt"/>
                <a:ea typeface="Verdana" panose="020B0604030504040204" pitchFamily="34" charset="0"/>
                <a:cs typeface="Arial" panose="020B0604020202020204" pitchFamily="34" charset="0"/>
              </a:rPr>
              <a:t>Virginia</a:t>
            </a:r>
          </a:p>
        </p:txBody>
      </p:sp>
      <p:sp>
        <p:nvSpPr>
          <p:cNvPr id="78" name="Rectangle 77"/>
          <p:cNvSpPr/>
          <p:nvPr/>
        </p:nvSpPr>
        <p:spPr bwMode="auto">
          <a:xfrm>
            <a:off x="3508845" y="3800047"/>
            <a:ext cx="680753" cy="372848"/>
          </a:xfrm>
          <a:prstGeom prst="rect">
            <a:avLst/>
          </a:prstGeom>
          <a:solidFill>
            <a:srgbClr val="0071BC"/>
          </a:solidFill>
          <a:ln>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3199" tIns="93203" rIns="93199" bIns="93211" numCol="1" rtlCol="0" anchor="ctr" anchorCtr="0" compatLnSpc="1"/>
          <a:lstStyle/>
          <a:p>
            <a:pPr algn="ctr" defTabSz="1242571"/>
            <a:r>
              <a:rPr lang="en-US" sz="800" dirty="0">
                <a:solidFill>
                  <a:schemeClr val="bg1"/>
                </a:solidFill>
                <a:latin typeface="+mj-lt"/>
                <a:ea typeface="Verdana" panose="020B0604030504040204" pitchFamily="34" charset="0"/>
                <a:cs typeface="Arial" panose="020B0604020202020204" pitchFamily="34" charset="0"/>
              </a:rPr>
              <a:t>US </a:t>
            </a:r>
            <a:r>
              <a:rPr lang="en-US" sz="800" dirty="0" err="1">
                <a:solidFill>
                  <a:schemeClr val="bg1"/>
                </a:solidFill>
                <a:latin typeface="+mj-lt"/>
                <a:ea typeface="Verdana" panose="020B0604030504040204" pitchFamily="34" charset="0"/>
                <a:cs typeface="Arial" panose="020B0604020202020204" pitchFamily="34" charset="0"/>
              </a:rPr>
              <a:t>Gov</a:t>
            </a:r>
            <a:endParaRPr lang="en-US" sz="800" dirty="0">
              <a:solidFill>
                <a:schemeClr val="bg1"/>
              </a:solidFill>
              <a:latin typeface="+mj-lt"/>
              <a:ea typeface="Verdana" panose="020B0604030504040204" pitchFamily="34" charset="0"/>
              <a:cs typeface="Arial" panose="020B0604020202020204" pitchFamily="34" charset="0"/>
            </a:endParaRPr>
          </a:p>
          <a:p>
            <a:pPr algn="ctr" defTabSz="1242571"/>
            <a:r>
              <a:rPr lang="en-US" sz="800" i="1" dirty="0">
                <a:solidFill>
                  <a:schemeClr val="bg1"/>
                </a:solidFill>
                <a:latin typeface="+mj-lt"/>
                <a:ea typeface="Verdana" panose="020B0604030504040204" pitchFamily="34" charset="0"/>
                <a:cs typeface="Arial" panose="020B0604020202020204" pitchFamily="34" charset="0"/>
              </a:rPr>
              <a:t>Virginia</a:t>
            </a:r>
          </a:p>
        </p:txBody>
      </p:sp>
      <p:sp>
        <p:nvSpPr>
          <p:cNvPr id="85" name="Rectangle 84"/>
          <p:cNvSpPr/>
          <p:nvPr/>
        </p:nvSpPr>
        <p:spPr bwMode="auto">
          <a:xfrm>
            <a:off x="2275901" y="1863738"/>
            <a:ext cx="927478" cy="372848"/>
          </a:xfrm>
          <a:prstGeom prst="rect">
            <a:avLst/>
          </a:prstGeom>
          <a:solidFill>
            <a:srgbClr val="0071BC"/>
          </a:solidFill>
          <a:ln>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3199" tIns="93203" rIns="93199" bIns="93211" numCol="1" rtlCol="0" anchor="ctr" anchorCtr="0" compatLnSpc="1"/>
          <a:lstStyle/>
          <a:p>
            <a:pPr algn="ctr" defTabSz="1242571"/>
            <a:r>
              <a:rPr lang="en-US" sz="800" dirty="0">
                <a:solidFill>
                  <a:schemeClr val="bg1"/>
                </a:solidFill>
                <a:latin typeface="+mj-lt"/>
                <a:ea typeface="Verdana" panose="020B0604030504040204" pitchFamily="34" charset="0"/>
                <a:cs typeface="Arial" panose="020B0604020202020204" pitchFamily="34" charset="0"/>
              </a:rPr>
              <a:t>North Central US</a:t>
            </a:r>
          </a:p>
          <a:p>
            <a:pPr algn="ctr" defTabSz="1242571"/>
            <a:r>
              <a:rPr lang="en-US" sz="800" i="1" dirty="0">
                <a:solidFill>
                  <a:schemeClr val="bg1"/>
                </a:solidFill>
                <a:latin typeface="+mj-lt"/>
                <a:ea typeface="Verdana" panose="020B0604030504040204" pitchFamily="34" charset="0"/>
                <a:cs typeface="Arial" panose="020B0604020202020204" pitchFamily="34" charset="0"/>
              </a:rPr>
              <a:t>Illinois</a:t>
            </a:r>
          </a:p>
        </p:txBody>
      </p:sp>
      <p:sp>
        <p:nvSpPr>
          <p:cNvPr id="86" name="Rectangle 85"/>
          <p:cNvSpPr/>
          <p:nvPr/>
        </p:nvSpPr>
        <p:spPr bwMode="auto">
          <a:xfrm>
            <a:off x="1257350" y="2649129"/>
            <a:ext cx="536480" cy="372848"/>
          </a:xfrm>
          <a:prstGeom prst="rect">
            <a:avLst/>
          </a:prstGeom>
          <a:solidFill>
            <a:srgbClr val="0071BC"/>
          </a:solidFill>
          <a:ln>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3199" tIns="93203" rIns="93199" bIns="93211" numCol="1" rtlCol="0" anchor="ctr" anchorCtr="0" compatLnSpc="1"/>
          <a:lstStyle/>
          <a:p>
            <a:pPr algn="ctr" defTabSz="1242571"/>
            <a:r>
              <a:rPr lang="en-US" sz="800" dirty="0">
                <a:solidFill>
                  <a:schemeClr val="bg1"/>
                </a:solidFill>
                <a:latin typeface="+mj-lt"/>
                <a:ea typeface="Verdana" panose="020B0604030504040204" pitchFamily="34" charset="0"/>
                <a:cs typeface="Arial" panose="020B0604020202020204" pitchFamily="34" charset="0"/>
              </a:rPr>
              <a:t>US </a:t>
            </a:r>
            <a:r>
              <a:rPr lang="en-US" sz="800" dirty="0" err="1">
                <a:solidFill>
                  <a:schemeClr val="bg1"/>
                </a:solidFill>
                <a:latin typeface="+mj-lt"/>
                <a:ea typeface="Verdana" panose="020B0604030504040204" pitchFamily="34" charset="0"/>
                <a:cs typeface="Arial" panose="020B0604020202020204" pitchFamily="34" charset="0"/>
              </a:rPr>
              <a:t>Gov</a:t>
            </a:r>
            <a:endParaRPr lang="en-US" sz="800" dirty="0">
              <a:solidFill>
                <a:schemeClr val="bg1"/>
              </a:solidFill>
              <a:latin typeface="+mj-lt"/>
              <a:ea typeface="Verdana" panose="020B0604030504040204" pitchFamily="34" charset="0"/>
              <a:cs typeface="Arial" panose="020B0604020202020204" pitchFamily="34" charset="0"/>
            </a:endParaRPr>
          </a:p>
          <a:p>
            <a:pPr algn="ctr" defTabSz="1242571"/>
            <a:r>
              <a:rPr lang="en-US" sz="800" i="1" dirty="0">
                <a:solidFill>
                  <a:schemeClr val="bg1"/>
                </a:solidFill>
                <a:latin typeface="+mj-lt"/>
                <a:ea typeface="Verdana" panose="020B0604030504040204" pitchFamily="34" charset="0"/>
                <a:cs typeface="Arial" panose="020B0604020202020204" pitchFamily="34" charset="0"/>
              </a:rPr>
              <a:t>Iowa</a:t>
            </a:r>
          </a:p>
        </p:txBody>
      </p:sp>
      <p:sp>
        <p:nvSpPr>
          <p:cNvPr id="88" name="Rectangle 87"/>
          <p:cNvSpPr>
            <a:spLocks/>
          </p:cNvSpPr>
          <p:nvPr/>
        </p:nvSpPr>
        <p:spPr bwMode="auto">
          <a:xfrm>
            <a:off x="1385227" y="3708879"/>
            <a:ext cx="971949" cy="372848"/>
          </a:xfrm>
          <a:prstGeom prst="rect">
            <a:avLst/>
          </a:prstGeom>
          <a:solidFill>
            <a:srgbClr val="0071BC"/>
          </a:solidFill>
          <a:ln>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3199" tIns="93203" rIns="93199" bIns="93211" numCol="1" rtlCol="0" anchor="ctr" anchorCtr="0" compatLnSpc="1"/>
          <a:lstStyle/>
          <a:p>
            <a:pPr algn="ctr" defTabSz="1242571"/>
            <a:r>
              <a:rPr lang="en-US" sz="800" dirty="0">
                <a:solidFill>
                  <a:schemeClr val="bg1"/>
                </a:solidFill>
                <a:latin typeface="+mj-lt"/>
                <a:ea typeface="Verdana" panose="020B0604030504040204" pitchFamily="34" charset="0"/>
                <a:cs typeface="Arial" panose="020B0604020202020204" pitchFamily="34" charset="0"/>
              </a:rPr>
              <a:t>South Central US</a:t>
            </a:r>
          </a:p>
          <a:p>
            <a:pPr algn="ctr" defTabSz="1242571"/>
            <a:r>
              <a:rPr lang="en-US" sz="800" i="1" dirty="0">
                <a:solidFill>
                  <a:schemeClr val="bg1"/>
                </a:solidFill>
                <a:latin typeface="+mj-lt"/>
                <a:ea typeface="Verdana" panose="020B0604030504040204" pitchFamily="34" charset="0"/>
                <a:cs typeface="Arial" panose="020B0604020202020204" pitchFamily="34" charset="0"/>
              </a:rPr>
              <a:t>Texas</a:t>
            </a:r>
          </a:p>
        </p:txBody>
      </p:sp>
      <p:sp>
        <p:nvSpPr>
          <p:cNvPr id="90" name="Rectangle 89"/>
          <p:cNvSpPr/>
          <p:nvPr/>
        </p:nvSpPr>
        <p:spPr bwMode="auto">
          <a:xfrm>
            <a:off x="4956915" y="5505650"/>
            <a:ext cx="695841" cy="372848"/>
          </a:xfrm>
          <a:prstGeom prst="rect">
            <a:avLst/>
          </a:prstGeom>
          <a:solidFill>
            <a:srgbClr val="0071BC"/>
          </a:solidFill>
          <a:ln>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3199" tIns="93203" rIns="93199" bIns="93211" numCol="1" rtlCol="0" anchor="ctr" anchorCtr="0" compatLnSpc="1"/>
          <a:lstStyle/>
          <a:p>
            <a:pPr algn="ctr" defTabSz="1242571"/>
            <a:r>
              <a:rPr lang="en-US" sz="800" dirty="0">
                <a:solidFill>
                  <a:schemeClr val="bg1"/>
                </a:solidFill>
                <a:latin typeface="+mj-lt"/>
                <a:ea typeface="Verdana" panose="020B0604030504040204" pitchFamily="34" charset="0"/>
                <a:cs typeface="Arial" panose="020B0604020202020204" pitchFamily="34" charset="0"/>
              </a:rPr>
              <a:t>Brazil South</a:t>
            </a:r>
          </a:p>
          <a:p>
            <a:pPr algn="ctr" defTabSz="1242571"/>
            <a:r>
              <a:rPr lang="en-US" sz="800" i="1" dirty="0">
                <a:solidFill>
                  <a:schemeClr val="bg1"/>
                </a:solidFill>
                <a:latin typeface="+mj-lt"/>
                <a:ea typeface="Verdana" panose="020B0604030504040204" pitchFamily="34" charset="0"/>
                <a:cs typeface="Arial" panose="020B0604020202020204" pitchFamily="34" charset="0"/>
              </a:rPr>
              <a:t>Sao Paulo</a:t>
            </a:r>
          </a:p>
        </p:txBody>
      </p:sp>
      <p:sp>
        <p:nvSpPr>
          <p:cNvPr id="92" name="Rectangle 91"/>
          <p:cNvSpPr/>
          <p:nvPr/>
        </p:nvSpPr>
        <p:spPr bwMode="auto">
          <a:xfrm>
            <a:off x="6200497" y="2119863"/>
            <a:ext cx="796080" cy="372848"/>
          </a:xfrm>
          <a:prstGeom prst="rect">
            <a:avLst/>
          </a:prstGeom>
          <a:solidFill>
            <a:srgbClr val="0071BC"/>
          </a:solidFill>
          <a:ln>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3199" tIns="93203" rIns="93199" bIns="93211" numCol="1" rtlCol="0" anchor="ctr" anchorCtr="0" compatLnSpc="1"/>
          <a:lstStyle/>
          <a:p>
            <a:pPr algn="ctr" defTabSz="1242571"/>
            <a:r>
              <a:rPr lang="en-US" sz="800" dirty="0">
                <a:solidFill>
                  <a:schemeClr val="bg1"/>
                </a:solidFill>
                <a:latin typeface="+mj-lt"/>
                <a:ea typeface="Verdana" panose="020B0604030504040204" pitchFamily="34" charset="0"/>
                <a:cs typeface="Arial" panose="020B0604020202020204" pitchFamily="34" charset="0"/>
              </a:rPr>
              <a:t>West Europe</a:t>
            </a:r>
          </a:p>
          <a:p>
            <a:pPr algn="ctr" defTabSz="1242571"/>
            <a:r>
              <a:rPr lang="en-US" sz="800" i="1" dirty="0">
                <a:solidFill>
                  <a:schemeClr val="bg1"/>
                </a:solidFill>
                <a:latin typeface="+mj-lt"/>
                <a:ea typeface="Verdana" panose="020B0604030504040204" pitchFamily="34" charset="0"/>
                <a:cs typeface="Arial" panose="020B0604020202020204" pitchFamily="34" charset="0"/>
              </a:rPr>
              <a:t>Netherlands</a:t>
            </a:r>
          </a:p>
        </p:txBody>
      </p:sp>
      <p:sp>
        <p:nvSpPr>
          <p:cNvPr id="94" name="Rectangle 93"/>
          <p:cNvSpPr/>
          <p:nvPr/>
        </p:nvSpPr>
        <p:spPr bwMode="auto">
          <a:xfrm>
            <a:off x="9688749" y="2559407"/>
            <a:ext cx="799080" cy="372848"/>
          </a:xfrm>
          <a:prstGeom prst="rect">
            <a:avLst/>
          </a:prstGeom>
          <a:solidFill>
            <a:srgbClr val="0071BC"/>
          </a:solidFill>
          <a:ln>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3199" tIns="93203" rIns="93199" bIns="93211" numCol="1" rtlCol="0" anchor="ctr" anchorCtr="0" compatLnSpc="1"/>
          <a:lstStyle/>
          <a:p>
            <a:pPr algn="ctr" defTabSz="1242571"/>
            <a:r>
              <a:rPr lang="en-US" sz="800">
                <a:solidFill>
                  <a:schemeClr val="bg1"/>
                </a:solidFill>
                <a:latin typeface="+mj-lt"/>
                <a:ea typeface="Verdana" panose="020B0604030504040204" pitchFamily="34" charset="0"/>
                <a:cs typeface="Arial" panose="020B0604020202020204" pitchFamily="34" charset="0"/>
              </a:rPr>
              <a:t>China North *</a:t>
            </a:r>
            <a:endParaRPr lang="en-US" sz="800" dirty="0">
              <a:solidFill>
                <a:schemeClr val="bg1"/>
              </a:solidFill>
              <a:latin typeface="+mj-lt"/>
              <a:ea typeface="Verdana" panose="020B0604030504040204" pitchFamily="34" charset="0"/>
              <a:cs typeface="Arial" panose="020B0604020202020204" pitchFamily="34" charset="0"/>
            </a:endParaRPr>
          </a:p>
          <a:p>
            <a:pPr algn="ctr" defTabSz="1242571"/>
            <a:r>
              <a:rPr lang="en-US" sz="800" i="1" dirty="0">
                <a:solidFill>
                  <a:schemeClr val="bg1"/>
                </a:solidFill>
                <a:latin typeface="+mj-lt"/>
                <a:ea typeface="Verdana" panose="020B0604030504040204" pitchFamily="34" charset="0"/>
                <a:cs typeface="Arial" panose="020B0604020202020204" pitchFamily="34" charset="0"/>
              </a:rPr>
              <a:t>Beijing</a:t>
            </a:r>
          </a:p>
        </p:txBody>
      </p:sp>
      <p:sp>
        <p:nvSpPr>
          <p:cNvPr id="96" name="Rectangle 95"/>
          <p:cNvSpPr/>
          <p:nvPr/>
        </p:nvSpPr>
        <p:spPr bwMode="auto">
          <a:xfrm>
            <a:off x="8820698" y="2964307"/>
            <a:ext cx="777293" cy="372848"/>
          </a:xfrm>
          <a:prstGeom prst="rect">
            <a:avLst/>
          </a:prstGeom>
          <a:solidFill>
            <a:srgbClr val="0071BC"/>
          </a:solidFill>
          <a:ln>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3199" tIns="93203" rIns="93199" bIns="93211" numCol="1" rtlCol="0" anchor="ctr" anchorCtr="0" compatLnSpc="1"/>
          <a:lstStyle/>
          <a:p>
            <a:pPr algn="ctr" defTabSz="1242571"/>
            <a:r>
              <a:rPr lang="en-US" sz="800" dirty="0">
                <a:solidFill>
                  <a:schemeClr val="bg1"/>
                </a:solidFill>
                <a:latin typeface="+mj-lt"/>
                <a:ea typeface="Verdana" panose="020B0604030504040204" pitchFamily="34" charset="0"/>
                <a:cs typeface="Arial" panose="020B0604020202020204" pitchFamily="34" charset="0"/>
              </a:rPr>
              <a:t>China South *</a:t>
            </a:r>
          </a:p>
          <a:p>
            <a:pPr algn="ctr" defTabSz="1242571"/>
            <a:r>
              <a:rPr lang="en-US" sz="800" i="1" dirty="0">
                <a:solidFill>
                  <a:schemeClr val="bg1"/>
                </a:solidFill>
                <a:latin typeface="+mj-lt"/>
                <a:ea typeface="Verdana" panose="020B0604030504040204" pitchFamily="34" charset="0"/>
                <a:cs typeface="Arial" panose="020B0604020202020204" pitchFamily="34" charset="0"/>
              </a:rPr>
              <a:t>Shanghai</a:t>
            </a:r>
          </a:p>
        </p:txBody>
      </p:sp>
      <p:sp>
        <p:nvSpPr>
          <p:cNvPr id="98" name="Rectangle 97"/>
          <p:cNvSpPr/>
          <p:nvPr/>
        </p:nvSpPr>
        <p:spPr bwMode="auto">
          <a:xfrm>
            <a:off x="11080621" y="2876585"/>
            <a:ext cx="698566" cy="372848"/>
          </a:xfrm>
          <a:prstGeom prst="rect">
            <a:avLst/>
          </a:prstGeom>
          <a:solidFill>
            <a:srgbClr val="0071BC"/>
          </a:solidFill>
          <a:ln>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3199" tIns="93203" rIns="93199" bIns="93211" numCol="1" rtlCol="0" anchor="ctr" anchorCtr="0" compatLnSpc="1"/>
          <a:lstStyle/>
          <a:p>
            <a:pPr algn="ctr" defTabSz="1242571"/>
            <a:r>
              <a:rPr lang="en-US" sz="800" dirty="0">
                <a:solidFill>
                  <a:schemeClr val="bg1"/>
                </a:solidFill>
                <a:latin typeface="+mj-lt"/>
                <a:ea typeface="Verdana" panose="020B0604030504040204" pitchFamily="34" charset="0"/>
                <a:cs typeface="Arial" panose="020B0604020202020204" pitchFamily="34" charset="0"/>
              </a:rPr>
              <a:t>Japan East</a:t>
            </a:r>
          </a:p>
          <a:p>
            <a:pPr algn="ctr" defTabSz="1242571"/>
            <a:r>
              <a:rPr lang="en-US" sz="800" i="1" dirty="0">
                <a:solidFill>
                  <a:schemeClr val="bg1"/>
                </a:solidFill>
                <a:latin typeface="+mj-lt"/>
                <a:ea typeface="Verdana" panose="020B0604030504040204" pitchFamily="34" charset="0"/>
                <a:cs typeface="Arial" panose="020B0604020202020204" pitchFamily="34" charset="0"/>
              </a:rPr>
              <a:t>Saitama</a:t>
            </a:r>
          </a:p>
        </p:txBody>
      </p:sp>
      <p:sp>
        <p:nvSpPr>
          <p:cNvPr id="99" name="Rectangle 98"/>
          <p:cNvSpPr/>
          <p:nvPr/>
        </p:nvSpPr>
        <p:spPr bwMode="auto">
          <a:xfrm>
            <a:off x="11080620" y="3342906"/>
            <a:ext cx="736468" cy="372848"/>
          </a:xfrm>
          <a:prstGeom prst="rect">
            <a:avLst/>
          </a:prstGeom>
          <a:solidFill>
            <a:srgbClr val="0071BC"/>
          </a:solidFill>
          <a:ln>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3199" tIns="93203" rIns="93199" bIns="93211" numCol="1" rtlCol="0" anchor="ctr" anchorCtr="0" compatLnSpc="1"/>
          <a:lstStyle/>
          <a:p>
            <a:pPr algn="ctr" defTabSz="1242571"/>
            <a:r>
              <a:rPr lang="en-US" sz="800" dirty="0">
                <a:solidFill>
                  <a:schemeClr val="bg1"/>
                </a:solidFill>
                <a:latin typeface="+mj-lt"/>
                <a:ea typeface="Verdana" panose="020B0604030504040204" pitchFamily="34" charset="0"/>
                <a:cs typeface="Arial" panose="020B0604020202020204" pitchFamily="34" charset="0"/>
              </a:rPr>
              <a:t>Japan West</a:t>
            </a:r>
          </a:p>
          <a:p>
            <a:pPr algn="ctr" defTabSz="1242571"/>
            <a:r>
              <a:rPr lang="en-US" sz="800" i="1" dirty="0">
                <a:solidFill>
                  <a:schemeClr val="bg1"/>
                </a:solidFill>
                <a:latin typeface="+mj-lt"/>
                <a:ea typeface="Verdana" panose="020B0604030504040204" pitchFamily="34" charset="0"/>
                <a:cs typeface="Arial" panose="020B0604020202020204" pitchFamily="34" charset="0"/>
              </a:rPr>
              <a:t>Osaka</a:t>
            </a:r>
          </a:p>
        </p:txBody>
      </p:sp>
      <p:grpSp>
        <p:nvGrpSpPr>
          <p:cNvPr id="10" name="Group 9"/>
          <p:cNvGrpSpPr/>
          <p:nvPr/>
        </p:nvGrpSpPr>
        <p:grpSpPr>
          <a:xfrm>
            <a:off x="8473045" y="3746910"/>
            <a:ext cx="1086983" cy="749750"/>
            <a:chOff x="8473045" y="3746910"/>
            <a:chExt cx="1086983" cy="749750"/>
          </a:xfrm>
        </p:grpSpPr>
        <p:pic>
          <p:nvPicPr>
            <p:cNvPr id="72" name="Picture 71"/>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8473045" y="3958616"/>
              <a:ext cx="560155" cy="538044"/>
            </a:xfrm>
            <a:prstGeom prst="rect">
              <a:avLst/>
            </a:prstGeom>
            <a:ln>
              <a:noFill/>
              <a:tailEnd type="oval" w="med" len="med"/>
            </a:ln>
          </p:spPr>
        </p:pic>
        <p:sp>
          <p:nvSpPr>
            <p:cNvPr id="104" name="Rectangle 103"/>
            <p:cNvSpPr/>
            <p:nvPr/>
          </p:nvSpPr>
          <p:spPr bwMode="auto">
            <a:xfrm>
              <a:off x="8820698" y="3746910"/>
              <a:ext cx="739330" cy="280195"/>
            </a:xfrm>
            <a:prstGeom prst="rect">
              <a:avLst/>
            </a:prstGeom>
            <a:solidFill>
              <a:srgbClr val="0071BC"/>
            </a:solidFill>
            <a:ln>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3199" tIns="93203" rIns="93199" bIns="93211" numCol="1" rtlCol="0" anchor="ctr" anchorCtr="0" compatLnSpc="1"/>
            <a:lstStyle/>
            <a:p>
              <a:pPr algn="ctr" defTabSz="1242571"/>
              <a:r>
                <a:rPr lang="en-US" sz="800" dirty="0">
                  <a:solidFill>
                    <a:schemeClr val="bg1"/>
                  </a:solidFill>
                  <a:latin typeface="+mj-lt"/>
                  <a:ea typeface="Verdana" panose="020B0604030504040204" pitchFamily="34" charset="0"/>
                  <a:cs typeface="Arial" panose="020B0604020202020204" pitchFamily="34" charset="0"/>
                </a:rPr>
                <a:t>India South</a:t>
              </a:r>
            </a:p>
            <a:p>
              <a:pPr algn="ctr" defTabSz="1242571"/>
              <a:r>
                <a:rPr lang="en-US" sz="800" dirty="0">
                  <a:solidFill>
                    <a:schemeClr val="bg1"/>
                  </a:solidFill>
                  <a:latin typeface="+mj-lt"/>
                  <a:ea typeface="Verdana" panose="020B0604030504040204" pitchFamily="34" charset="0"/>
                  <a:cs typeface="Arial" panose="020B0604020202020204" pitchFamily="34" charset="0"/>
                </a:rPr>
                <a:t>Chennai</a:t>
              </a:r>
            </a:p>
          </p:txBody>
        </p:sp>
        <p:cxnSp>
          <p:nvCxnSpPr>
            <p:cNvPr id="107" name="Straight Connector 106"/>
            <p:cNvCxnSpPr>
              <a:stCxn id="104" idx="2"/>
            </p:cNvCxnSpPr>
            <p:nvPr/>
          </p:nvCxnSpPr>
          <p:spPr>
            <a:xfrm flipH="1">
              <a:off x="8751755" y="4027105"/>
              <a:ext cx="438608" cy="206874"/>
            </a:xfrm>
            <a:prstGeom prst="line">
              <a:avLst/>
            </a:prstGeom>
            <a:ln>
              <a:solidFill>
                <a:schemeClr val="accent1">
                  <a:lumMod val="50000"/>
                </a:schemeClr>
              </a:solidFill>
              <a:tailEnd type="oval" w="med" len="med"/>
            </a:ln>
          </p:spPr>
          <p:style>
            <a:lnRef idx="1">
              <a:schemeClr val="accent1"/>
            </a:lnRef>
            <a:fillRef idx="0">
              <a:schemeClr val="accent1"/>
            </a:fillRef>
            <a:effectRef idx="0">
              <a:schemeClr val="accent1"/>
            </a:effectRef>
            <a:fontRef idx="minor">
              <a:schemeClr val="tx1"/>
            </a:fontRef>
          </p:style>
        </p:cxnSp>
      </p:grpSp>
      <p:sp>
        <p:nvSpPr>
          <p:cNvPr id="110" name="Rectangle 109"/>
          <p:cNvSpPr/>
          <p:nvPr/>
        </p:nvSpPr>
        <p:spPr bwMode="auto">
          <a:xfrm>
            <a:off x="10184869" y="4010982"/>
            <a:ext cx="736184" cy="372848"/>
          </a:xfrm>
          <a:prstGeom prst="rect">
            <a:avLst/>
          </a:prstGeom>
          <a:solidFill>
            <a:srgbClr val="0071BC"/>
          </a:solidFill>
          <a:ln>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3199" tIns="93203" rIns="93199" bIns="93211" numCol="1" rtlCol="0" anchor="ctr" anchorCtr="0" compatLnSpc="1"/>
          <a:lstStyle/>
          <a:p>
            <a:pPr algn="ctr" defTabSz="1242571"/>
            <a:r>
              <a:rPr lang="en-US" sz="800" dirty="0">
                <a:solidFill>
                  <a:schemeClr val="bg1"/>
                </a:solidFill>
                <a:latin typeface="+mj-lt"/>
                <a:ea typeface="Verdana" panose="020B0604030504040204" pitchFamily="34" charset="0"/>
                <a:cs typeface="Arial" panose="020B0604020202020204" pitchFamily="34" charset="0"/>
              </a:rPr>
              <a:t>East Asia</a:t>
            </a:r>
          </a:p>
          <a:p>
            <a:pPr algn="ctr" defTabSz="1242571"/>
            <a:r>
              <a:rPr lang="en-US" sz="800" i="1" dirty="0">
                <a:solidFill>
                  <a:schemeClr val="bg1"/>
                </a:solidFill>
                <a:latin typeface="+mj-lt"/>
                <a:ea typeface="Verdana" panose="020B0604030504040204" pitchFamily="34" charset="0"/>
                <a:cs typeface="Arial" panose="020B0604020202020204" pitchFamily="34" charset="0"/>
              </a:rPr>
              <a:t>Hong Kong</a:t>
            </a:r>
          </a:p>
        </p:txBody>
      </p:sp>
      <p:sp>
        <p:nvSpPr>
          <p:cNvPr id="113" name="Rectangle 112"/>
          <p:cNvSpPr/>
          <p:nvPr/>
        </p:nvSpPr>
        <p:spPr bwMode="auto">
          <a:xfrm>
            <a:off x="8461181" y="4541235"/>
            <a:ext cx="633919" cy="372848"/>
          </a:xfrm>
          <a:prstGeom prst="rect">
            <a:avLst/>
          </a:prstGeom>
          <a:solidFill>
            <a:srgbClr val="0071BC"/>
          </a:solidFill>
          <a:ln>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3199" tIns="93203" rIns="93199" bIns="93211" numCol="1" rtlCol="0" anchor="ctr" anchorCtr="0" compatLnSpc="1"/>
          <a:lstStyle/>
          <a:p>
            <a:pPr algn="ctr" defTabSz="1242571"/>
            <a:r>
              <a:rPr lang="en-US" sz="800" dirty="0">
                <a:solidFill>
                  <a:schemeClr val="bg1"/>
                </a:solidFill>
                <a:latin typeface="+mj-lt"/>
                <a:ea typeface="Verdana" panose="020B0604030504040204" pitchFamily="34" charset="0"/>
                <a:cs typeface="Arial" panose="020B0604020202020204" pitchFamily="34" charset="0"/>
              </a:rPr>
              <a:t>SE Asia</a:t>
            </a:r>
          </a:p>
          <a:p>
            <a:pPr algn="ctr" defTabSz="1242571"/>
            <a:r>
              <a:rPr lang="en-US" sz="800" i="1" dirty="0">
                <a:solidFill>
                  <a:schemeClr val="bg1"/>
                </a:solidFill>
                <a:latin typeface="+mj-lt"/>
                <a:ea typeface="Verdana" panose="020B0604030504040204" pitchFamily="34" charset="0"/>
                <a:cs typeface="Arial" panose="020B0604020202020204" pitchFamily="34" charset="0"/>
              </a:rPr>
              <a:t>Singapore</a:t>
            </a:r>
          </a:p>
        </p:txBody>
      </p:sp>
      <p:sp>
        <p:nvSpPr>
          <p:cNvPr id="118" name="Rectangle 117"/>
          <p:cNvSpPr/>
          <p:nvPr/>
        </p:nvSpPr>
        <p:spPr bwMode="auto">
          <a:xfrm>
            <a:off x="9328826" y="5621744"/>
            <a:ext cx="1036408" cy="372848"/>
          </a:xfrm>
          <a:prstGeom prst="rect">
            <a:avLst/>
          </a:prstGeom>
          <a:solidFill>
            <a:srgbClr val="0071BC"/>
          </a:solidFill>
          <a:ln>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3199" tIns="93203" rIns="93199" bIns="93211" numCol="1" rtlCol="0" anchor="ctr" anchorCtr="0" compatLnSpc="1"/>
          <a:lstStyle/>
          <a:p>
            <a:pPr algn="ctr" defTabSz="1242571"/>
            <a:r>
              <a:rPr lang="en-US" sz="800" dirty="0">
                <a:solidFill>
                  <a:schemeClr val="bg1"/>
                </a:solidFill>
                <a:latin typeface="+mj-lt"/>
                <a:ea typeface="Verdana" panose="020B0604030504040204" pitchFamily="34" charset="0"/>
                <a:cs typeface="Arial" panose="020B0604020202020204" pitchFamily="34" charset="0"/>
              </a:rPr>
              <a:t>Australia South East</a:t>
            </a:r>
          </a:p>
          <a:p>
            <a:pPr algn="ctr" defTabSz="1242571"/>
            <a:r>
              <a:rPr lang="en-US" sz="800" i="1" dirty="0">
                <a:solidFill>
                  <a:schemeClr val="bg1"/>
                </a:solidFill>
                <a:latin typeface="+mj-lt"/>
                <a:ea typeface="Verdana" panose="020B0604030504040204" pitchFamily="34" charset="0"/>
                <a:cs typeface="Arial" panose="020B0604020202020204" pitchFamily="34" charset="0"/>
              </a:rPr>
              <a:t>Victoria</a:t>
            </a:r>
          </a:p>
        </p:txBody>
      </p:sp>
      <p:sp>
        <p:nvSpPr>
          <p:cNvPr id="119" name="Rectangle 118"/>
          <p:cNvSpPr/>
          <p:nvPr/>
        </p:nvSpPr>
        <p:spPr bwMode="auto">
          <a:xfrm>
            <a:off x="10868284" y="5054910"/>
            <a:ext cx="948804" cy="372848"/>
          </a:xfrm>
          <a:prstGeom prst="rect">
            <a:avLst/>
          </a:prstGeom>
          <a:solidFill>
            <a:srgbClr val="0071BC"/>
          </a:solidFill>
          <a:ln>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3199" tIns="93203" rIns="93199" bIns="93211" numCol="1" rtlCol="0" anchor="ctr" anchorCtr="0" compatLnSpc="1"/>
          <a:lstStyle/>
          <a:p>
            <a:pPr algn="ctr" defTabSz="1242571"/>
            <a:r>
              <a:rPr lang="en-US" sz="800" dirty="0">
                <a:solidFill>
                  <a:schemeClr val="bg1"/>
                </a:solidFill>
                <a:latin typeface="+mj-lt"/>
                <a:ea typeface="Verdana" panose="020B0604030504040204" pitchFamily="34" charset="0"/>
                <a:cs typeface="Arial" panose="020B0604020202020204" pitchFamily="34" charset="0"/>
              </a:rPr>
              <a:t>Australia East</a:t>
            </a:r>
          </a:p>
          <a:p>
            <a:pPr algn="ctr" defTabSz="1242571"/>
            <a:r>
              <a:rPr lang="en-US" sz="800" i="1" dirty="0">
                <a:solidFill>
                  <a:schemeClr val="bg1"/>
                </a:solidFill>
                <a:latin typeface="+mj-lt"/>
                <a:ea typeface="Verdana" panose="020B0604030504040204" pitchFamily="34" charset="0"/>
                <a:cs typeface="Arial" panose="020B0604020202020204" pitchFamily="34" charset="0"/>
              </a:rPr>
              <a:t>New South Wales</a:t>
            </a:r>
          </a:p>
        </p:txBody>
      </p:sp>
      <p:sp>
        <p:nvSpPr>
          <p:cNvPr id="8" name="Rectangle 7"/>
          <p:cNvSpPr/>
          <p:nvPr/>
        </p:nvSpPr>
        <p:spPr>
          <a:xfrm>
            <a:off x="6965662" y="6595035"/>
            <a:ext cx="2189805" cy="350330"/>
          </a:xfrm>
          <a:prstGeom prst="rect">
            <a:avLst/>
          </a:prstGeom>
        </p:spPr>
        <p:txBody>
          <a:bodyPr wrap="none">
            <a:spAutoFit/>
          </a:bodyPr>
          <a:lstStyle/>
          <a:p>
            <a:pPr marL="0" lvl="1" defTabSz="932151">
              <a:buSzPct val="100000"/>
            </a:pPr>
            <a:r>
              <a:rPr lang="en-US" sz="1632" spc="-30" dirty="0">
                <a:solidFill>
                  <a:srgbClr val="505050"/>
                </a:solidFill>
                <a:latin typeface="Segoe UI Light" panose="020B0502040204020203" pitchFamily="34" charset="0"/>
                <a:cs typeface="Segoe UI Light" panose="020B0502040204020203" pitchFamily="34" charset="0"/>
              </a:rPr>
              <a:t>* Operated by 21Vianet</a:t>
            </a:r>
          </a:p>
        </p:txBody>
      </p:sp>
      <p:grpSp>
        <p:nvGrpSpPr>
          <p:cNvPr id="9" name="Group 8"/>
          <p:cNvGrpSpPr/>
          <p:nvPr/>
        </p:nvGrpSpPr>
        <p:grpSpPr>
          <a:xfrm>
            <a:off x="8211418" y="3419269"/>
            <a:ext cx="737169" cy="902781"/>
            <a:chOff x="8211418" y="3419269"/>
            <a:chExt cx="737169" cy="902781"/>
          </a:xfrm>
        </p:grpSpPr>
        <p:sp>
          <p:nvSpPr>
            <p:cNvPr id="121" name="Rectangle 120"/>
            <p:cNvSpPr/>
            <p:nvPr/>
          </p:nvSpPr>
          <p:spPr bwMode="auto">
            <a:xfrm>
              <a:off x="8211418" y="3419269"/>
              <a:ext cx="737169" cy="280195"/>
            </a:xfrm>
            <a:prstGeom prst="rect">
              <a:avLst/>
            </a:prstGeom>
            <a:solidFill>
              <a:srgbClr val="0071BC"/>
            </a:solidFill>
            <a:ln>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3199" tIns="93203" rIns="93199" bIns="93211" numCol="1" rtlCol="0" anchor="ctr" anchorCtr="0" compatLnSpc="1"/>
            <a:lstStyle/>
            <a:p>
              <a:pPr algn="ctr" defTabSz="1242571"/>
              <a:r>
                <a:rPr lang="en-US" sz="800" dirty="0">
                  <a:solidFill>
                    <a:schemeClr val="bg1"/>
                  </a:solidFill>
                  <a:latin typeface="+mj-lt"/>
                  <a:ea typeface="Verdana" panose="020B0604030504040204" pitchFamily="34" charset="0"/>
                  <a:cs typeface="Arial" panose="020B0604020202020204" pitchFamily="34" charset="0"/>
                </a:rPr>
                <a:t>India Central</a:t>
              </a:r>
            </a:p>
            <a:p>
              <a:pPr algn="ctr" defTabSz="1242571"/>
              <a:r>
                <a:rPr lang="en-US" sz="800" dirty="0">
                  <a:solidFill>
                    <a:schemeClr val="bg1"/>
                  </a:solidFill>
                  <a:latin typeface="+mj-lt"/>
                  <a:ea typeface="Verdana" panose="020B0604030504040204" pitchFamily="34" charset="0"/>
                  <a:cs typeface="Arial" panose="020B0604020202020204" pitchFamily="34" charset="0"/>
                </a:rPr>
                <a:t>Pune</a:t>
              </a:r>
            </a:p>
          </p:txBody>
        </p:sp>
        <p:pic>
          <p:nvPicPr>
            <p:cNvPr id="125" name="Picture 124"/>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8302437" y="3784006"/>
              <a:ext cx="560155" cy="538044"/>
            </a:xfrm>
            <a:prstGeom prst="rect">
              <a:avLst/>
            </a:prstGeom>
            <a:effectLst>
              <a:outerShdw blurRad="63500" sx="102000" sy="102000" algn="ctr" rotWithShape="0">
                <a:prstClr val="black">
                  <a:alpha val="40000"/>
                </a:prstClr>
              </a:outerShdw>
            </a:effectLst>
          </p:spPr>
        </p:pic>
        <p:cxnSp>
          <p:nvCxnSpPr>
            <p:cNvPr id="126" name="Straight Connector 125"/>
            <p:cNvCxnSpPr>
              <a:stCxn id="121" idx="2"/>
            </p:cNvCxnSpPr>
            <p:nvPr/>
          </p:nvCxnSpPr>
          <p:spPr>
            <a:xfrm>
              <a:off x="8580003" y="3699464"/>
              <a:ext cx="6574" cy="360052"/>
            </a:xfrm>
            <a:prstGeom prst="line">
              <a:avLst/>
            </a:prstGeom>
            <a:ln>
              <a:solidFill>
                <a:schemeClr val="accent1">
                  <a:lumMod val="50000"/>
                </a:schemeClr>
              </a:solidFill>
              <a:tailEnd type="oval" w="med" len="med"/>
            </a:ln>
          </p:spPr>
          <p:style>
            <a:lnRef idx="1">
              <a:schemeClr val="accent1"/>
            </a:lnRef>
            <a:fillRef idx="0">
              <a:schemeClr val="accent1"/>
            </a:fillRef>
            <a:effectRef idx="0">
              <a:schemeClr val="accent1"/>
            </a:effectRef>
            <a:fontRef idx="minor">
              <a:schemeClr val="tx1"/>
            </a:fontRef>
          </p:style>
        </p:cxnSp>
      </p:grpSp>
      <p:pic>
        <p:nvPicPr>
          <p:cNvPr id="129" name="Picture 128"/>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9251382" y="4306256"/>
            <a:ext cx="560155" cy="538044"/>
          </a:xfrm>
          <a:prstGeom prst="rect">
            <a:avLst/>
          </a:prstGeom>
          <a:effectLst>
            <a:outerShdw blurRad="63500" sx="102000" sy="102000" algn="ctr" rotWithShape="0">
              <a:prstClr val="black">
                <a:alpha val="40000"/>
              </a:prstClr>
            </a:outerShdw>
          </a:effectLst>
        </p:spPr>
      </p:pic>
      <p:pic>
        <p:nvPicPr>
          <p:cNvPr id="131" name="Picture 130"/>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9560029" y="3653241"/>
            <a:ext cx="560155" cy="538044"/>
          </a:xfrm>
          <a:prstGeom prst="rect">
            <a:avLst/>
          </a:prstGeom>
          <a:effectLst>
            <a:outerShdw blurRad="63500" sx="102000" sy="102000" algn="ctr" rotWithShape="0">
              <a:prstClr val="black">
                <a:alpha val="40000"/>
              </a:prstClr>
            </a:outerShdw>
          </a:effectLst>
        </p:spPr>
      </p:pic>
      <p:pic>
        <p:nvPicPr>
          <p:cNvPr id="138" name="Picture 137"/>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10651836" y="5651343"/>
            <a:ext cx="560155" cy="538044"/>
          </a:xfrm>
          <a:prstGeom prst="rect">
            <a:avLst/>
          </a:prstGeom>
          <a:effectLst>
            <a:outerShdw blurRad="63500" sx="102000" sy="102000" algn="ctr" rotWithShape="0">
              <a:prstClr val="black">
                <a:alpha val="40000"/>
              </a:prstClr>
            </a:outerShdw>
          </a:effectLst>
        </p:spPr>
      </p:pic>
      <p:pic>
        <p:nvPicPr>
          <p:cNvPr id="139" name="Picture 138"/>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10871342" y="5522951"/>
            <a:ext cx="560155" cy="538044"/>
          </a:xfrm>
          <a:prstGeom prst="rect">
            <a:avLst/>
          </a:prstGeom>
          <a:effectLst>
            <a:outerShdw blurRad="63500" sx="102000" sy="102000" algn="ctr" rotWithShape="0">
              <a:prstClr val="black">
                <a:alpha val="40000"/>
              </a:prstClr>
            </a:outerShdw>
          </a:effectLst>
        </p:spPr>
      </p:pic>
      <p:pic>
        <p:nvPicPr>
          <p:cNvPr id="140" name="Picture 139"/>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9768455" y="3369652"/>
            <a:ext cx="560155" cy="538044"/>
          </a:xfrm>
          <a:prstGeom prst="rect">
            <a:avLst/>
          </a:prstGeom>
          <a:effectLst>
            <a:outerShdw blurRad="63500" sx="102000" sy="102000" algn="ctr" rotWithShape="0">
              <a:prstClr val="black">
                <a:alpha val="40000"/>
              </a:prstClr>
            </a:outerShdw>
          </a:effectLst>
        </p:spPr>
      </p:pic>
      <p:pic>
        <p:nvPicPr>
          <p:cNvPr id="141" name="Picture 140"/>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9632230" y="3068929"/>
            <a:ext cx="560155" cy="538044"/>
          </a:xfrm>
          <a:prstGeom prst="rect">
            <a:avLst/>
          </a:prstGeom>
          <a:effectLst>
            <a:outerShdw blurRad="63500" sx="102000" sy="102000" algn="ctr" rotWithShape="0">
              <a:prstClr val="black">
                <a:alpha val="40000"/>
              </a:prstClr>
            </a:outerShdw>
          </a:effectLst>
        </p:spPr>
      </p:pic>
      <p:pic>
        <p:nvPicPr>
          <p:cNvPr id="142" name="Picture 141"/>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10467820" y="3049191"/>
            <a:ext cx="560155" cy="538044"/>
          </a:xfrm>
          <a:prstGeom prst="rect">
            <a:avLst/>
          </a:prstGeom>
          <a:effectLst>
            <a:outerShdw blurRad="63500" sx="102000" sy="102000" algn="ctr" rotWithShape="0">
              <a:prstClr val="black">
                <a:alpha val="40000"/>
              </a:prstClr>
            </a:outerShdw>
          </a:effectLst>
        </p:spPr>
      </p:pic>
      <p:pic>
        <p:nvPicPr>
          <p:cNvPr id="143" name="Picture 142"/>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10377297" y="3194051"/>
            <a:ext cx="560155" cy="538044"/>
          </a:xfrm>
          <a:prstGeom prst="rect">
            <a:avLst/>
          </a:prstGeom>
          <a:effectLst>
            <a:outerShdw blurRad="63500" sx="102000" sy="102000" algn="ctr" rotWithShape="0">
              <a:prstClr val="black">
                <a:alpha val="40000"/>
              </a:prstClr>
            </a:outerShdw>
          </a:effectLst>
        </p:spPr>
      </p:pic>
      <p:cxnSp>
        <p:nvCxnSpPr>
          <p:cNvPr id="114" name="Straight Connector 113"/>
          <p:cNvCxnSpPr>
            <a:stCxn id="113" idx="3"/>
          </p:cNvCxnSpPr>
          <p:nvPr/>
        </p:nvCxnSpPr>
        <p:spPr>
          <a:xfrm flipV="1">
            <a:off x="9095101" y="4579313"/>
            <a:ext cx="433992" cy="148346"/>
          </a:xfrm>
          <a:prstGeom prst="line">
            <a:avLst/>
          </a:prstGeom>
          <a:ln>
            <a:solidFill>
              <a:srgbClr val="393B67"/>
            </a:solidFill>
            <a:tailEnd type="oval" w="med" len="med"/>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a:stCxn id="110" idx="1"/>
          </p:cNvCxnSpPr>
          <p:nvPr/>
        </p:nvCxnSpPr>
        <p:spPr>
          <a:xfrm flipH="1" flipV="1">
            <a:off x="9833316" y="3926319"/>
            <a:ext cx="351552" cy="271087"/>
          </a:xfrm>
          <a:prstGeom prst="line">
            <a:avLst/>
          </a:prstGeom>
          <a:ln>
            <a:solidFill>
              <a:srgbClr val="393B67"/>
            </a:solidFill>
            <a:tailEnd type="oval" w="med" len="med"/>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a:stCxn id="96" idx="2"/>
          </p:cNvCxnSpPr>
          <p:nvPr/>
        </p:nvCxnSpPr>
        <p:spPr>
          <a:xfrm>
            <a:off x="9209345" y="3337155"/>
            <a:ext cx="839188" cy="304191"/>
          </a:xfrm>
          <a:prstGeom prst="line">
            <a:avLst/>
          </a:prstGeom>
          <a:ln>
            <a:solidFill>
              <a:srgbClr val="393B67"/>
            </a:solidFill>
            <a:tailEnd type="oval" w="med" len="med"/>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a:stCxn id="99" idx="1"/>
          </p:cNvCxnSpPr>
          <p:nvPr/>
        </p:nvCxnSpPr>
        <p:spPr>
          <a:xfrm flipH="1" flipV="1">
            <a:off x="10662355" y="3467442"/>
            <a:ext cx="418264" cy="61888"/>
          </a:xfrm>
          <a:prstGeom prst="line">
            <a:avLst/>
          </a:prstGeom>
          <a:ln>
            <a:solidFill>
              <a:srgbClr val="393B67"/>
            </a:solidFill>
            <a:tailEnd type="oval" w="med" len="med"/>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a:stCxn id="98" idx="1"/>
          </p:cNvCxnSpPr>
          <p:nvPr/>
        </p:nvCxnSpPr>
        <p:spPr>
          <a:xfrm flipH="1">
            <a:off x="10753382" y="3063009"/>
            <a:ext cx="327238" cy="264317"/>
          </a:xfrm>
          <a:prstGeom prst="line">
            <a:avLst/>
          </a:prstGeom>
          <a:ln>
            <a:solidFill>
              <a:srgbClr val="393B67"/>
            </a:solidFill>
            <a:tailEnd type="oval" w="med" len="med"/>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a:stCxn id="94" idx="2"/>
          </p:cNvCxnSpPr>
          <p:nvPr/>
        </p:nvCxnSpPr>
        <p:spPr>
          <a:xfrm flipH="1">
            <a:off x="9916699" y="2932255"/>
            <a:ext cx="171590" cy="409622"/>
          </a:xfrm>
          <a:prstGeom prst="line">
            <a:avLst/>
          </a:prstGeom>
          <a:ln>
            <a:solidFill>
              <a:srgbClr val="393B67"/>
            </a:solidFill>
            <a:tailEnd type="oval" w="med" len="med"/>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a:stCxn id="119" idx="2"/>
          </p:cNvCxnSpPr>
          <p:nvPr/>
        </p:nvCxnSpPr>
        <p:spPr>
          <a:xfrm flipH="1">
            <a:off x="11147019" y="5427759"/>
            <a:ext cx="195667" cy="366317"/>
          </a:xfrm>
          <a:prstGeom prst="line">
            <a:avLst/>
          </a:prstGeom>
          <a:ln>
            <a:solidFill>
              <a:srgbClr val="393B67"/>
            </a:solidFill>
            <a:tailEnd type="oval" w="med" len="med"/>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a:stCxn id="118" idx="3"/>
          </p:cNvCxnSpPr>
          <p:nvPr/>
        </p:nvCxnSpPr>
        <p:spPr>
          <a:xfrm>
            <a:off x="10365234" y="5808168"/>
            <a:ext cx="562856" cy="116622"/>
          </a:xfrm>
          <a:prstGeom prst="line">
            <a:avLst/>
          </a:prstGeom>
          <a:ln>
            <a:solidFill>
              <a:srgbClr val="393B67"/>
            </a:solidFill>
            <a:tailEnd type="oval" w="med" len="med"/>
          </a:ln>
        </p:spPr>
        <p:style>
          <a:lnRef idx="1">
            <a:schemeClr val="accent1"/>
          </a:lnRef>
          <a:fillRef idx="0">
            <a:schemeClr val="accent1"/>
          </a:fillRef>
          <a:effectRef idx="0">
            <a:schemeClr val="accent1"/>
          </a:effectRef>
          <a:fontRef idx="minor">
            <a:schemeClr val="tx1"/>
          </a:fontRef>
        </p:style>
      </p:cxnSp>
      <p:pic>
        <p:nvPicPr>
          <p:cNvPr id="146" name="Picture 145"/>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5993170" y="2565329"/>
            <a:ext cx="560155" cy="538044"/>
          </a:xfrm>
          <a:prstGeom prst="rect">
            <a:avLst/>
          </a:prstGeom>
          <a:effectLst>
            <a:outerShdw blurRad="63500" sx="102000" sy="102000" algn="ctr" rotWithShape="0">
              <a:prstClr val="black">
                <a:alpha val="40000"/>
              </a:prstClr>
            </a:outerShdw>
          </a:effectLst>
        </p:spPr>
      </p:pic>
      <p:pic>
        <p:nvPicPr>
          <p:cNvPr id="147" name="Picture 146"/>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5521467" y="2530885"/>
            <a:ext cx="560155" cy="538044"/>
          </a:xfrm>
          <a:prstGeom prst="rect">
            <a:avLst/>
          </a:prstGeom>
          <a:effectLst>
            <a:outerShdw blurRad="63500" sx="102000" sy="102000" algn="ctr" rotWithShape="0">
              <a:prstClr val="black">
                <a:alpha val="40000"/>
              </a:prstClr>
            </a:outerShdw>
          </a:effectLst>
        </p:spPr>
      </p:pic>
      <p:cxnSp>
        <p:nvCxnSpPr>
          <p:cNvPr id="144" name="Straight Connector 143"/>
          <p:cNvCxnSpPr>
            <a:stCxn id="92" idx="2"/>
          </p:cNvCxnSpPr>
          <p:nvPr/>
        </p:nvCxnSpPr>
        <p:spPr>
          <a:xfrm flipH="1">
            <a:off x="6273248" y="2492711"/>
            <a:ext cx="325289" cy="348885"/>
          </a:xfrm>
          <a:prstGeom prst="line">
            <a:avLst/>
          </a:prstGeom>
          <a:ln>
            <a:solidFill>
              <a:srgbClr val="393B67"/>
            </a:solidFill>
            <a:tailEnd type="oval" w="med" len="med"/>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a:stCxn id="82" idx="2"/>
          </p:cNvCxnSpPr>
          <p:nvPr/>
        </p:nvCxnSpPr>
        <p:spPr>
          <a:xfrm>
            <a:off x="5454511" y="2423975"/>
            <a:ext cx="345659" cy="377993"/>
          </a:xfrm>
          <a:prstGeom prst="line">
            <a:avLst/>
          </a:prstGeom>
          <a:ln>
            <a:solidFill>
              <a:srgbClr val="393B67"/>
            </a:solidFill>
            <a:tailEnd type="oval" w="med" len="med"/>
          </a:ln>
        </p:spPr>
        <p:style>
          <a:lnRef idx="1">
            <a:schemeClr val="accent1"/>
          </a:lnRef>
          <a:fillRef idx="0">
            <a:schemeClr val="accent1"/>
          </a:fillRef>
          <a:effectRef idx="0">
            <a:schemeClr val="accent1"/>
          </a:effectRef>
          <a:fontRef idx="minor">
            <a:schemeClr val="tx1"/>
          </a:fontRef>
        </p:style>
      </p:cxnSp>
      <p:cxnSp>
        <p:nvCxnSpPr>
          <p:cNvPr id="154" name="Straight Connector 153"/>
          <p:cNvCxnSpPr/>
          <p:nvPr/>
        </p:nvCxnSpPr>
        <p:spPr>
          <a:xfrm flipV="1">
            <a:off x="1589636" y="3325377"/>
            <a:ext cx="402706" cy="55098"/>
          </a:xfrm>
          <a:prstGeom prst="line">
            <a:avLst/>
          </a:prstGeom>
          <a:ln>
            <a:solidFill>
              <a:srgbClr val="393B67"/>
            </a:solidFill>
            <a:tailEnd type="oval" w="med" len="med"/>
          </a:ln>
        </p:spPr>
        <p:style>
          <a:lnRef idx="1">
            <a:schemeClr val="accent1"/>
          </a:lnRef>
          <a:fillRef idx="0">
            <a:schemeClr val="accent1"/>
          </a:fillRef>
          <a:effectRef idx="0">
            <a:schemeClr val="accent1"/>
          </a:effectRef>
          <a:fontRef idx="minor">
            <a:schemeClr val="tx1"/>
          </a:fontRef>
        </p:style>
      </p:cxnSp>
      <p:pic>
        <p:nvPicPr>
          <p:cNvPr id="176" name="Picture 175"/>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2540318" y="3481445"/>
            <a:ext cx="560155" cy="538044"/>
          </a:xfrm>
          <a:prstGeom prst="rect">
            <a:avLst/>
          </a:prstGeom>
          <a:effectLst>
            <a:outerShdw blurRad="63500" sx="102000" sy="102000" algn="ctr" rotWithShape="0">
              <a:prstClr val="black">
                <a:alpha val="40000"/>
              </a:prstClr>
            </a:outerShdw>
          </a:effectLst>
        </p:spPr>
      </p:pic>
      <p:pic>
        <p:nvPicPr>
          <p:cNvPr id="177" name="Picture 176"/>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2684997" y="2937124"/>
            <a:ext cx="560155" cy="538044"/>
          </a:xfrm>
          <a:prstGeom prst="rect">
            <a:avLst/>
          </a:prstGeom>
          <a:effectLst>
            <a:outerShdw blurRad="63500" sx="102000" sy="102000" algn="ctr" rotWithShape="0">
              <a:prstClr val="black">
                <a:alpha val="40000"/>
              </a:prstClr>
            </a:outerShdw>
          </a:effectLst>
        </p:spPr>
      </p:pic>
      <p:pic>
        <p:nvPicPr>
          <p:cNvPr id="178" name="Picture 177"/>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2816914" y="3018449"/>
            <a:ext cx="560155" cy="538044"/>
          </a:xfrm>
          <a:prstGeom prst="rect">
            <a:avLst/>
          </a:prstGeom>
          <a:effectLst>
            <a:outerShdw blurRad="63500" sx="102000" sy="102000" algn="ctr" rotWithShape="0">
              <a:prstClr val="black">
                <a:alpha val="40000"/>
              </a:prstClr>
            </a:outerShdw>
          </a:effectLst>
        </p:spPr>
      </p:pic>
      <p:pic>
        <p:nvPicPr>
          <p:cNvPr id="181" name="Picture 180"/>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3122927" y="3146055"/>
            <a:ext cx="560155" cy="538044"/>
          </a:xfrm>
          <a:prstGeom prst="rect">
            <a:avLst/>
          </a:prstGeom>
          <a:effectLst>
            <a:outerShdw blurRad="63500" sx="102000" sy="102000" algn="ctr" rotWithShape="0">
              <a:prstClr val="black">
                <a:alpha val="40000"/>
              </a:prstClr>
            </a:outerShdw>
          </a:effectLst>
        </p:spPr>
      </p:pic>
      <p:pic>
        <p:nvPicPr>
          <p:cNvPr id="182" name="Picture 181"/>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4300595" y="5146049"/>
            <a:ext cx="560155" cy="538044"/>
          </a:xfrm>
          <a:prstGeom prst="rect">
            <a:avLst/>
          </a:prstGeom>
          <a:effectLst>
            <a:outerShdw blurRad="63500" sx="102000" sy="102000" algn="ctr" rotWithShape="0">
              <a:prstClr val="black">
                <a:alpha val="40000"/>
              </a:prstClr>
            </a:outerShdw>
          </a:effectLst>
        </p:spPr>
      </p:pic>
      <p:cxnSp>
        <p:nvCxnSpPr>
          <p:cNvPr id="149" name="Straight Connector 148"/>
          <p:cNvCxnSpPr>
            <a:stCxn id="76" idx="1"/>
          </p:cNvCxnSpPr>
          <p:nvPr/>
        </p:nvCxnSpPr>
        <p:spPr>
          <a:xfrm flipH="1">
            <a:off x="3400736" y="3357442"/>
            <a:ext cx="668940" cy="61827"/>
          </a:xfrm>
          <a:prstGeom prst="line">
            <a:avLst/>
          </a:prstGeom>
          <a:ln>
            <a:solidFill>
              <a:srgbClr val="393B67"/>
            </a:solidFill>
            <a:tailEnd type="oval" w="med" len="med"/>
          </a:ln>
        </p:spPr>
        <p:style>
          <a:lnRef idx="1">
            <a:schemeClr val="accent1"/>
          </a:lnRef>
          <a:fillRef idx="0">
            <a:schemeClr val="accent1"/>
          </a:fillRef>
          <a:effectRef idx="0">
            <a:schemeClr val="accent1"/>
          </a:effectRef>
          <a:fontRef idx="minor">
            <a:schemeClr val="tx1"/>
          </a:fontRef>
        </p:style>
      </p:cxnSp>
      <p:grpSp>
        <p:nvGrpSpPr>
          <p:cNvPr id="6" name="Group 5"/>
          <p:cNvGrpSpPr/>
          <p:nvPr/>
        </p:nvGrpSpPr>
        <p:grpSpPr>
          <a:xfrm>
            <a:off x="3468676" y="2334779"/>
            <a:ext cx="1316279" cy="912414"/>
            <a:chOff x="3468676" y="2334779"/>
            <a:chExt cx="1316279" cy="912414"/>
          </a:xfrm>
        </p:grpSpPr>
        <p:sp>
          <p:nvSpPr>
            <p:cNvPr id="109" name="Rectangle 108"/>
            <p:cNvSpPr/>
            <p:nvPr/>
          </p:nvSpPr>
          <p:spPr bwMode="auto">
            <a:xfrm>
              <a:off x="3950139" y="2334779"/>
              <a:ext cx="834816" cy="372848"/>
            </a:xfrm>
            <a:prstGeom prst="rect">
              <a:avLst/>
            </a:prstGeom>
            <a:solidFill>
              <a:srgbClr val="7FBA00"/>
            </a:solidFill>
            <a:ln>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3199" tIns="93203" rIns="93199" bIns="93211" numCol="1" rtlCol="0" anchor="ctr" anchorCtr="0" compatLnSpc="1"/>
            <a:lstStyle/>
            <a:p>
              <a:pPr algn="ctr" defTabSz="1242571"/>
              <a:r>
                <a:rPr lang="en-US" sz="800" dirty="0">
                  <a:solidFill>
                    <a:schemeClr val="bg1"/>
                  </a:solidFill>
                  <a:latin typeface="+mj-lt"/>
                  <a:ea typeface="Verdana" panose="020B0604030504040204" pitchFamily="34" charset="0"/>
                  <a:cs typeface="Arial" panose="020B0604020202020204" pitchFamily="34" charset="0"/>
                </a:rPr>
                <a:t>Canada East</a:t>
              </a:r>
            </a:p>
            <a:p>
              <a:pPr algn="ctr" defTabSz="1242571"/>
              <a:r>
                <a:rPr lang="en-US" sz="800" dirty="0">
                  <a:solidFill>
                    <a:schemeClr val="bg1"/>
                  </a:solidFill>
                  <a:latin typeface="+mj-lt"/>
                  <a:ea typeface="Verdana" panose="020B0604030504040204" pitchFamily="34" charset="0"/>
                  <a:cs typeface="Arial" panose="020B0604020202020204" pitchFamily="34" charset="0"/>
                </a:rPr>
                <a:t>Quebec City</a:t>
              </a:r>
            </a:p>
          </p:txBody>
        </p:sp>
        <p:pic>
          <p:nvPicPr>
            <p:cNvPr id="180" name="Picture 179"/>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3468676" y="2709149"/>
              <a:ext cx="560155" cy="538044"/>
            </a:xfrm>
            <a:prstGeom prst="rect">
              <a:avLst/>
            </a:prstGeom>
            <a:effectLst>
              <a:outerShdw blurRad="63500" sx="102000" sy="102000" algn="ctr" rotWithShape="0">
                <a:prstClr val="black">
                  <a:alpha val="40000"/>
                </a:prstClr>
              </a:outerShdw>
            </a:effectLst>
          </p:spPr>
        </p:pic>
        <p:cxnSp>
          <p:nvCxnSpPr>
            <p:cNvPr id="150" name="Straight Connector 149"/>
            <p:cNvCxnSpPr>
              <a:stCxn id="109" idx="2"/>
            </p:cNvCxnSpPr>
            <p:nvPr/>
          </p:nvCxnSpPr>
          <p:spPr>
            <a:xfrm flipH="1">
              <a:off x="3745379" y="2707627"/>
              <a:ext cx="622168" cy="275059"/>
            </a:xfrm>
            <a:prstGeom prst="line">
              <a:avLst/>
            </a:prstGeom>
            <a:ln>
              <a:solidFill>
                <a:srgbClr val="7FBA00"/>
              </a:solidFill>
              <a:tailEnd type="oval" w="med" len="med"/>
            </a:ln>
          </p:spPr>
          <p:style>
            <a:lnRef idx="1">
              <a:schemeClr val="accent1"/>
            </a:lnRef>
            <a:fillRef idx="0">
              <a:schemeClr val="accent1"/>
            </a:fillRef>
            <a:effectRef idx="0">
              <a:schemeClr val="accent1"/>
            </a:effectRef>
            <a:fontRef idx="minor">
              <a:schemeClr val="tx1"/>
            </a:fontRef>
          </p:style>
        </p:cxnSp>
      </p:grpSp>
      <p:grpSp>
        <p:nvGrpSpPr>
          <p:cNvPr id="5" name="Group 4"/>
          <p:cNvGrpSpPr/>
          <p:nvPr/>
        </p:nvGrpSpPr>
        <p:grpSpPr>
          <a:xfrm>
            <a:off x="2967704" y="2281069"/>
            <a:ext cx="937436" cy="1104163"/>
            <a:chOff x="2967704" y="2281069"/>
            <a:chExt cx="937436" cy="1104163"/>
          </a:xfrm>
        </p:grpSpPr>
        <p:sp>
          <p:nvSpPr>
            <p:cNvPr id="108" name="Rectangle 107"/>
            <p:cNvSpPr/>
            <p:nvPr/>
          </p:nvSpPr>
          <p:spPr bwMode="auto">
            <a:xfrm>
              <a:off x="2967704" y="2281069"/>
              <a:ext cx="937436" cy="330603"/>
            </a:xfrm>
            <a:prstGeom prst="rect">
              <a:avLst/>
            </a:prstGeom>
            <a:solidFill>
              <a:srgbClr val="7FBA00"/>
            </a:solidFill>
            <a:ln>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3199" tIns="93203" rIns="93199" bIns="93211" numCol="1" rtlCol="0" anchor="ctr" anchorCtr="0" compatLnSpc="1"/>
            <a:lstStyle/>
            <a:p>
              <a:pPr algn="ctr" defTabSz="1242571"/>
              <a:r>
                <a:rPr lang="en-US" sz="800" dirty="0">
                  <a:solidFill>
                    <a:schemeClr val="bg1"/>
                  </a:solidFill>
                  <a:latin typeface="+mj-lt"/>
                  <a:ea typeface="Verdana" panose="020B0604030504040204" pitchFamily="34" charset="0"/>
                  <a:cs typeface="Arial" panose="020B0604020202020204" pitchFamily="34" charset="0"/>
                </a:rPr>
                <a:t>Canada Central</a:t>
              </a:r>
            </a:p>
            <a:p>
              <a:pPr algn="ctr" defTabSz="1242571"/>
              <a:r>
                <a:rPr lang="en-US" sz="800" dirty="0">
                  <a:solidFill>
                    <a:schemeClr val="bg1"/>
                  </a:solidFill>
                  <a:latin typeface="+mj-lt"/>
                  <a:ea typeface="Verdana" panose="020B0604030504040204" pitchFamily="34" charset="0"/>
                  <a:cs typeface="Arial" panose="020B0604020202020204" pitchFamily="34" charset="0"/>
                </a:rPr>
                <a:t>Toronto</a:t>
              </a:r>
            </a:p>
          </p:txBody>
        </p:sp>
        <p:pic>
          <p:nvPicPr>
            <p:cNvPr id="179" name="Picture 178"/>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3169247" y="2847188"/>
              <a:ext cx="560155" cy="538044"/>
            </a:xfrm>
            <a:prstGeom prst="rect">
              <a:avLst/>
            </a:prstGeom>
            <a:effectLst>
              <a:outerShdw blurRad="63500" sx="102000" sy="102000" algn="ctr" rotWithShape="0">
                <a:prstClr val="black">
                  <a:alpha val="40000"/>
                </a:prstClr>
              </a:outerShdw>
            </a:effectLst>
          </p:spPr>
        </p:pic>
        <p:cxnSp>
          <p:nvCxnSpPr>
            <p:cNvPr id="151" name="Straight Connector 150"/>
            <p:cNvCxnSpPr/>
            <p:nvPr/>
          </p:nvCxnSpPr>
          <p:spPr>
            <a:xfrm>
              <a:off x="3431924" y="2607412"/>
              <a:ext cx="14024" cy="509688"/>
            </a:xfrm>
            <a:prstGeom prst="line">
              <a:avLst/>
            </a:prstGeom>
            <a:ln>
              <a:solidFill>
                <a:srgbClr val="7FBA00"/>
              </a:solidFill>
              <a:tailEnd type="oval" w="med" len="med"/>
            </a:ln>
          </p:spPr>
          <p:style>
            <a:lnRef idx="1">
              <a:schemeClr val="accent1"/>
            </a:lnRef>
            <a:fillRef idx="0">
              <a:schemeClr val="accent1"/>
            </a:fillRef>
            <a:effectRef idx="0">
              <a:schemeClr val="accent1"/>
            </a:effectRef>
            <a:fontRef idx="minor">
              <a:schemeClr val="tx1"/>
            </a:fontRef>
          </p:style>
        </p:cxnSp>
      </p:grpSp>
      <p:cxnSp>
        <p:nvCxnSpPr>
          <p:cNvPr id="152" name="Straight Connector 151"/>
          <p:cNvCxnSpPr>
            <a:stCxn id="85" idx="2"/>
          </p:cNvCxnSpPr>
          <p:nvPr/>
        </p:nvCxnSpPr>
        <p:spPr>
          <a:xfrm>
            <a:off x="2739640" y="2236586"/>
            <a:ext cx="359621" cy="1057717"/>
          </a:xfrm>
          <a:prstGeom prst="line">
            <a:avLst/>
          </a:prstGeom>
          <a:ln>
            <a:solidFill>
              <a:srgbClr val="393B67"/>
            </a:solidFill>
            <a:tailEnd type="oval" w="med" len="med"/>
          </a:ln>
        </p:spPr>
        <p:style>
          <a:lnRef idx="1">
            <a:schemeClr val="accent1"/>
          </a:lnRef>
          <a:fillRef idx="0">
            <a:schemeClr val="accent1"/>
          </a:fillRef>
          <a:effectRef idx="0">
            <a:schemeClr val="accent1"/>
          </a:effectRef>
          <a:fontRef idx="minor">
            <a:schemeClr val="tx1"/>
          </a:fontRef>
        </p:style>
      </p:cxnSp>
      <p:cxnSp>
        <p:nvCxnSpPr>
          <p:cNvPr id="153" name="Straight Connector 152"/>
          <p:cNvCxnSpPr>
            <a:stCxn id="74" idx="2"/>
          </p:cNvCxnSpPr>
          <p:nvPr/>
        </p:nvCxnSpPr>
        <p:spPr>
          <a:xfrm>
            <a:off x="2198311" y="2750245"/>
            <a:ext cx="769394" cy="459669"/>
          </a:xfrm>
          <a:prstGeom prst="line">
            <a:avLst/>
          </a:prstGeom>
          <a:ln>
            <a:solidFill>
              <a:srgbClr val="393B67"/>
            </a:solidFill>
            <a:tailEnd type="oval" w="med" len="med"/>
          </a:ln>
        </p:spPr>
        <p:style>
          <a:lnRef idx="1">
            <a:schemeClr val="accent1"/>
          </a:lnRef>
          <a:fillRef idx="0">
            <a:schemeClr val="accent1"/>
          </a:fillRef>
          <a:effectRef idx="0">
            <a:schemeClr val="accent1"/>
          </a:effectRef>
          <a:fontRef idx="minor">
            <a:schemeClr val="tx1"/>
          </a:fontRef>
        </p:style>
      </p:cxnSp>
      <p:cxnSp>
        <p:nvCxnSpPr>
          <p:cNvPr id="155" name="Straight Connector 154"/>
          <p:cNvCxnSpPr>
            <a:stCxn id="88" idx="3"/>
          </p:cNvCxnSpPr>
          <p:nvPr/>
        </p:nvCxnSpPr>
        <p:spPr>
          <a:xfrm flipV="1">
            <a:off x="2357176" y="3755003"/>
            <a:ext cx="460468" cy="140300"/>
          </a:xfrm>
          <a:prstGeom prst="line">
            <a:avLst/>
          </a:prstGeom>
          <a:ln>
            <a:solidFill>
              <a:srgbClr val="393B67"/>
            </a:solidFill>
            <a:tailEnd type="oval" w="med" len="med"/>
          </a:ln>
        </p:spPr>
        <p:style>
          <a:lnRef idx="1">
            <a:schemeClr val="accent1"/>
          </a:lnRef>
          <a:fillRef idx="0">
            <a:schemeClr val="accent1"/>
          </a:fillRef>
          <a:effectRef idx="0">
            <a:schemeClr val="accent1"/>
          </a:effectRef>
          <a:fontRef idx="minor">
            <a:schemeClr val="tx1"/>
          </a:fontRef>
        </p:style>
      </p:cxnSp>
      <p:cxnSp>
        <p:nvCxnSpPr>
          <p:cNvPr id="156" name="Straight Connector 155"/>
          <p:cNvCxnSpPr>
            <a:stCxn id="86" idx="3"/>
          </p:cNvCxnSpPr>
          <p:nvPr/>
        </p:nvCxnSpPr>
        <p:spPr>
          <a:xfrm>
            <a:off x="1793830" y="2835554"/>
            <a:ext cx="1165017" cy="374360"/>
          </a:xfrm>
          <a:prstGeom prst="line">
            <a:avLst/>
          </a:prstGeom>
          <a:ln>
            <a:solidFill>
              <a:srgbClr val="393B67"/>
            </a:solidFill>
            <a:tailEnd type="oval" w="med" len="med"/>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a:stCxn id="77" idx="1"/>
          </p:cNvCxnSpPr>
          <p:nvPr/>
        </p:nvCxnSpPr>
        <p:spPr>
          <a:xfrm flipH="1" flipV="1">
            <a:off x="3400736" y="3421679"/>
            <a:ext cx="956770" cy="351980"/>
          </a:xfrm>
          <a:prstGeom prst="line">
            <a:avLst/>
          </a:prstGeom>
          <a:ln>
            <a:solidFill>
              <a:srgbClr val="393B67"/>
            </a:solidFill>
            <a:tailEnd type="oval" w="med" len="med"/>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a:stCxn id="78" idx="0"/>
          </p:cNvCxnSpPr>
          <p:nvPr/>
        </p:nvCxnSpPr>
        <p:spPr>
          <a:xfrm flipH="1" flipV="1">
            <a:off x="3400738" y="3421679"/>
            <a:ext cx="448484" cy="378368"/>
          </a:xfrm>
          <a:prstGeom prst="line">
            <a:avLst/>
          </a:prstGeom>
          <a:ln>
            <a:solidFill>
              <a:srgbClr val="393B67"/>
            </a:solidFill>
            <a:tailEnd type="oval" w="med" len="med"/>
          </a:ln>
        </p:spPr>
        <p:style>
          <a:lnRef idx="1">
            <a:schemeClr val="accent1"/>
          </a:lnRef>
          <a:fillRef idx="0">
            <a:schemeClr val="accent1"/>
          </a:fillRef>
          <a:effectRef idx="0">
            <a:schemeClr val="accent1"/>
          </a:effectRef>
          <a:fontRef idx="minor">
            <a:schemeClr val="tx1"/>
          </a:fontRef>
        </p:style>
      </p:cxnSp>
      <p:cxnSp>
        <p:nvCxnSpPr>
          <p:cNvPr id="148" name="Straight Connector 147"/>
          <p:cNvCxnSpPr>
            <a:stCxn id="90" idx="1"/>
          </p:cNvCxnSpPr>
          <p:nvPr/>
        </p:nvCxnSpPr>
        <p:spPr>
          <a:xfrm flipH="1" flipV="1">
            <a:off x="4577784" y="5422723"/>
            <a:ext cx="379130" cy="269351"/>
          </a:xfrm>
          <a:prstGeom prst="line">
            <a:avLst/>
          </a:prstGeom>
          <a:ln>
            <a:solidFill>
              <a:srgbClr val="393B67"/>
            </a:solidFill>
            <a:tailEnd type="oval" w="med" len="med"/>
          </a:ln>
        </p:spPr>
        <p:style>
          <a:lnRef idx="1">
            <a:schemeClr val="accent1"/>
          </a:lnRef>
          <a:fillRef idx="0">
            <a:schemeClr val="accent1"/>
          </a:fillRef>
          <a:effectRef idx="0">
            <a:schemeClr val="accent1"/>
          </a:effectRef>
          <a:fontRef idx="minor">
            <a:schemeClr val="tx1"/>
          </a:fontRef>
        </p:style>
      </p:cxnSp>
      <p:grpSp>
        <p:nvGrpSpPr>
          <p:cNvPr id="87" name="Group 86"/>
          <p:cNvGrpSpPr/>
          <p:nvPr/>
        </p:nvGrpSpPr>
        <p:grpSpPr>
          <a:xfrm>
            <a:off x="7606465" y="3738529"/>
            <a:ext cx="1188239" cy="538044"/>
            <a:chOff x="7606465" y="3738529"/>
            <a:chExt cx="1188239" cy="538044"/>
          </a:xfrm>
        </p:grpSpPr>
        <p:pic>
          <p:nvPicPr>
            <p:cNvPr id="89" name="Picture 88"/>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8234549" y="3738529"/>
              <a:ext cx="560155" cy="538044"/>
            </a:xfrm>
            <a:prstGeom prst="rect">
              <a:avLst/>
            </a:prstGeom>
            <a:ln>
              <a:noFill/>
              <a:tailEnd type="oval" w="med" len="med"/>
            </a:ln>
          </p:spPr>
        </p:pic>
        <p:sp>
          <p:nvSpPr>
            <p:cNvPr id="91" name="Rectangle 90"/>
            <p:cNvSpPr/>
            <p:nvPr/>
          </p:nvSpPr>
          <p:spPr bwMode="auto">
            <a:xfrm>
              <a:off x="7606465" y="3913029"/>
              <a:ext cx="693614" cy="280195"/>
            </a:xfrm>
            <a:prstGeom prst="rect">
              <a:avLst/>
            </a:prstGeom>
            <a:solidFill>
              <a:srgbClr val="0071BC"/>
            </a:solidFill>
            <a:ln>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3199" tIns="93203" rIns="93199" bIns="93211" numCol="1" rtlCol="0" anchor="ctr" anchorCtr="0" compatLnSpc="1"/>
            <a:lstStyle/>
            <a:p>
              <a:pPr algn="ctr" defTabSz="1242571"/>
              <a:r>
                <a:rPr lang="en-US" sz="800" dirty="0">
                  <a:solidFill>
                    <a:schemeClr val="bg1"/>
                  </a:solidFill>
                  <a:latin typeface="+mj-lt"/>
                  <a:ea typeface="Verdana" panose="020B0604030504040204" pitchFamily="34" charset="0"/>
                  <a:cs typeface="Arial" panose="020B0604020202020204" pitchFamily="34" charset="0"/>
                </a:rPr>
                <a:t>India West</a:t>
              </a:r>
            </a:p>
            <a:p>
              <a:pPr algn="ctr" defTabSz="1242571"/>
              <a:r>
                <a:rPr lang="en-US" sz="800" dirty="0">
                  <a:solidFill>
                    <a:schemeClr val="bg1"/>
                  </a:solidFill>
                  <a:latin typeface="+mj-lt"/>
                  <a:ea typeface="Verdana" panose="020B0604030504040204" pitchFamily="34" charset="0"/>
                  <a:cs typeface="Arial" panose="020B0604020202020204" pitchFamily="34" charset="0"/>
                </a:rPr>
                <a:t>Mumbai</a:t>
              </a:r>
            </a:p>
          </p:txBody>
        </p:sp>
        <p:cxnSp>
          <p:nvCxnSpPr>
            <p:cNvPr id="93" name="Straight Connector 92"/>
            <p:cNvCxnSpPr>
              <a:stCxn id="91" idx="3"/>
            </p:cNvCxnSpPr>
            <p:nvPr/>
          </p:nvCxnSpPr>
          <p:spPr>
            <a:xfrm flipV="1">
              <a:off x="8300078" y="4009260"/>
              <a:ext cx="215625" cy="43867"/>
            </a:xfrm>
            <a:prstGeom prst="line">
              <a:avLst/>
            </a:prstGeom>
            <a:ln>
              <a:solidFill>
                <a:schemeClr val="accent1">
                  <a:lumMod val="50000"/>
                </a:schemeClr>
              </a:solidFill>
              <a:tailEnd type="oval"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81831632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1250"/>
                                  </p:stCondLst>
                                  <p:childTnLst>
                                    <p:set>
                                      <p:cBhvr>
                                        <p:cTn id="6" dur="1" fill="hold">
                                          <p:stCondLst>
                                            <p:cond delay="0"/>
                                          </p:stCondLst>
                                        </p:cTn>
                                        <p:tgtEl>
                                          <p:spTgt spid="87"/>
                                        </p:tgtEl>
                                        <p:attrNameLst>
                                          <p:attrName>style.visibility</p:attrName>
                                        </p:attrNameLst>
                                      </p:cBhvr>
                                      <p:to>
                                        <p:strVal val="visible"/>
                                      </p:to>
                                    </p:set>
                                    <p:animEffect transition="in" filter="wipe(right)">
                                      <p:cBhvr>
                                        <p:cTn id="7" dur="500"/>
                                        <p:tgtEl>
                                          <p:spTgt spid="87"/>
                                        </p:tgtEl>
                                      </p:cBhvr>
                                    </p:animEffect>
                                  </p:childTnLst>
                                </p:cTn>
                              </p:par>
                            </p:childTnLst>
                          </p:cTn>
                        </p:par>
                        <p:par>
                          <p:cTn id="8" fill="hold">
                            <p:stCondLst>
                              <p:cond delay="1750"/>
                            </p:stCondLst>
                            <p:childTnLst>
                              <p:par>
                                <p:cTn id="9" presetID="22" presetClass="entr" presetSubtype="4"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down)">
                                      <p:cBhvr>
                                        <p:cTn id="11" dur="500"/>
                                        <p:tgtEl>
                                          <p:spTgt spid="9"/>
                                        </p:tgtEl>
                                      </p:cBhvr>
                                    </p:animEffect>
                                  </p:childTnLst>
                                </p:cTn>
                              </p:par>
                            </p:childTnLst>
                          </p:cTn>
                        </p:par>
                        <p:par>
                          <p:cTn id="12" fill="hold">
                            <p:stCondLst>
                              <p:cond delay="2250"/>
                            </p:stCondLst>
                            <p:childTnLst>
                              <p:par>
                                <p:cTn id="13" presetID="22" presetClass="entr" presetSubtype="8" fill="hold"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left)">
                                      <p:cBhvr>
                                        <p:cTn id="15" dur="500"/>
                                        <p:tgtEl>
                                          <p:spTgt spid="10"/>
                                        </p:tgtEl>
                                      </p:cBhvr>
                                    </p:animEffect>
                                  </p:childTnLst>
                                </p:cTn>
                              </p:par>
                            </p:childTnLst>
                          </p:cTn>
                        </p:par>
                        <p:par>
                          <p:cTn id="16" fill="hold">
                            <p:stCondLst>
                              <p:cond delay="2750"/>
                            </p:stCondLst>
                            <p:childTnLst>
                              <p:par>
                                <p:cTn id="17" presetID="22" presetClass="entr" presetSubtype="4" fill="hold"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wipe(down)">
                                      <p:cBhvr>
                                        <p:cTn id="19" dur="500"/>
                                        <p:tgtEl>
                                          <p:spTgt spid="5"/>
                                        </p:tgtEl>
                                      </p:cBhvr>
                                    </p:animEffect>
                                  </p:childTnLst>
                                </p:cTn>
                              </p:par>
                            </p:childTnLst>
                          </p:cTn>
                        </p:par>
                        <p:par>
                          <p:cTn id="20" fill="hold">
                            <p:stCondLst>
                              <p:cond delay="3250"/>
                            </p:stCondLst>
                            <p:childTnLst>
                              <p:par>
                                <p:cTn id="21" presetID="22" presetClass="entr" presetSubtype="8" fill="hold" nodeType="after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wipe(left)">
                                      <p:cBhvr>
                                        <p:cTn id="2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Rectangle 75"/>
          <p:cNvSpPr/>
          <p:nvPr/>
        </p:nvSpPr>
        <p:spPr bwMode="auto">
          <a:xfrm>
            <a:off x="-1" y="0"/>
            <a:ext cx="12436475" cy="7073174"/>
          </a:xfrm>
          <a:prstGeom prst="rect">
            <a:avLst/>
          </a:prstGeom>
          <a:solidFill>
            <a:srgbClr val="032E4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endParaRPr lang="en-US" sz="2000" dirty="0">
              <a:gradFill>
                <a:gsLst>
                  <a:gs pos="16814">
                    <a:srgbClr val="FFFFFF"/>
                  </a:gs>
                  <a:gs pos="46000">
                    <a:srgbClr val="FFFFFF"/>
                  </a:gs>
                </a:gsLst>
                <a:lin ang="5400000" scaled="0"/>
              </a:gradFill>
            </a:endParaRPr>
          </a:p>
        </p:txBody>
      </p:sp>
      <p:sp>
        <p:nvSpPr>
          <p:cNvPr id="78" name="Rectangle 77"/>
          <p:cNvSpPr/>
          <p:nvPr/>
        </p:nvSpPr>
        <p:spPr bwMode="auto">
          <a:xfrm>
            <a:off x="127272" y="92468"/>
            <a:ext cx="12115666" cy="4465310"/>
          </a:xfrm>
          <a:prstGeom prst="rect">
            <a:avLst/>
          </a:prstGeom>
          <a:solidFill>
            <a:srgbClr val="005695"/>
          </a:solidFill>
          <a:ln w="6350" cap="flat" cmpd="sng" algn="ctr">
            <a:noFill/>
            <a:prstDash val="solid"/>
            <a:miter lim="800000"/>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3927" fontAlgn="base">
              <a:lnSpc>
                <a:spcPct val="90000"/>
              </a:lnSpc>
            </a:pPr>
            <a:r>
              <a:rPr lang="en-US" sz="1400" b="1" kern="0" dirty="0" smtClean="0">
                <a:solidFill>
                  <a:srgbClr val="FFFF00"/>
                </a:solidFill>
                <a:ea typeface="Segoe UI" pitchFamily="34" charset="0"/>
                <a:cs typeface="Segoe UI" pitchFamily="34" charset="0"/>
              </a:rPr>
              <a:t>Platform Services</a:t>
            </a:r>
            <a:endParaRPr lang="en-US" sz="1400" b="1" kern="0" dirty="0">
              <a:solidFill>
                <a:srgbClr val="FFFF00"/>
              </a:solidFill>
              <a:ea typeface="Segoe UI" pitchFamily="34" charset="0"/>
              <a:cs typeface="Segoe UI" pitchFamily="34" charset="0"/>
            </a:endParaRPr>
          </a:p>
        </p:txBody>
      </p:sp>
      <p:sp>
        <p:nvSpPr>
          <p:cNvPr id="75" name="Rectangle 74"/>
          <p:cNvSpPr/>
          <p:nvPr/>
        </p:nvSpPr>
        <p:spPr bwMode="auto">
          <a:xfrm>
            <a:off x="355123" y="532357"/>
            <a:ext cx="1547714" cy="3975108"/>
          </a:xfrm>
          <a:prstGeom prst="rect">
            <a:avLst/>
          </a:prstGeom>
          <a:solidFill>
            <a:srgbClr val="1B3C72"/>
          </a:solidFill>
          <a:ln w="6350" cap="flat" cmpd="sng" algn="ctr">
            <a:noFill/>
            <a:prstDash val="solid"/>
            <a:miter lim="800000"/>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3927" fontAlgn="base">
              <a:lnSpc>
                <a:spcPct val="90000"/>
              </a:lnSpc>
            </a:pPr>
            <a:r>
              <a:rPr lang="en-US" sz="1400" b="1" kern="0" dirty="0" smtClean="0">
                <a:solidFill>
                  <a:schemeClr val="bg1"/>
                </a:solidFill>
                <a:ea typeface="Segoe UI" pitchFamily="34" charset="0"/>
                <a:cs typeface="Segoe UI" pitchFamily="34" charset="0"/>
              </a:rPr>
              <a:t>Security &amp; Management</a:t>
            </a:r>
            <a:endParaRPr lang="en-US" sz="1400" b="1" kern="0" dirty="0">
              <a:solidFill>
                <a:schemeClr val="bg1"/>
              </a:solidFill>
              <a:ea typeface="Segoe UI" pitchFamily="34" charset="0"/>
              <a:cs typeface="Segoe UI" pitchFamily="34" charset="0"/>
            </a:endParaRPr>
          </a:p>
        </p:txBody>
      </p:sp>
      <p:sp>
        <p:nvSpPr>
          <p:cNvPr id="87" name="Rectangle 86"/>
          <p:cNvSpPr/>
          <p:nvPr/>
        </p:nvSpPr>
        <p:spPr bwMode="auto">
          <a:xfrm>
            <a:off x="-1" y="4557779"/>
            <a:ext cx="12436475" cy="2453056"/>
          </a:xfrm>
          <a:prstGeom prst="rect">
            <a:avLst/>
          </a:prstGeom>
          <a:solidFill>
            <a:schemeClr val="accent1">
              <a:lumMod val="75000"/>
            </a:schemeClr>
          </a:solidFill>
          <a:ln w="6350" cap="flat" cmpd="sng" algn="ctr">
            <a:noFill/>
            <a:prstDash val="solid"/>
            <a:miter lim="800000"/>
            <a:headEnd type="none" w="med" len="med"/>
            <a:tailEnd type="none" w="med" len="med"/>
          </a:ln>
          <a:effectLst/>
        </p:spPr>
        <p:txBody>
          <a:bodyPr rot="0" spcFirstLastPara="0" vertOverflow="overflow" horzOverflow="overflow" vert="horz" wrap="square" lIns="179285" tIns="91440" rIns="179285" bIns="143428" numCol="1" spcCol="0" rtlCol="0" fromWordArt="0" anchor="t" anchorCtr="0" forceAA="0" compatLnSpc="1">
            <a:prstTxWarp prst="textNoShape">
              <a:avLst/>
            </a:prstTxWarp>
            <a:noAutofit/>
          </a:bodyPr>
          <a:lstStyle/>
          <a:p>
            <a:pPr algn="ctr" defTabSz="913927" fontAlgn="base">
              <a:lnSpc>
                <a:spcPct val="90000"/>
              </a:lnSpc>
            </a:pPr>
            <a:r>
              <a:rPr lang="en-US" sz="1400" b="1" kern="0" dirty="0" smtClean="0">
                <a:solidFill>
                  <a:srgbClr val="FFFF00"/>
                </a:solidFill>
                <a:ea typeface="Segoe UI" pitchFamily="34" charset="0"/>
                <a:cs typeface="Segoe UI" pitchFamily="34" charset="0"/>
              </a:rPr>
              <a:t>Infrastructure Services</a:t>
            </a:r>
            <a:endParaRPr lang="en-US" sz="1400" b="1" kern="0" dirty="0">
              <a:solidFill>
                <a:srgbClr val="FFFF00"/>
              </a:solidFill>
              <a:ea typeface="Segoe UI" pitchFamily="34" charset="0"/>
              <a:cs typeface="Segoe UI" pitchFamily="34" charset="0"/>
            </a:endParaRPr>
          </a:p>
        </p:txBody>
      </p:sp>
      <p:sp>
        <p:nvSpPr>
          <p:cNvPr id="31" name="Rectangle 30"/>
          <p:cNvSpPr/>
          <p:nvPr/>
        </p:nvSpPr>
        <p:spPr bwMode="auto">
          <a:xfrm>
            <a:off x="127272" y="4931023"/>
            <a:ext cx="2629171" cy="789394"/>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91440" tIns="45720" rIns="91440" bIns="143428" numCol="1" spcCol="0" rtlCol="0" fromWordArt="0" anchor="t" anchorCtr="0" forceAA="0" compatLnSpc="1">
            <a:prstTxWarp prst="textNoShape">
              <a:avLst/>
            </a:prstTxWarp>
            <a:noAutofit/>
          </a:bodyPr>
          <a:lstStyle/>
          <a:p>
            <a:pPr algn="ctr" defTabSz="913927" fontAlgn="base">
              <a:lnSpc>
                <a:spcPct val="90000"/>
              </a:lnSpc>
            </a:pPr>
            <a:r>
              <a:rPr lang="en-US" sz="1200" b="1" kern="0" dirty="0" smtClean="0">
                <a:gradFill>
                  <a:gsLst>
                    <a:gs pos="0">
                      <a:srgbClr val="FFFFFF"/>
                    </a:gs>
                    <a:gs pos="100000">
                      <a:srgbClr val="FFFFFF"/>
                    </a:gs>
                  </a:gsLst>
                  <a:lin ang="5400000" scaled="0"/>
                </a:gradFill>
                <a:ea typeface="Segoe UI" pitchFamily="34" charset="0"/>
                <a:cs typeface="Segoe UI" pitchFamily="34" charset="0"/>
              </a:rPr>
              <a:t>Compute</a:t>
            </a:r>
            <a:endParaRPr lang="en-US" sz="1200" b="1" kern="0" dirty="0">
              <a:gradFill>
                <a:gsLst>
                  <a:gs pos="0">
                    <a:srgbClr val="FFFFFF"/>
                  </a:gs>
                  <a:gs pos="100000">
                    <a:srgbClr val="FFFFFF"/>
                  </a:gs>
                </a:gsLst>
                <a:lin ang="5400000" scaled="0"/>
              </a:gradFill>
              <a:ea typeface="Segoe UI" pitchFamily="34" charset="0"/>
              <a:cs typeface="Segoe UI" pitchFamily="34" charset="0"/>
            </a:endParaRPr>
          </a:p>
        </p:txBody>
      </p:sp>
      <p:sp>
        <p:nvSpPr>
          <p:cNvPr id="32" name="Rectangle 31"/>
          <p:cNvSpPr/>
          <p:nvPr/>
        </p:nvSpPr>
        <p:spPr bwMode="auto">
          <a:xfrm>
            <a:off x="2937660" y="4931023"/>
            <a:ext cx="2892122" cy="789804"/>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91440" tIns="45720" rIns="91440" bIns="143428" numCol="1" spcCol="0" rtlCol="0" fromWordArt="0" anchor="t" anchorCtr="0" forceAA="0" compatLnSpc="1">
            <a:prstTxWarp prst="textNoShape">
              <a:avLst/>
            </a:prstTxWarp>
            <a:noAutofit/>
          </a:bodyPr>
          <a:lstStyle/>
          <a:p>
            <a:pPr algn="ctr" defTabSz="913927" fontAlgn="base">
              <a:lnSpc>
                <a:spcPct val="90000"/>
              </a:lnSpc>
            </a:pPr>
            <a:r>
              <a:rPr lang="en-US" sz="1200" b="1" kern="0" dirty="0" smtClean="0">
                <a:gradFill>
                  <a:gsLst>
                    <a:gs pos="0">
                      <a:srgbClr val="FFFFFF"/>
                    </a:gs>
                    <a:gs pos="100000">
                      <a:srgbClr val="FFFFFF"/>
                    </a:gs>
                  </a:gsLst>
                  <a:lin ang="5400000" scaled="0"/>
                </a:gradFill>
                <a:ea typeface="Segoe UI" pitchFamily="34" charset="0"/>
                <a:cs typeface="Segoe UI" pitchFamily="34" charset="0"/>
              </a:rPr>
              <a:t>Storage</a:t>
            </a:r>
            <a:endParaRPr lang="en-US" sz="1200" b="1" kern="0" dirty="0">
              <a:gradFill>
                <a:gsLst>
                  <a:gs pos="0">
                    <a:srgbClr val="FFFFFF"/>
                  </a:gs>
                  <a:gs pos="100000">
                    <a:srgbClr val="FFFFFF"/>
                  </a:gs>
                </a:gsLst>
                <a:lin ang="5400000" scaled="0"/>
              </a:gradFill>
              <a:ea typeface="Segoe UI" pitchFamily="34" charset="0"/>
              <a:cs typeface="Segoe UI" pitchFamily="34" charset="0"/>
            </a:endParaRPr>
          </a:p>
        </p:txBody>
      </p:sp>
      <p:sp>
        <p:nvSpPr>
          <p:cNvPr id="56" name="Rectangle 55"/>
          <p:cNvSpPr/>
          <p:nvPr/>
        </p:nvSpPr>
        <p:spPr bwMode="auto">
          <a:xfrm>
            <a:off x="-143214" y="5849560"/>
            <a:ext cx="12641920" cy="1097416"/>
          </a:xfrm>
          <a:prstGeom prst="rect">
            <a:avLst/>
          </a:prstGeom>
          <a:solidFill>
            <a:srgbClr val="002846"/>
          </a:solidFill>
          <a:ln w="6350" cap="flat" cmpd="sng" algn="ctr">
            <a:noFill/>
            <a:prstDash val="solid"/>
            <a:miter lim="800000"/>
            <a:headEnd type="none" w="med" len="med"/>
            <a:tailEnd type="none" w="med" len="med"/>
          </a:ln>
          <a:effectLst/>
        </p:spPr>
        <p:txBody>
          <a:bodyPr rot="0" spcFirstLastPara="0" vertOverflow="overflow" horzOverflow="overflow" vert="horz" wrap="square" lIns="179285" tIns="91440" rIns="179285" bIns="143428" numCol="1" spcCol="0" rtlCol="0" fromWordArt="0" anchor="t" anchorCtr="0" forceAA="0" compatLnSpc="1">
            <a:prstTxWarp prst="textNoShape">
              <a:avLst/>
            </a:prstTxWarp>
            <a:noAutofit/>
          </a:bodyPr>
          <a:lstStyle/>
          <a:p>
            <a:pPr algn="ctr" defTabSz="913927" fontAlgn="base">
              <a:lnSpc>
                <a:spcPct val="90000"/>
              </a:lnSpc>
            </a:pPr>
            <a:r>
              <a:rPr lang="en-US" sz="1400" b="1" kern="0" dirty="0" smtClean="0">
                <a:gradFill>
                  <a:gsLst>
                    <a:gs pos="0">
                      <a:srgbClr val="FFFFFF"/>
                    </a:gs>
                    <a:gs pos="100000">
                      <a:srgbClr val="FFFFFF"/>
                    </a:gs>
                  </a:gsLst>
                  <a:lin ang="5400000" scaled="0"/>
                </a:gradFill>
                <a:ea typeface="Segoe UI" pitchFamily="34" charset="0"/>
                <a:cs typeface="Segoe UI" pitchFamily="34" charset="0"/>
              </a:rPr>
              <a:t>Datacenter Infrastructure (24 Regions, 22 Online)</a:t>
            </a:r>
            <a:endParaRPr lang="en-US" sz="1400" b="1" kern="0" dirty="0">
              <a:gradFill>
                <a:gsLst>
                  <a:gs pos="0">
                    <a:srgbClr val="FFFFFF"/>
                  </a:gs>
                  <a:gs pos="100000">
                    <a:srgbClr val="FFFFFF"/>
                  </a:gs>
                </a:gsLst>
                <a:lin ang="5400000" scaled="0"/>
              </a:gradFill>
              <a:ea typeface="Segoe UI" pitchFamily="34" charset="0"/>
              <a:cs typeface="Segoe UI" pitchFamily="34" charset="0"/>
            </a:endParaRPr>
          </a:p>
        </p:txBody>
      </p:sp>
      <p:grpSp>
        <p:nvGrpSpPr>
          <p:cNvPr id="5" name="Group 4"/>
          <p:cNvGrpSpPr/>
          <p:nvPr/>
        </p:nvGrpSpPr>
        <p:grpSpPr>
          <a:xfrm>
            <a:off x="-251368" y="6292884"/>
            <a:ext cx="12855263" cy="780290"/>
            <a:chOff x="-224921" y="6392494"/>
            <a:chExt cx="12855263" cy="780290"/>
          </a:xfrm>
        </p:grpSpPr>
        <p:pic>
          <p:nvPicPr>
            <p:cNvPr id="3" name="Picture 2"/>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1385697" y="6392494"/>
              <a:ext cx="780290" cy="780290"/>
            </a:xfrm>
            <a:prstGeom prst="rect">
              <a:avLst/>
            </a:prstGeom>
          </p:spPr>
        </p:pic>
        <p:pic>
          <p:nvPicPr>
            <p:cNvPr id="45" name="Picture 44"/>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2191006" y="6392494"/>
              <a:ext cx="780290" cy="780290"/>
            </a:xfrm>
            <a:prstGeom prst="rect">
              <a:avLst/>
            </a:prstGeom>
          </p:spPr>
        </p:pic>
        <p:pic>
          <p:nvPicPr>
            <p:cNvPr id="46" name="Picture 45"/>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2996315" y="6392494"/>
              <a:ext cx="780290" cy="780290"/>
            </a:xfrm>
            <a:prstGeom prst="rect">
              <a:avLst/>
            </a:prstGeom>
          </p:spPr>
        </p:pic>
        <p:pic>
          <p:nvPicPr>
            <p:cNvPr id="47" name="Picture 46"/>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3796962" y="6392494"/>
              <a:ext cx="780290" cy="780290"/>
            </a:xfrm>
            <a:prstGeom prst="rect">
              <a:avLst/>
            </a:prstGeom>
          </p:spPr>
        </p:pic>
        <p:pic>
          <p:nvPicPr>
            <p:cNvPr id="48" name="Picture 47"/>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4602271" y="6392494"/>
              <a:ext cx="780290" cy="780290"/>
            </a:xfrm>
            <a:prstGeom prst="rect">
              <a:avLst/>
            </a:prstGeom>
          </p:spPr>
        </p:pic>
        <p:pic>
          <p:nvPicPr>
            <p:cNvPr id="49" name="Picture 48"/>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5407580" y="6392494"/>
              <a:ext cx="780290" cy="780290"/>
            </a:xfrm>
            <a:prstGeom prst="rect">
              <a:avLst/>
            </a:prstGeom>
          </p:spPr>
        </p:pic>
        <p:pic>
          <p:nvPicPr>
            <p:cNvPr id="50" name="Picture 49"/>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6212889" y="6392494"/>
              <a:ext cx="780290" cy="780290"/>
            </a:xfrm>
            <a:prstGeom prst="rect">
              <a:avLst/>
            </a:prstGeom>
          </p:spPr>
        </p:pic>
        <p:pic>
          <p:nvPicPr>
            <p:cNvPr id="51" name="Picture 50"/>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7018198" y="6392494"/>
              <a:ext cx="780290" cy="780290"/>
            </a:xfrm>
            <a:prstGeom prst="rect">
              <a:avLst/>
            </a:prstGeom>
          </p:spPr>
        </p:pic>
        <p:pic>
          <p:nvPicPr>
            <p:cNvPr id="52" name="Picture 51"/>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7823507" y="6392494"/>
              <a:ext cx="780290" cy="780290"/>
            </a:xfrm>
            <a:prstGeom prst="rect">
              <a:avLst/>
            </a:prstGeom>
          </p:spPr>
        </p:pic>
        <p:pic>
          <p:nvPicPr>
            <p:cNvPr id="53" name="Picture 52"/>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8628816" y="6392494"/>
              <a:ext cx="780290" cy="780290"/>
            </a:xfrm>
            <a:prstGeom prst="rect">
              <a:avLst/>
            </a:prstGeom>
          </p:spPr>
        </p:pic>
        <p:pic>
          <p:nvPicPr>
            <p:cNvPr id="54" name="Picture 53"/>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9434125" y="6392494"/>
              <a:ext cx="780290" cy="780290"/>
            </a:xfrm>
            <a:prstGeom prst="rect">
              <a:avLst/>
            </a:prstGeom>
          </p:spPr>
        </p:pic>
        <p:pic>
          <p:nvPicPr>
            <p:cNvPr id="55" name="Picture 54"/>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10239434" y="6392494"/>
              <a:ext cx="780290" cy="780290"/>
            </a:xfrm>
            <a:prstGeom prst="rect">
              <a:avLst/>
            </a:prstGeom>
          </p:spPr>
        </p:pic>
        <p:pic>
          <p:nvPicPr>
            <p:cNvPr id="57" name="Picture 56"/>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11044743" y="6392494"/>
              <a:ext cx="780290" cy="780290"/>
            </a:xfrm>
            <a:prstGeom prst="rect">
              <a:avLst/>
            </a:prstGeom>
          </p:spPr>
        </p:pic>
        <p:pic>
          <p:nvPicPr>
            <p:cNvPr id="58" name="Picture 57"/>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11850052" y="6392494"/>
              <a:ext cx="780290" cy="780290"/>
            </a:xfrm>
            <a:prstGeom prst="rect">
              <a:avLst/>
            </a:prstGeom>
          </p:spPr>
        </p:pic>
        <p:pic>
          <p:nvPicPr>
            <p:cNvPr id="59" name="Picture 58"/>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224921" y="6392494"/>
              <a:ext cx="780290" cy="780290"/>
            </a:xfrm>
            <a:prstGeom prst="rect">
              <a:avLst/>
            </a:prstGeom>
          </p:spPr>
        </p:pic>
        <p:pic>
          <p:nvPicPr>
            <p:cNvPr id="60" name="Picture 59"/>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580388" y="6392494"/>
              <a:ext cx="780290" cy="780290"/>
            </a:xfrm>
            <a:prstGeom prst="rect">
              <a:avLst/>
            </a:prstGeom>
          </p:spPr>
        </p:pic>
      </p:grpSp>
      <p:grpSp>
        <p:nvGrpSpPr>
          <p:cNvPr id="143" name="Group 142"/>
          <p:cNvGrpSpPr/>
          <p:nvPr/>
        </p:nvGrpSpPr>
        <p:grpSpPr>
          <a:xfrm>
            <a:off x="4269354" y="533899"/>
            <a:ext cx="3686387" cy="1431446"/>
            <a:chOff x="5259761" y="1539578"/>
            <a:chExt cx="3686387" cy="1431446"/>
          </a:xfrm>
        </p:grpSpPr>
        <p:sp>
          <p:nvSpPr>
            <p:cNvPr id="41" name="Rectangle 40"/>
            <p:cNvSpPr/>
            <p:nvPr/>
          </p:nvSpPr>
          <p:spPr bwMode="auto">
            <a:xfrm>
              <a:off x="5259761" y="1539578"/>
              <a:ext cx="3686387" cy="1431446"/>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3927" fontAlgn="base">
                <a:lnSpc>
                  <a:spcPct val="90000"/>
                </a:lnSpc>
              </a:pPr>
              <a:r>
                <a:rPr lang="en-US" sz="1200" b="1" kern="0" dirty="0" smtClean="0">
                  <a:gradFill>
                    <a:gsLst>
                      <a:gs pos="0">
                        <a:srgbClr val="FFFFFF"/>
                      </a:gs>
                      <a:gs pos="100000">
                        <a:srgbClr val="FFFFFF"/>
                      </a:gs>
                    </a:gsLst>
                    <a:lin ang="5400000" scaled="0"/>
                  </a:gradFill>
                  <a:ea typeface="Segoe UI" pitchFamily="34" charset="0"/>
                  <a:cs typeface="Segoe UI" pitchFamily="34" charset="0"/>
                </a:rPr>
                <a:t>Web and Mobile</a:t>
              </a:r>
              <a:endParaRPr lang="en-US" sz="1200" b="1" kern="0" dirty="0">
                <a:gradFill>
                  <a:gsLst>
                    <a:gs pos="0">
                      <a:srgbClr val="FFFFFF"/>
                    </a:gs>
                    <a:gs pos="100000">
                      <a:srgbClr val="FFFFFF"/>
                    </a:gs>
                  </a:gsLst>
                  <a:lin ang="5400000" scaled="0"/>
                </a:gradFill>
                <a:ea typeface="Segoe UI" pitchFamily="34" charset="0"/>
                <a:cs typeface="Segoe UI" pitchFamily="34" charset="0"/>
              </a:endParaRPr>
            </a:p>
          </p:txBody>
        </p:sp>
        <p:grpSp>
          <p:nvGrpSpPr>
            <p:cNvPr id="137" name="Group 136"/>
            <p:cNvGrpSpPr/>
            <p:nvPr/>
          </p:nvGrpSpPr>
          <p:grpSpPr>
            <a:xfrm>
              <a:off x="5594200" y="1976912"/>
              <a:ext cx="1008542" cy="316971"/>
              <a:chOff x="5594200" y="1976912"/>
              <a:chExt cx="1008542" cy="316971"/>
            </a:xfrm>
          </p:grpSpPr>
          <p:sp>
            <p:nvSpPr>
              <p:cNvPr id="151" name="TextBox 150"/>
              <p:cNvSpPr txBox="1"/>
              <p:nvPr/>
            </p:nvSpPr>
            <p:spPr>
              <a:xfrm>
                <a:off x="5943586" y="1992777"/>
                <a:ext cx="659156" cy="301106"/>
              </a:xfrm>
              <a:prstGeom prst="rect">
                <a:avLst/>
              </a:prstGeom>
              <a:noFill/>
              <a:ln>
                <a:noFill/>
              </a:ln>
            </p:spPr>
            <p:txBody>
              <a:bodyPr wrap="none" lIns="0" tIns="27971" rIns="0" bIns="0" rtlCol="0" anchor="t">
                <a:noAutofit/>
              </a:bodyPr>
              <a:lstStyle/>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Web Apps</a:t>
                </a:r>
              </a:p>
            </p:txBody>
          </p:sp>
          <p:pic>
            <p:nvPicPr>
              <p:cNvPr id="152" name="Picture 151"/>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5594200" y="1976912"/>
                <a:ext cx="286784" cy="286785"/>
              </a:xfrm>
              <a:prstGeom prst="rect">
                <a:avLst/>
              </a:prstGeom>
            </p:spPr>
          </p:pic>
        </p:grpSp>
        <p:grpSp>
          <p:nvGrpSpPr>
            <p:cNvPr id="138" name="Group 137"/>
            <p:cNvGrpSpPr/>
            <p:nvPr/>
          </p:nvGrpSpPr>
          <p:grpSpPr>
            <a:xfrm>
              <a:off x="5600026" y="2468878"/>
              <a:ext cx="1016034" cy="291093"/>
              <a:chOff x="5600026" y="2468878"/>
              <a:chExt cx="1016034" cy="291093"/>
            </a:xfrm>
          </p:grpSpPr>
          <p:sp>
            <p:nvSpPr>
              <p:cNvPr id="153" name="TextBox 152"/>
              <p:cNvSpPr txBox="1"/>
              <p:nvPr/>
            </p:nvSpPr>
            <p:spPr>
              <a:xfrm>
                <a:off x="5956904" y="2495182"/>
                <a:ext cx="659156" cy="261636"/>
              </a:xfrm>
              <a:prstGeom prst="rect">
                <a:avLst/>
              </a:prstGeom>
              <a:noFill/>
              <a:ln>
                <a:noFill/>
              </a:ln>
            </p:spPr>
            <p:txBody>
              <a:bodyPr wrap="none" lIns="0" tIns="27971" rIns="0" bIns="0" rtlCol="0" anchor="t">
                <a:noAutofit/>
              </a:bodyPr>
              <a:lstStyle/>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Mobile</a:t>
                </a:r>
              </a:p>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Apps</a:t>
                </a:r>
              </a:p>
            </p:txBody>
          </p:sp>
          <p:pic>
            <p:nvPicPr>
              <p:cNvPr id="154" name="Picture 153"/>
              <p:cNvPicPr>
                <a:picLocks noChangeAspect="1"/>
              </p:cNvPicPr>
              <p:nvPr/>
            </p:nvPicPr>
            <p:blipFill>
              <a:blip r:embed="rId5" cstate="print">
                <a:biLevel thresh="25000"/>
                <a:extLst>
                  <a:ext uri="{28A0092B-C50C-407E-A947-70E740481C1C}">
                    <a14:useLocalDpi xmlns:a14="http://schemas.microsoft.com/office/drawing/2010/main" val="0"/>
                  </a:ext>
                </a:extLst>
              </a:blip>
              <a:stretch>
                <a:fillRect/>
              </a:stretch>
            </p:blipFill>
            <p:spPr>
              <a:xfrm>
                <a:off x="5600026" y="2468878"/>
                <a:ext cx="291092" cy="291093"/>
              </a:xfrm>
              <a:prstGeom prst="rect">
                <a:avLst/>
              </a:prstGeom>
            </p:spPr>
          </p:pic>
        </p:grpSp>
        <p:grpSp>
          <p:nvGrpSpPr>
            <p:cNvPr id="141" name="Group 140"/>
            <p:cNvGrpSpPr/>
            <p:nvPr/>
          </p:nvGrpSpPr>
          <p:grpSpPr>
            <a:xfrm>
              <a:off x="7471235" y="1938824"/>
              <a:ext cx="1007917" cy="339779"/>
              <a:chOff x="7471235" y="1938824"/>
              <a:chExt cx="1007917" cy="339779"/>
            </a:xfrm>
          </p:grpSpPr>
          <p:sp>
            <p:nvSpPr>
              <p:cNvPr id="155" name="TextBox 154"/>
              <p:cNvSpPr txBox="1"/>
              <p:nvPr/>
            </p:nvSpPr>
            <p:spPr>
              <a:xfrm>
                <a:off x="7819996" y="1977497"/>
                <a:ext cx="659156" cy="301106"/>
              </a:xfrm>
              <a:prstGeom prst="rect">
                <a:avLst/>
              </a:prstGeom>
              <a:noFill/>
              <a:ln>
                <a:noFill/>
              </a:ln>
            </p:spPr>
            <p:txBody>
              <a:bodyPr wrap="none" lIns="0" tIns="27971" rIns="0" bIns="0" rtlCol="0" anchor="t">
                <a:noAutofit/>
              </a:bodyPr>
              <a:lstStyle/>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API</a:t>
                </a:r>
              </a:p>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Management</a:t>
                </a:r>
              </a:p>
            </p:txBody>
          </p:sp>
          <p:pic>
            <p:nvPicPr>
              <p:cNvPr id="156" name="Picture 155"/>
              <p:cNvPicPr>
                <a:picLocks noChangeAspect="1"/>
              </p:cNvPicPr>
              <p:nvPr/>
            </p:nvPicPr>
            <p:blipFill>
              <a:blip r:embed="rId6" cstate="print">
                <a:biLevel thresh="25000"/>
                <a:extLst>
                  <a:ext uri="{28A0092B-C50C-407E-A947-70E740481C1C}">
                    <a14:useLocalDpi xmlns:a14="http://schemas.microsoft.com/office/drawing/2010/main" val="0"/>
                  </a:ext>
                </a:extLst>
              </a:blip>
              <a:stretch>
                <a:fillRect/>
              </a:stretch>
            </p:blipFill>
            <p:spPr>
              <a:xfrm>
                <a:off x="7471235" y="1938824"/>
                <a:ext cx="291545" cy="291546"/>
              </a:xfrm>
              <a:prstGeom prst="rect">
                <a:avLst/>
              </a:prstGeom>
            </p:spPr>
          </p:pic>
        </p:grpSp>
        <p:grpSp>
          <p:nvGrpSpPr>
            <p:cNvPr id="139" name="Group 138"/>
            <p:cNvGrpSpPr/>
            <p:nvPr/>
          </p:nvGrpSpPr>
          <p:grpSpPr>
            <a:xfrm>
              <a:off x="6522621" y="1960361"/>
              <a:ext cx="1018326" cy="294805"/>
              <a:chOff x="6522621" y="1960361"/>
              <a:chExt cx="1018326" cy="294805"/>
            </a:xfrm>
          </p:grpSpPr>
          <p:sp>
            <p:nvSpPr>
              <p:cNvPr id="157" name="TextBox 156"/>
              <p:cNvSpPr txBox="1"/>
              <p:nvPr/>
            </p:nvSpPr>
            <p:spPr>
              <a:xfrm>
                <a:off x="6881791" y="1980087"/>
                <a:ext cx="659156" cy="256602"/>
              </a:xfrm>
              <a:prstGeom prst="rect">
                <a:avLst/>
              </a:prstGeom>
              <a:noFill/>
              <a:ln>
                <a:noFill/>
              </a:ln>
            </p:spPr>
            <p:txBody>
              <a:bodyPr wrap="none" lIns="0" tIns="27971" rIns="0" bIns="0" rtlCol="0" anchor="t">
                <a:noAutofit/>
              </a:bodyPr>
              <a:lstStyle/>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API</a:t>
                </a:r>
              </a:p>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Apps</a:t>
                </a:r>
              </a:p>
            </p:txBody>
          </p:sp>
          <p:pic>
            <p:nvPicPr>
              <p:cNvPr id="158" name="Picture 157"/>
              <p:cNvPicPr>
                <a:picLocks noChangeAspect="1"/>
              </p:cNvPicPr>
              <p:nvPr/>
            </p:nvPicPr>
            <p:blipFill>
              <a:blip r:embed="rId7" cstate="print">
                <a:biLevel thresh="25000"/>
                <a:extLst>
                  <a:ext uri="{28A0092B-C50C-407E-A947-70E740481C1C}">
                    <a14:useLocalDpi xmlns:a14="http://schemas.microsoft.com/office/drawing/2010/main" val="0"/>
                  </a:ext>
                </a:extLst>
              </a:blip>
              <a:stretch>
                <a:fillRect/>
              </a:stretch>
            </p:blipFill>
            <p:spPr>
              <a:xfrm>
                <a:off x="6522621" y="1960361"/>
                <a:ext cx="294804" cy="294805"/>
              </a:xfrm>
              <a:prstGeom prst="rect">
                <a:avLst/>
              </a:prstGeom>
            </p:spPr>
          </p:pic>
        </p:grpSp>
        <p:grpSp>
          <p:nvGrpSpPr>
            <p:cNvPr id="140" name="Group 139"/>
            <p:cNvGrpSpPr/>
            <p:nvPr/>
          </p:nvGrpSpPr>
          <p:grpSpPr>
            <a:xfrm>
              <a:off x="6536908" y="2477932"/>
              <a:ext cx="1008542" cy="308500"/>
              <a:chOff x="6536908" y="2477932"/>
              <a:chExt cx="1008542" cy="308500"/>
            </a:xfrm>
          </p:grpSpPr>
          <p:sp>
            <p:nvSpPr>
              <p:cNvPr id="159" name="TextBox 158"/>
              <p:cNvSpPr txBox="1"/>
              <p:nvPr/>
            </p:nvSpPr>
            <p:spPr>
              <a:xfrm>
                <a:off x="6886294" y="2485326"/>
                <a:ext cx="659156" cy="301106"/>
              </a:xfrm>
              <a:prstGeom prst="rect">
                <a:avLst/>
              </a:prstGeom>
              <a:noFill/>
              <a:ln>
                <a:noFill/>
              </a:ln>
            </p:spPr>
            <p:txBody>
              <a:bodyPr wrap="none" lIns="0" tIns="27971" rIns="0" bIns="0" rtlCol="0" anchor="t">
                <a:noAutofit/>
              </a:bodyPr>
              <a:lstStyle/>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Logic</a:t>
                </a:r>
              </a:p>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Apps</a:t>
                </a:r>
              </a:p>
            </p:txBody>
          </p:sp>
          <p:pic>
            <p:nvPicPr>
              <p:cNvPr id="160" name="Picture 159"/>
              <p:cNvPicPr>
                <a:picLocks noChangeAspect="1"/>
              </p:cNvPicPr>
              <p:nvPr/>
            </p:nvPicPr>
            <p:blipFill>
              <a:blip r:embed="rId8" cstate="print">
                <a:biLevel thresh="25000"/>
                <a:extLst>
                  <a:ext uri="{28A0092B-C50C-407E-A947-70E740481C1C}">
                    <a14:useLocalDpi xmlns:a14="http://schemas.microsoft.com/office/drawing/2010/main" val="0"/>
                  </a:ext>
                </a:extLst>
              </a:blip>
              <a:stretch>
                <a:fillRect/>
              </a:stretch>
            </p:blipFill>
            <p:spPr>
              <a:xfrm>
                <a:off x="6536908" y="2477932"/>
                <a:ext cx="292423" cy="292423"/>
              </a:xfrm>
              <a:prstGeom prst="rect">
                <a:avLst/>
              </a:prstGeom>
            </p:spPr>
          </p:pic>
        </p:grpSp>
        <p:grpSp>
          <p:nvGrpSpPr>
            <p:cNvPr id="142" name="Group 141"/>
            <p:cNvGrpSpPr/>
            <p:nvPr/>
          </p:nvGrpSpPr>
          <p:grpSpPr>
            <a:xfrm>
              <a:off x="7480661" y="2473259"/>
              <a:ext cx="1003560" cy="328116"/>
              <a:chOff x="7480661" y="2473259"/>
              <a:chExt cx="1003560" cy="328116"/>
            </a:xfrm>
          </p:grpSpPr>
          <p:sp>
            <p:nvSpPr>
              <p:cNvPr id="161" name="TextBox 160"/>
              <p:cNvSpPr txBox="1"/>
              <p:nvPr/>
            </p:nvSpPr>
            <p:spPr>
              <a:xfrm>
                <a:off x="7825065" y="2500269"/>
                <a:ext cx="659156" cy="301106"/>
              </a:xfrm>
              <a:prstGeom prst="rect">
                <a:avLst/>
              </a:prstGeom>
              <a:noFill/>
              <a:ln>
                <a:noFill/>
              </a:ln>
            </p:spPr>
            <p:txBody>
              <a:bodyPr wrap="none" lIns="0" tIns="27971" rIns="0" bIns="0" rtlCol="0" anchor="t">
                <a:noAutofit/>
              </a:bodyPr>
              <a:lstStyle/>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Notification</a:t>
                </a:r>
              </a:p>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Hubs</a:t>
                </a:r>
              </a:p>
            </p:txBody>
          </p:sp>
          <p:pic>
            <p:nvPicPr>
              <p:cNvPr id="162" name="Picture 161"/>
              <p:cNvPicPr>
                <a:picLocks noChangeAspect="1"/>
              </p:cNvPicPr>
              <p:nvPr/>
            </p:nvPicPr>
            <p:blipFill>
              <a:blip r:embed="rId9" cstate="print">
                <a:biLevel thresh="25000"/>
                <a:extLst>
                  <a:ext uri="{28A0092B-C50C-407E-A947-70E740481C1C}">
                    <a14:useLocalDpi xmlns:a14="http://schemas.microsoft.com/office/drawing/2010/main" val="0"/>
                  </a:ext>
                </a:extLst>
              </a:blip>
              <a:stretch>
                <a:fillRect/>
              </a:stretch>
            </p:blipFill>
            <p:spPr>
              <a:xfrm>
                <a:off x="7480661" y="2473259"/>
                <a:ext cx="289263" cy="289263"/>
              </a:xfrm>
              <a:prstGeom prst="rect">
                <a:avLst/>
              </a:prstGeom>
            </p:spPr>
          </p:pic>
        </p:grpSp>
      </p:grpSp>
      <p:grpSp>
        <p:nvGrpSpPr>
          <p:cNvPr id="395" name="Group 394"/>
          <p:cNvGrpSpPr/>
          <p:nvPr/>
        </p:nvGrpSpPr>
        <p:grpSpPr>
          <a:xfrm>
            <a:off x="2015081" y="3603662"/>
            <a:ext cx="2405851" cy="840484"/>
            <a:chOff x="2392677" y="3336393"/>
            <a:chExt cx="2405851" cy="840484"/>
          </a:xfrm>
        </p:grpSpPr>
        <p:sp>
          <p:nvSpPr>
            <p:cNvPr id="38" name="Rectangle 37"/>
            <p:cNvSpPr/>
            <p:nvPr/>
          </p:nvSpPr>
          <p:spPr bwMode="auto">
            <a:xfrm>
              <a:off x="2392677" y="3336393"/>
              <a:ext cx="2405851" cy="840484"/>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91440" tIns="143428" rIns="91440" bIns="143428" numCol="1" spcCol="0" rtlCol="0" fromWordArt="0" anchor="t" anchorCtr="0" forceAA="0" compatLnSpc="1">
              <a:prstTxWarp prst="textNoShape">
                <a:avLst/>
              </a:prstTxWarp>
              <a:noAutofit/>
            </a:bodyPr>
            <a:lstStyle/>
            <a:p>
              <a:pPr algn="ctr" defTabSz="913927" fontAlgn="base">
                <a:lnSpc>
                  <a:spcPct val="90000"/>
                </a:lnSpc>
              </a:pPr>
              <a:r>
                <a:rPr lang="en-US" sz="1200" b="1" kern="0" dirty="0" smtClean="0">
                  <a:gradFill>
                    <a:gsLst>
                      <a:gs pos="0">
                        <a:srgbClr val="FFFFFF"/>
                      </a:gs>
                      <a:gs pos="100000">
                        <a:srgbClr val="FFFFFF"/>
                      </a:gs>
                    </a:gsLst>
                    <a:lin ang="5400000" scaled="0"/>
                  </a:gradFill>
                  <a:ea typeface="Segoe UI" pitchFamily="34" charset="0"/>
                  <a:cs typeface="Segoe UI" pitchFamily="34" charset="0"/>
                </a:rPr>
                <a:t>Media &amp; CDN</a:t>
              </a:r>
              <a:endParaRPr lang="en-US" sz="1200" b="1" kern="0" dirty="0">
                <a:gradFill>
                  <a:gsLst>
                    <a:gs pos="0">
                      <a:srgbClr val="FFFFFF"/>
                    </a:gs>
                    <a:gs pos="100000">
                      <a:srgbClr val="FFFFFF"/>
                    </a:gs>
                  </a:gsLst>
                  <a:lin ang="5400000" scaled="0"/>
                </a:gradFill>
                <a:ea typeface="Segoe UI" pitchFamily="34" charset="0"/>
                <a:cs typeface="Segoe UI" pitchFamily="34" charset="0"/>
              </a:endParaRPr>
            </a:p>
          </p:txBody>
        </p:sp>
        <p:grpSp>
          <p:nvGrpSpPr>
            <p:cNvPr id="343" name="Group 342"/>
            <p:cNvGrpSpPr/>
            <p:nvPr/>
          </p:nvGrpSpPr>
          <p:grpSpPr>
            <a:xfrm>
              <a:off x="3589335" y="3766457"/>
              <a:ext cx="1046674" cy="331327"/>
              <a:chOff x="3763993" y="3766457"/>
              <a:chExt cx="1046674" cy="331327"/>
            </a:xfrm>
          </p:grpSpPr>
          <p:sp>
            <p:nvSpPr>
              <p:cNvPr id="163" name="TextBox 162"/>
              <p:cNvSpPr txBox="1"/>
              <p:nvPr/>
            </p:nvSpPr>
            <p:spPr>
              <a:xfrm>
                <a:off x="4151511" y="3796679"/>
                <a:ext cx="659156" cy="301105"/>
              </a:xfrm>
              <a:prstGeom prst="rect">
                <a:avLst/>
              </a:prstGeom>
              <a:noFill/>
              <a:ln>
                <a:noFill/>
              </a:ln>
            </p:spPr>
            <p:txBody>
              <a:bodyPr wrap="none" lIns="0" tIns="27971" rIns="0" bIns="0" rtlCol="0">
                <a:noAutofit/>
              </a:bodyPr>
              <a:lstStyle/>
              <a:p>
                <a:pPr defTabSz="932317" eaLnBrk="0" fontAlgn="base" hangingPunct="0">
                  <a:lnSpc>
                    <a:spcPts val="816"/>
                  </a:lnSpc>
                  <a:spcBef>
                    <a:spcPct val="0"/>
                  </a:spcBef>
                  <a:spcAft>
                    <a:spcPct val="0"/>
                  </a:spcAft>
                </a:pPr>
                <a:r>
                  <a:rPr lang="en-US" sz="800" dirty="0">
                    <a:solidFill>
                      <a:schemeClr val="bg1"/>
                    </a:solidFill>
                    <a:latin typeface="Segoe UI Light" panose="020B0502040204020203" pitchFamily="34" charset="0"/>
                    <a:ea typeface="Arial Unicode MS" panose="020B0604020202020204" pitchFamily="34" charset="-128"/>
                    <a:cs typeface="Segoe UI Light" panose="020B0502040204020203" pitchFamily="34" charset="0"/>
                  </a:rPr>
                  <a:t>Content Delivery</a:t>
                </a:r>
              </a:p>
              <a:p>
                <a:pPr defTabSz="932317" eaLnBrk="0" fontAlgn="base" hangingPunct="0">
                  <a:lnSpc>
                    <a:spcPts val="816"/>
                  </a:lnSpc>
                  <a:spcBef>
                    <a:spcPct val="0"/>
                  </a:spcBef>
                  <a:spcAft>
                    <a:spcPct val="0"/>
                  </a:spcAft>
                </a:pPr>
                <a:r>
                  <a:rPr lang="en-US" sz="800" dirty="0">
                    <a:solidFill>
                      <a:schemeClr val="bg1"/>
                    </a:solidFill>
                    <a:latin typeface="Segoe UI Light" panose="020B0502040204020203" pitchFamily="34" charset="0"/>
                    <a:ea typeface="Arial Unicode MS" panose="020B0604020202020204" pitchFamily="34" charset="-128"/>
                    <a:cs typeface="Segoe UI Light" panose="020B0502040204020203" pitchFamily="34" charset="0"/>
                  </a:rPr>
                  <a:t>Network (CDN)</a:t>
                </a:r>
              </a:p>
            </p:txBody>
          </p:sp>
          <p:pic>
            <p:nvPicPr>
              <p:cNvPr id="164" name="Picture 163" descr="Content Delivery Network (CDN).png"/>
              <p:cNvPicPr>
                <a:picLocks noChangeAspect="1"/>
              </p:cNvPicPr>
              <p:nvPr/>
            </p:nvPicPr>
            <p:blipFill>
              <a:blip r:embed="rId10" cstate="print">
                <a:biLevel thresh="25000"/>
                <a:extLst>
                  <a:ext uri="{28A0092B-C50C-407E-A947-70E740481C1C}">
                    <a14:useLocalDpi xmlns:a14="http://schemas.microsoft.com/office/drawing/2010/main" val="0"/>
                  </a:ext>
                </a:extLst>
              </a:blip>
              <a:stretch>
                <a:fillRect/>
              </a:stretch>
            </p:blipFill>
            <p:spPr>
              <a:xfrm>
                <a:off x="3763993" y="3766457"/>
                <a:ext cx="296167" cy="296167"/>
              </a:xfrm>
              <a:prstGeom prst="rect">
                <a:avLst/>
              </a:prstGeom>
            </p:spPr>
          </p:pic>
        </p:grpSp>
        <p:grpSp>
          <p:nvGrpSpPr>
            <p:cNvPr id="342" name="Group 341"/>
            <p:cNvGrpSpPr/>
            <p:nvPr/>
          </p:nvGrpSpPr>
          <p:grpSpPr>
            <a:xfrm>
              <a:off x="2602049" y="3774113"/>
              <a:ext cx="1014764" cy="326444"/>
              <a:chOff x="2951369" y="3774113"/>
              <a:chExt cx="1014764" cy="326444"/>
            </a:xfrm>
          </p:grpSpPr>
          <p:sp>
            <p:nvSpPr>
              <p:cNvPr id="165" name="TextBox 164"/>
              <p:cNvSpPr txBox="1"/>
              <p:nvPr/>
            </p:nvSpPr>
            <p:spPr>
              <a:xfrm>
                <a:off x="3306977" y="3799452"/>
                <a:ext cx="659156" cy="301105"/>
              </a:xfrm>
              <a:prstGeom prst="rect">
                <a:avLst/>
              </a:prstGeom>
              <a:noFill/>
              <a:ln>
                <a:noFill/>
              </a:ln>
            </p:spPr>
            <p:txBody>
              <a:bodyPr wrap="none" lIns="0" tIns="27971" rIns="0" bIns="0" rtlCol="0">
                <a:noAutofit/>
              </a:bodyPr>
              <a:lstStyle/>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Media</a:t>
                </a:r>
              </a:p>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Services</a:t>
                </a:r>
              </a:p>
            </p:txBody>
          </p:sp>
          <p:pic>
            <p:nvPicPr>
              <p:cNvPr id="166" name="Picture 165" descr="Media Services.png"/>
              <p:cNvPicPr>
                <a:picLocks noChangeAspect="1"/>
              </p:cNvPicPr>
              <p:nvPr/>
            </p:nvPicPr>
            <p:blipFill>
              <a:blip r:embed="rId11" cstate="print">
                <a:biLevel thresh="25000"/>
                <a:extLst>
                  <a:ext uri="{28A0092B-C50C-407E-A947-70E740481C1C}">
                    <a14:useLocalDpi xmlns:a14="http://schemas.microsoft.com/office/drawing/2010/main" val="0"/>
                  </a:ext>
                </a:extLst>
              </a:blip>
              <a:stretch>
                <a:fillRect/>
              </a:stretch>
            </p:blipFill>
            <p:spPr>
              <a:xfrm>
                <a:off x="2951369" y="3774113"/>
                <a:ext cx="282134" cy="282134"/>
              </a:xfrm>
              <a:prstGeom prst="rect">
                <a:avLst/>
              </a:prstGeom>
            </p:spPr>
          </p:pic>
        </p:grpSp>
      </p:grpSp>
      <p:grpSp>
        <p:nvGrpSpPr>
          <p:cNvPr id="387" name="Group 386"/>
          <p:cNvGrpSpPr/>
          <p:nvPr/>
        </p:nvGrpSpPr>
        <p:grpSpPr>
          <a:xfrm>
            <a:off x="4632210" y="2108227"/>
            <a:ext cx="2795751" cy="2335919"/>
            <a:chOff x="5864958" y="2910816"/>
            <a:chExt cx="2795751" cy="2335919"/>
          </a:xfrm>
        </p:grpSpPr>
        <p:sp>
          <p:nvSpPr>
            <p:cNvPr id="39" name="Rectangle 38"/>
            <p:cNvSpPr/>
            <p:nvPr/>
          </p:nvSpPr>
          <p:spPr bwMode="auto">
            <a:xfrm>
              <a:off x="5864958" y="2910816"/>
              <a:ext cx="2795751" cy="2335919"/>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3927" fontAlgn="base">
                <a:lnSpc>
                  <a:spcPct val="90000"/>
                </a:lnSpc>
              </a:pPr>
              <a:r>
                <a:rPr lang="en-US" sz="1200" b="1" kern="0" dirty="0" smtClean="0">
                  <a:gradFill>
                    <a:gsLst>
                      <a:gs pos="0">
                        <a:srgbClr val="FFFFFF"/>
                      </a:gs>
                      <a:gs pos="100000">
                        <a:srgbClr val="FFFFFF"/>
                      </a:gs>
                    </a:gsLst>
                    <a:lin ang="5400000" scaled="0"/>
                  </a:gradFill>
                  <a:ea typeface="Segoe UI" pitchFamily="34" charset="0"/>
                  <a:cs typeface="Segoe UI" pitchFamily="34" charset="0"/>
                </a:rPr>
                <a:t>Analytics &amp; </a:t>
              </a:r>
              <a:r>
                <a:rPr lang="en-US" sz="1200" b="1" kern="0" dirty="0" err="1" smtClean="0">
                  <a:gradFill>
                    <a:gsLst>
                      <a:gs pos="0">
                        <a:srgbClr val="FFFFFF"/>
                      </a:gs>
                      <a:gs pos="100000">
                        <a:srgbClr val="FFFFFF"/>
                      </a:gs>
                    </a:gsLst>
                    <a:lin ang="5400000" scaled="0"/>
                  </a:gradFill>
                  <a:ea typeface="Segoe UI" pitchFamily="34" charset="0"/>
                  <a:cs typeface="Segoe UI" pitchFamily="34" charset="0"/>
                </a:rPr>
                <a:t>IoT</a:t>
              </a:r>
              <a:endParaRPr lang="en-US" sz="1200" b="1" kern="0" dirty="0">
                <a:gradFill>
                  <a:gsLst>
                    <a:gs pos="0">
                      <a:srgbClr val="FFFFFF"/>
                    </a:gs>
                    <a:gs pos="100000">
                      <a:srgbClr val="FFFFFF"/>
                    </a:gs>
                  </a:gsLst>
                  <a:lin ang="5400000" scaled="0"/>
                </a:gradFill>
                <a:ea typeface="Segoe UI" pitchFamily="34" charset="0"/>
                <a:cs typeface="Segoe UI" pitchFamily="34" charset="0"/>
              </a:endParaRPr>
            </a:p>
          </p:txBody>
        </p:sp>
        <p:grpSp>
          <p:nvGrpSpPr>
            <p:cNvPr id="381" name="Group 380"/>
            <p:cNvGrpSpPr/>
            <p:nvPr/>
          </p:nvGrpSpPr>
          <p:grpSpPr>
            <a:xfrm>
              <a:off x="6264708" y="3452128"/>
              <a:ext cx="1011681" cy="347362"/>
              <a:chOff x="6264708" y="3452128"/>
              <a:chExt cx="1011681" cy="347362"/>
            </a:xfrm>
          </p:grpSpPr>
          <p:sp>
            <p:nvSpPr>
              <p:cNvPr id="181" name="TextBox 180"/>
              <p:cNvSpPr txBox="1"/>
              <p:nvPr/>
            </p:nvSpPr>
            <p:spPr>
              <a:xfrm>
                <a:off x="6617233" y="3498385"/>
                <a:ext cx="659156" cy="301105"/>
              </a:xfrm>
              <a:prstGeom prst="rect">
                <a:avLst/>
              </a:prstGeom>
              <a:noFill/>
              <a:ln>
                <a:noFill/>
              </a:ln>
            </p:spPr>
            <p:txBody>
              <a:bodyPr wrap="none" lIns="0" tIns="27971" rIns="0" bIns="0" rtlCol="0">
                <a:noAutofit/>
              </a:bodyPr>
              <a:lstStyle/>
              <a:p>
                <a:pPr defTabSz="932317" eaLnBrk="0" fontAlgn="base" hangingPunct="0">
                  <a:lnSpc>
                    <a:spcPts val="816"/>
                  </a:lnSpc>
                  <a:spcBef>
                    <a:spcPct val="0"/>
                  </a:spcBef>
                  <a:spcAft>
                    <a:spcPct val="0"/>
                  </a:spcAft>
                </a:pPr>
                <a:r>
                  <a:rPr lang="en-US" sz="765" dirty="0" err="1">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HDInsight</a:t>
                </a:r>
                <a:endPar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endParaRPr>
              </a:p>
            </p:txBody>
          </p:sp>
          <p:pic>
            <p:nvPicPr>
              <p:cNvPr id="182" name="Picture 181"/>
              <p:cNvPicPr>
                <a:picLocks noChangeAspect="1"/>
              </p:cNvPicPr>
              <p:nvPr/>
            </p:nvPicPr>
            <p:blipFill>
              <a:blip r:embed="rId12" cstate="print">
                <a:biLevel thresh="25000"/>
                <a:extLst>
                  <a:ext uri="{28A0092B-C50C-407E-A947-70E740481C1C}">
                    <a14:useLocalDpi xmlns:a14="http://schemas.microsoft.com/office/drawing/2010/main" val="0"/>
                  </a:ext>
                </a:extLst>
              </a:blip>
              <a:stretch>
                <a:fillRect/>
              </a:stretch>
            </p:blipFill>
            <p:spPr>
              <a:xfrm>
                <a:off x="6264708" y="3452128"/>
                <a:ext cx="296813" cy="296813"/>
              </a:xfrm>
              <a:prstGeom prst="rect">
                <a:avLst/>
              </a:prstGeom>
            </p:spPr>
          </p:pic>
        </p:grpSp>
        <p:grpSp>
          <p:nvGrpSpPr>
            <p:cNvPr id="382" name="Group 381"/>
            <p:cNvGrpSpPr/>
            <p:nvPr/>
          </p:nvGrpSpPr>
          <p:grpSpPr>
            <a:xfrm>
              <a:off x="7430331" y="3487300"/>
              <a:ext cx="1012136" cy="319344"/>
              <a:chOff x="7430331" y="3487300"/>
              <a:chExt cx="1012136" cy="319344"/>
            </a:xfrm>
          </p:grpSpPr>
          <p:sp>
            <p:nvSpPr>
              <p:cNvPr id="183" name="TextBox 182"/>
              <p:cNvSpPr txBox="1"/>
              <p:nvPr/>
            </p:nvSpPr>
            <p:spPr>
              <a:xfrm>
                <a:off x="7783311" y="3505539"/>
                <a:ext cx="659156" cy="301105"/>
              </a:xfrm>
              <a:prstGeom prst="rect">
                <a:avLst/>
              </a:prstGeom>
              <a:noFill/>
              <a:ln>
                <a:noFill/>
              </a:ln>
            </p:spPr>
            <p:txBody>
              <a:bodyPr wrap="none" lIns="0" tIns="27971" rIns="0" bIns="0" rtlCol="0">
                <a:noAutofit/>
              </a:bodyPr>
              <a:lstStyle/>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Machine</a:t>
                </a:r>
              </a:p>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Learning</a:t>
                </a:r>
              </a:p>
            </p:txBody>
          </p:sp>
          <p:pic>
            <p:nvPicPr>
              <p:cNvPr id="184" name="Picture 183"/>
              <p:cNvPicPr>
                <a:picLocks noChangeAspect="1"/>
              </p:cNvPicPr>
              <p:nvPr/>
            </p:nvPicPr>
            <p:blipFill>
              <a:blip r:embed="rId13" cstate="print">
                <a:biLevel thresh="25000"/>
                <a:extLst>
                  <a:ext uri="{28A0092B-C50C-407E-A947-70E740481C1C}">
                    <a14:useLocalDpi xmlns:a14="http://schemas.microsoft.com/office/drawing/2010/main" val="0"/>
                  </a:ext>
                </a:extLst>
              </a:blip>
              <a:stretch>
                <a:fillRect/>
              </a:stretch>
            </p:blipFill>
            <p:spPr>
              <a:xfrm>
                <a:off x="7430331" y="3487300"/>
                <a:ext cx="285754" cy="285754"/>
              </a:xfrm>
              <a:prstGeom prst="rect">
                <a:avLst/>
              </a:prstGeom>
            </p:spPr>
          </p:pic>
        </p:grpSp>
        <p:grpSp>
          <p:nvGrpSpPr>
            <p:cNvPr id="383" name="Group 382"/>
            <p:cNvGrpSpPr/>
            <p:nvPr/>
          </p:nvGrpSpPr>
          <p:grpSpPr>
            <a:xfrm>
              <a:off x="6197972" y="4617996"/>
              <a:ext cx="1022705" cy="345461"/>
              <a:chOff x="6197972" y="4617996"/>
              <a:chExt cx="1022705" cy="345461"/>
            </a:xfrm>
          </p:grpSpPr>
          <p:sp>
            <p:nvSpPr>
              <p:cNvPr id="185" name="TextBox 184"/>
              <p:cNvSpPr txBox="1"/>
              <p:nvPr/>
            </p:nvSpPr>
            <p:spPr>
              <a:xfrm>
                <a:off x="6561521" y="4662352"/>
                <a:ext cx="659156" cy="301105"/>
              </a:xfrm>
              <a:prstGeom prst="rect">
                <a:avLst/>
              </a:prstGeom>
              <a:noFill/>
              <a:ln>
                <a:noFill/>
              </a:ln>
            </p:spPr>
            <p:txBody>
              <a:bodyPr wrap="none" lIns="0" tIns="27971" rIns="0" bIns="0" rtlCol="0">
                <a:noAutofit/>
              </a:bodyPr>
              <a:lstStyle/>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Stream</a:t>
                </a:r>
              </a:p>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Analytics</a:t>
                </a:r>
              </a:p>
            </p:txBody>
          </p:sp>
          <p:pic>
            <p:nvPicPr>
              <p:cNvPr id="186" name="Picture 185"/>
              <p:cNvPicPr>
                <a:picLocks noChangeAspect="1"/>
              </p:cNvPicPr>
              <p:nvPr/>
            </p:nvPicPr>
            <p:blipFill>
              <a:blip r:embed="rId14" cstate="print">
                <a:biLevel thresh="25000"/>
                <a:extLst>
                  <a:ext uri="{28A0092B-C50C-407E-A947-70E740481C1C}">
                    <a14:useLocalDpi xmlns:a14="http://schemas.microsoft.com/office/drawing/2010/main" val="0"/>
                  </a:ext>
                </a:extLst>
              </a:blip>
              <a:stretch>
                <a:fillRect/>
              </a:stretch>
            </p:blipFill>
            <p:spPr>
              <a:xfrm>
                <a:off x="6197972" y="4617996"/>
                <a:ext cx="310547" cy="310546"/>
              </a:xfrm>
              <a:prstGeom prst="rect">
                <a:avLst/>
              </a:prstGeom>
            </p:spPr>
          </p:pic>
        </p:grpSp>
        <p:grpSp>
          <p:nvGrpSpPr>
            <p:cNvPr id="384" name="Group 383"/>
            <p:cNvGrpSpPr/>
            <p:nvPr/>
          </p:nvGrpSpPr>
          <p:grpSpPr>
            <a:xfrm>
              <a:off x="6228800" y="4056656"/>
              <a:ext cx="1002965" cy="334571"/>
              <a:chOff x="6228800" y="4056656"/>
              <a:chExt cx="1002965" cy="334571"/>
            </a:xfrm>
          </p:grpSpPr>
          <p:sp>
            <p:nvSpPr>
              <p:cNvPr id="187" name="TextBox 186"/>
              <p:cNvSpPr txBox="1"/>
              <p:nvPr/>
            </p:nvSpPr>
            <p:spPr>
              <a:xfrm>
                <a:off x="6572609" y="4090122"/>
                <a:ext cx="659156" cy="301105"/>
              </a:xfrm>
              <a:prstGeom prst="rect">
                <a:avLst/>
              </a:prstGeom>
              <a:noFill/>
              <a:ln>
                <a:noFill/>
              </a:ln>
            </p:spPr>
            <p:txBody>
              <a:bodyPr wrap="none" lIns="0" tIns="27971" rIns="0" bIns="0" rtlCol="0">
                <a:noAutofit/>
              </a:bodyPr>
              <a:lstStyle/>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Data</a:t>
                </a:r>
              </a:p>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Factory</a:t>
                </a:r>
              </a:p>
            </p:txBody>
          </p:sp>
          <p:pic>
            <p:nvPicPr>
              <p:cNvPr id="188" name="Picture 187"/>
              <p:cNvPicPr>
                <a:picLocks noChangeAspect="1"/>
              </p:cNvPicPr>
              <p:nvPr/>
            </p:nvPicPr>
            <p:blipFill>
              <a:blip r:embed="rId15" cstate="print">
                <a:biLevel thresh="25000"/>
                <a:extLst>
                  <a:ext uri="{28A0092B-C50C-407E-A947-70E740481C1C}">
                    <a14:useLocalDpi xmlns:a14="http://schemas.microsoft.com/office/drawing/2010/main" val="0"/>
                  </a:ext>
                </a:extLst>
              </a:blip>
              <a:stretch>
                <a:fillRect/>
              </a:stretch>
            </p:blipFill>
            <p:spPr>
              <a:xfrm>
                <a:off x="6228800" y="4056656"/>
                <a:ext cx="302121" cy="302121"/>
              </a:xfrm>
              <a:prstGeom prst="rect">
                <a:avLst/>
              </a:prstGeom>
            </p:spPr>
          </p:pic>
        </p:grpSp>
        <p:grpSp>
          <p:nvGrpSpPr>
            <p:cNvPr id="385" name="Group 384"/>
            <p:cNvGrpSpPr/>
            <p:nvPr/>
          </p:nvGrpSpPr>
          <p:grpSpPr>
            <a:xfrm>
              <a:off x="7428168" y="4064595"/>
              <a:ext cx="1005670" cy="327678"/>
              <a:chOff x="7428168" y="4064595"/>
              <a:chExt cx="1005670" cy="327678"/>
            </a:xfrm>
          </p:grpSpPr>
          <p:sp>
            <p:nvSpPr>
              <p:cNvPr id="189" name="TextBox 188"/>
              <p:cNvSpPr txBox="1"/>
              <p:nvPr/>
            </p:nvSpPr>
            <p:spPr>
              <a:xfrm>
                <a:off x="7774682" y="4091168"/>
                <a:ext cx="659156" cy="301105"/>
              </a:xfrm>
              <a:prstGeom prst="rect">
                <a:avLst/>
              </a:prstGeom>
              <a:noFill/>
              <a:ln>
                <a:noFill/>
              </a:ln>
            </p:spPr>
            <p:txBody>
              <a:bodyPr wrap="none" lIns="0" tIns="27971" rIns="0" bIns="0" rtlCol="0">
                <a:noAutofit/>
              </a:bodyPr>
              <a:lstStyle/>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Event</a:t>
                </a:r>
              </a:p>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Hubs</a:t>
                </a:r>
              </a:p>
            </p:txBody>
          </p:sp>
          <p:pic>
            <p:nvPicPr>
              <p:cNvPr id="190" name="Picture 189"/>
              <p:cNvPicPr>
                <a:picLocks noChangeAspect="1"/>
              </p:cNvPicPr>
              <p:nvPr/>
            </p:nvPicPr>
            <p:blipFill>
              <a:blip r:embed="rId16" cstate="print">
                <a:biLevel thresh="25000"/>
                <a:extLst>
                  <a:ext uri="{28A0092B-C50C-407E-A947-70E740481C1C}">
                    <a14:useLocalDpi xmlns:a14="http://schemas.microsoft.com/office/drawing/2010/main" val="0"/>
                  </a:ext>
                </a:extLst>
              </a:blip>
              <a:stretch>
                <a:fillRect/>
              </a:stretch>
            </p:blipFill>
            <p:spPr>
              <a:xfrm>
                <a:off x="7428168" y="4064595"/>
                <a:ext cx="296417" cy="296417"/>
              </a:xfrm>
              <a:prstGeom prst="rect">
                <a:avLst/>
              </a:prstGeom>
            </p:spPr>
          </p:pic>
        </p:grpSp>
        <p:grpSp>
          <p:nvGrpSpPr>
            <p:cNvPr id="386" name="Group 385"/>
            <p:cNvGrpSpPr/>
            <p:nvPr/>
          </p:nvGrpSpPr>
          <p:grpSpPr>
            <a:xfrm>
              <a:off x="7466284" y="4661302"/>
              <a:ext cx="989338" cy="296656"/>
              <a:chOff x="7466284" y="4661302"/>
              <a:chExt cx="989338" cy="296656"/>
            </a:xfrm>
          </p:grpSpPr>
          <p:sp>
            <p:nvSpPr>
              <p:cNvPr id="191" name="TextBox 190"/>
              <p:cNvSpPr txBox="1"/>
              <p:nvPr/>
            </p:nvSpPr>
            <p:spPr>
              <a:xfrm>
                <a:off x="7796466" y="4676797"/>
                <a:ext cx="659156" cy="258458"/>
              </a:xfrm>
              <a:prstGeom prst="rect">
                <a:avLst/>
              </a:prstGeom>
              <a:noFill/>
              <a:ln>
                <a:noFill/>
              </a:ln>
            </p:spPr>
            <p:txBody>
              <a:bodyPr wrap="none" lIns="0" tIns="27971" rIns="0" bIns="0" rtlCol="0">
                <a:noAutofit/>
              </a:bodyPr>
              <a:lstStyle/>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Mobile</a:t>
                </a:r>
              </a:p>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Engagement</a:t>
                </a:r>
              </a:p>
            </p:txBody>
          </p:sp>
          <p:pic>
            <p:nvPicPr>
              <p:cNvPr id="192" name="Picture 191"/>
              <p:cNvPicPr>
                <a:picLocks noChangeAspect="1"/>
              </p:cNvPicPr>
              <p:nvPr/>
            </p:nvPicPr>
            <p:blipFill>
              <a:blip r:embed="rId17" cstate="print">
                <a:biLevel thresh="25000"/>
                <a:extLst>
                  <a:ext uri="{28A0092B-C50C-407E-A947-70E740481C1C}">
                    <a14:useLocalDpi xmlns:a14="http://schemas.microsoft.com/office/drawing/2010/main" val="0"/>
                  </a:ext>
                </a:extLst>
              </a:blip>
              <a:stretch>
                <a:fillRect/>
              </a:stretch>
            </p:blipFill>
            <p:spPr>
              <a:xfrm>
                <a:off x="7466284" y="4661302"/>
                <a:ext cx="296656" cy="296656"/>
              </a:xfrm>
              <a:prstGeom prst="rect">
                <a:avLst/>
              </a:prstGeom>
            </p:spPr>
          </p:pic>
        </p:grpSp>
      </p:grpSp>
      <p:grpSp>
        <p:nvGrpSpPr>
          <p:cNvPr id="334" name="Group 333"/>
          <p:cNvGrpSpPr/>
          <p:nvPr/>
        </p:nvGrpSpPr>
        <p:grpSpPr>
          <a:xfrm>
            <a:off x="559429" y="1637646"/>
            <a:ext cx="1012582" cy="321430"/>
            <a:chOff x="6813227" y="457506"/>
            <a:chExt cx="1012582" cy="321430"/>
          </a:xfrm>
        </p:grpSpPr>
        <p:sp>
          <p:nvSpPr>
            <p:cNvPr id="193" name="TextBox 192"/>
            <p:cNvSpPr txBox="1"/>
            <p:nvPr/>
          </p:nvSpPr>
          <p:spPr>
            <a:xfrm>
              <a:off x="7166653" y="477831"/>
              <a:ext cx="659156" cy="301105"/>
            </a:xfrm>
            <a:prstGeom prst="rect">
              <a:avLst/>
            </a:prstGeom>
            <a:noFill/>
            <a:ln>
              <a:noFill/>
            </a:ln>
          </p:spPr>
          <p:txBody>
            <a:bodyPr wrap="none" lIns="0" tIns="27971" rIns="0" bIns="0" rtlCol="0">
              <a:noAutofit/>
            </a:bodyPr>
            <a:lstStyle/>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Active</a:t>
              </a:r>
            </a:p>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Directory</a:t>
              </a:r>
            </a:p>
          </p:txBody>
        </p:sp>
        <p:pic>
          <p:nvPicPr>
            <p:cNvPr id="194" name="Picture 193" descr="Azure Active Directory.png"/>
            <p:cNvPicPr>
              <a:picLocks noChangeAspect="1"/>
            </p:cNvPicPr>
            <p:nvPr/>
          </p:nvPicPr>
          <p:blipFill>
            <a:blip r:embed="rId18" cstate="print">
              <a:biLevel thresh="25000"/>
              <a:extLst>
                <a:ext uri="{28A0092B-C50C-407E-A947-70E740481C1C}">
                  <a14:useLocalDpi xmlns:a14="http://schemas.microsoft.com/office/drawing/2010/main" val="0"/>
                </a:ext>
              </a:extLst>
            </a:blip>
            <a:stretch>
              <a:fillRect/>
            </a:stretch>
          </p:blipFill>
          <p:spPr>
            <a:xfrm>
              <a:off x="6813227" y="457506"/>
              <a:ext cx="298103" cy="298102"/>
            </a:xfrm>
            <a:prstGeom prst="rect">
              <a:avLst/>
            </a:prstGeom>
          </p:spPr>
        </p:pic>
      </p:grpSp>
      <p:grpSp>
        <p:nvGrpSpPr>
          <p:cNvPr id="335" name="Group 334"/>
          <p:cNvGrpSpPr/>
          <p:nvPr/>
        </p:nvGrpSpPr>
        <p:grpSpPr>
          <a:xfrm>
            <a:off x="559429" y="2171822"/>
            <a:ext cx="974572" cy="311021"/>
            <a:chOff x="7922427" y="464301"/>
            <a:chExt cx="974572" cy="311021"/>
          </a:xfrm>
        </p:grpSpPr>
        <p:sp>
          <p:nvSpPr>
            <p:cNvPr id="195" name="TextBox 194"/>
            <p:cNvSpPr txBox="1"/>
            <p:nvPr/>
          </p:nvSpPr>
          <p:spPr>
            <a:xfrm>
              <a:off x="8237843" y="474217"/>
              <a:ext cx="659156" cy="301105"/>
            </a:xfrm>
            <a:prstGeom prst="rect">
              <a:avLst/>
            </a:prstGeom>
            <a:noFill/>
            <a:ln>
              <a:noFill/>
            </a:ln>
          </p:spPr>
          <p:txBody>
            <a:bodyPr wrap="none" lIns="0" tIns="27971" rIns="0" bIns="0" rtlCol="0">
              <a:noAutofit/>
            </a:bodyPr>
            <a:lstStyle/>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Multi-Factor</a:t>
              </a:r>
            </a:p>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Authentication</a:t>
              </a:r>
            </a:p>
          </p:txBody>
        </p:sp>
        <p:pic>
          <p:nvPicPr>
            <p:cNvPr id="196" name="Picture 195" descr="Multi-Factor Authentication.png"/>
            <p:cNvPicPr>
              <a:picLocks noChangeAspect="1"/>
            </p:cNvPicPr>
            <p:nvPr/>
          </p:nvPicPr>
          <p:blipFill>
            <a:blip r:embed="rId19" cstate="print">
              <a:biLevel thresh="25000"/>
              <a:extLst>
                <a:ext uri="{28A0092B-C50C-407E-A947-70E740481C1C}">
                  <a14:useLocalDpi xmlns:a14="http://schemas.microsoft.com/office/drawing/2010/main" val="0"/>
                </a:ext>
              </a:extLst>
            </a:blip>
            <a:stretch>
              <a:fillRect/>
            </a:stretch>
          </p:blipFill>
          <p:spPr>
            <a:xfrm>
              <a:off x="7922427" y="464301"/>
              <a:ext cx="288019" cy="288019"/>
            </a:xfrm>
            <a:prstGeom prst="rect">
              <a:avLst/>
            </a:prstGeom>
          </p:spPr>
        </p:pic>
      </p:grpSp>
      <p:grpSp>
        <p:nvGrpSpPr>
          <p:cNvPr id="331" name="Group 330"/>
          <p:cNvGrpSpPr/>
          <p:nvPr/>
        </p:nvGrpSpPr>
        <p:grpSpPr>
          <a:xfrm>
            <a:off x="559429" y="2703666"/>
            <a:ext cx="1008498" cy="337139"/>
            <a:chOff x="2492088" y="428524"/>
            <a:chExt cx="1008498" cy="337139"/>
          </a:xfrm>
        </p:grpSpPr>
        <p:sp>
          <p:nvSpPr>
            <p:cNvPr id="198" name="TextBox 197"/>
            <p:cNvSpPr txBox="1"/>
            <p:nvPr/>
          </p:nvSpPr>
          <p:spPr>
            <a:xfrm>
              <a:off x="2841430" y="464557"/>
              <a:ext cx="659156" cy="301106"/>
            </a:xfrm>
            <a:prstGeom prst="rect">
              <a:avLst/>
            </a:prstGeom>
            <a:noFill/>
            <a:ln>
              <a:noFill/>
            </a:ln>
          </p:spPr>
          <p:txBody>
            <a:bodyPr wrap="none" lIns="0" tIns="27971" rIns="0" bIns="0" rtlCol="0">
              <a:noAutofit/>
            </a:bodyPr>
            <a:lstStyle/>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Automation</a:t>
              </a:r>
            </a:p>
          </p:txBody>
        </p:sp>
        <p:pic>
          <p:nvPicPr>
            <p:cNvPr id="199" name="Picture 198" descr="Azure automation.png"/>
            <p:cNvPicPr>
              <a:picLocks noChangeAspect="1"/>
            </p:cNvPicPr>
            <p:nvPr/>
          </p:nvPicPr>
          <p:blipFill>
            <a:blip r:embed="rId20" cstate="print">
              <a:biLevel thresh="25000"/>
              <a:extLst>
                <a:ext uri="{28A0092B-C50C-407E-A947-70E740481C1C}">
                  <a14:useLocalDpi xmlns:a14="http://schemas.microsoft.com/office/drawing/2010/main" val="0"/>
                </a:ext>
              </a:extLst>
            </a:blip>
            <a:stretch>
              <a:fillRect/>
            </a:stretch>
          </p:blipFill>
          <p:spPr>
            <a:xfrm>
              <a:off x="2492088" y="428524"/>
              <a:ext cx="289607" cy="289607"/>
            </a:xfrm>
            <a:prstGeom prst="rect">
              <a:avLst/>
            </a:prstGeom>
          </p:spPr>
        </p:pic>
      </p:grpSp>
      <p:grpSp>
        <p:nvGrpSpPr>
          <p:cNvPr id="332" name="Group 331"/>
          <p:cNvGrpSpPr/>
          <p:nvPr/>
        </p:nvGrpSpPr>
        <p:grpSpPr>
          <a:xfrm>
            <a:off x="559429" y="1185268"/>
            <a:ext cx="1000133" cy="348052"/>
            <a:chOff x="3528269" y="417611"/>
            <a:chExt cx="1000133" cy="348052"/>
          </a:xfrm>
        </p:grpSpPr>
        <p:sp>
          <p:nvSpPr>
            <p:cNvPr id="200" name="TextBox 199"/>
            <p:cNvSpPr txBox="1"/>
            <p:nvPr/>
          </p:nvSpPr>
          <p:spPr>
            <a:xfrm>
              <a:off x="3869246" y="464557"/>
              <a:ext cx="659156" cy="301106"/>
            </a:xfrm>
            <a:prstGeom prst="rect">
              <a:avLst/>
            </a:prstGeom>
            <a:noFill/>
            <a:ln>
              <a:noFill/>
            </a:ln>
          </p:spPr>
          <p:txBody>
            <a:bodyPr wrap="none" lIns="0" tIns="27971" rIns="0" bIns="0" rtlCol="0">
              <a:noAutofit/>
            </a:bodyPr>
            <a:lstStyle/>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Portal</a:t>
              </a:r>
            </a:p>
          </p:txBody>
        </p:sp>
        <p:pic>
          <p:nvPicPr>
            <p:cNvPr id="201" name="Picture 200" descr="Azure subscription.png"/>
            <p:cNvPicPr>
              <a:picLocks noChangeAspect="1"/>
            </p:cNvPicPr>
            <p:nvPr/>
          </p:nvPicPr>
          <p:blipFill>
            <a:blip r:embed="rId21" cstate="print">
              <a:biLevel thresh="25000"/>
              <a:extLst>
                <a:ext uri="{28A0092B-C50C-407E-A947-70E740481C1C}">
                  <a14:useLocalDpi xmlns:a14="http://schemas.microsoft.com/office/drawing/2010/main" val="0"/>
                </a:ext>
              </a:extLst>
            </a:blip>
            <a:stretch>
              <a:fillRect/>
            </a:stretch>
          </p:blipFill>
          <p:spPr>
            <a:xfrm>
              <a:off x="3528269" y="417611"/>
              <a:ext cx="286236" cy="286236"/>
            </a:xfrm>
            <a:prstGeom prst="rect">
              <a:avLst/>
            </a:prstGeom>
          </p:spPr>
        </p:pic>
      </p:grpSp>
      <p:grpSp>
        <p:nvGrpSpPr>
          <p:cNvPr id="333" name="Group 332"/>
          <p:cNvGrpSpPr/>
          <p:nvPr/>
        </p:nvGrpSpPr>
        <p:grpSpPr>
          <a:xfrm>
            <a:off x="559429" y="3195196"/>
            <a:ext cx="1006664" cy="360439"/>
            <a:chOff x="4552624" y="449870"/>
            <a:chExt cx="1006664" cy="360439"/>
          </a:xfrm>
        </p:grpSpPr>
        <p:sp>
          <p:nvSpPr>
            <p:cNvPr id="204" name="TextBox 203"/>
            <p:cNvSpPr txBox="1"/>
            <p:nvPr/>
          </p:nvSpPr>
          <p:spPr>
            <a:xfrm>
              <a:off x="4900132" y="509203"/>
              <a:ext cx="659156" cy="301106"/>
            </a:xfrm>
            <a:prstGeom prst="rect">
              <a:avLst/>
            </a:prstGeom>
            <a:noFill/>
            <a:ln>
              <a:noFill/>
            </a:ln>
          </p:spPr>
          <p:txBody>
            <a:bodyPr wrap="none" lIns="0" tIns="27971" rIns="0" bIns="0" rtlCol="0">
              <a:noAutofit/>
            </a:bodyPr>
            <a:lstStyle/>
            <a:p>
              <a:pPr defTabSz="932317" eaLnBrk="0" fontAlgn="base" hangingPunct="0">
                <a:lnSpc>
                  <a:spcPts val="816"/>
                </a:lnSpc>
                <a:spcBef>
                  <a:spcPct val="0"/>
                </a:spcBef>
                <a:spcAft>
                  <a:spcPct val="0"/>
                </a:spcAft>
              </a:pPr>
              <a:r>
                <a:rPr lang="en-US" sz="765" dirty="0" smtClean="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Key Vault</a:t>
              </a:r>
              <a:endPar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endParaRPr>
            </a:p>
          </p:txBody>
        </p:sp>
        <p:pic>
          <p:nvPicPr>
            <p:cNvPr id="205" name="Picture 204" descr="AzureKeyVault_icon_white.png"/>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4552624" y="449870"/>
              <a:ext cx="267038" cy="296708"/>
            </a:xfrm>
            <a:prstGeom prst="rect">
              <a:avLst/>
            </a:prstGeom>
          </p:spPr>
        </p:pic>
      </p:grpSp>
      <p:grpSp>
        <p:nvGrpSpPr>
          <p:cNvPr id="380" name="Group 379"/>
          <p:cNvGrpSpPr/>
          <p:nvPr/>
        </p:nvGrpSpPr>
        <p:grpSpPr>
          <a:xfrm>
            <a:off x="1997902" y="2112859"/>
            <a:ext cx="2427157" cy="1351020"/>
            <a:chOff x="3326868" y="2362886"/>
            <a:chExt cx="2427157" cy="1351020"/>
          </a:xfrm>
        </p:grpSpPr>
        <p:sp>
          <p:nvSpPr>
            <p:cNvPr id="40" name="Rectangle 39"/>
            <p:cNvSpPr/>
            <p:nvPr/>
          </p:nvSpPr>
          <p:spPr bwMode="auto">
            <a:xfrm>
              <a:off x="3326868" y="2362886"/>
              <a:ext cx="2427157" cy="1351020"/>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3927" fontAlgn="base">
                <a:lnSpc>
                  <a:spcPct val="90000"/>
                </a:lnSpc>
              </a:pPr>
              <a:r>
                <a:rPr lang="en-US" sz="1200" b="1" kern="0" dirty="0" smtClean="0">
                  <a:gradFill>
                    <a:gsLst>
                      <a:gs pos="0">
                        <a:srgbClr val="FFFFFF"/>
                      </a:gs>
                      <a:gs pos="100000">
                        <a:srgbClr val="FFFFFF"/>
                      </a:gs>
                    </a:gsLst>
                    <a:lin ang="5400000" scaled="0"/>
                  </a:gradFill>
                  <a:ea typeface="Segoe UI" pitchFamily="34" charset="0"/>
                  <a:cs typeface="Segoe UI" pitchFamily="34" charset="0"/>
                </a:rPr>
                <a:t>Integration</a:t>
              </a:r>
              <a:endParaRPr lang="en-US" sz="1200" b="1" kern="0" dirty="0">
                <a:gradFill>
                  <a:gsLst>
                    <a:gs pos="0">
                      <a:srgbClr val="FFFFFF"/>
                    </a:gs>
                    <a:gs pos="100000">
                      <a:srgbClr val="FFFFFF"/>
                    </a:gs>
                  </a:gsLst>
                  <a:lin ang="5400000" scaled="0"/>
                </a:gradFill>
                <a:ea typeface="Segoe UI" pitchFamily="34" charset="0"/>
                <a:cs typeface="Segoe UI" pitchFamily="34" charset="0"/>
              </a:endParaRPr>
            </a:p>
          </p:txBody>
        </p:sp>
        <p:grpSp>
          <p:nvGrpSpPr>
            <p:cNvPr id="377" name="Group 376"/>
            <p:cNvGrpSpPr/>
            <p:nvPr/>
          </p:nvGrpSpPr>
          <p:grpSpPr>
            <a:xfrm>
              <a:off x="4605524" y="2773724"/>
              <a:ext cx="1005586" cy="320716"/>
              <a:chOff x="4605524" y="2773724"/>
              <a:chExt cx="1005586" cy="320716"/>
            </a:xfrm>
          </p:grpSpPr>
          <p:sp>
            <p:nvSpPr>
              <p:cNvPr id="214" name="TextBox 213"/>
              <p:cNvSpPr txBox="1"/>
              <p:nvPr/>
            </p:nvSpPr>
            <p:spPr>
              <a:xfrm>
                <a:off x="4951954" y="2793335"/>
                <a:ext cx="659156" cy="301105"/>
              </a:xfrm>
              <a:prstGeom prst="rect">
                <a:avLst/>
              </a:prstGeom>
              <a:noFill/>
              <a:ln>
                <a:noFill/>
              </a:ln>
            </p:spPr>
            <p:txBody>
              <a:bodyPr wrap="none" lIns="0" tIns="27971" rIns="0" bIns="0" rtlCol="0">
                <a:noAutofit/>
              </a:bodyPr>
              <a:lstStyle/>
              <a:p>
                <a:pPr defTabSz="932317" eaLnBrk="0" fontAlgn="base" hangingPunct="0">
                  <a:lnSpc>
                    <a:spcPts val="816"/>
                  </a:lnSpc>
                  <a:spcBef>
                    <a:spcPct val="0"/>
                  </a:spcBef>
                  <a:spcAft>
                    <a:spcPct val="0"/>
                  </a:spcAft>
                </a:pPr>
                <a:r>
                  <a:rPr lang="en-US" sz="765" dirty="0" err="1">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Biztalk</a:t>
                </a:r>
                <a:endPar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endParaRPr>
              </a:p>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Services</a:t>
                </a:r>
              </a:p>
            </p:txBody>
          </p:sp>
          <p:pic>
            <p:nvPicPr>
              <p:cNvPr id="215" name="Picture 214" descr="BizTalk Services.png"/>
              <p:cNvPicPr>
                <a:picLocks noChangeAspect="1"/>
              </p:cNvPicPr>
              <p:nvPr/>
            </p:nvPicPr>
            <p:blipFill>
              <a:blip r:embed="rId23" cstate="print">
                <a:biLevel thresh="25000"/>
                <a:extLst>
                  <a:ext uri="{28A0092B-C50C-407E-A947-70E740481C1C}">
                    <a14:useLocalDpi xmlns:a14="http://schemas.microsoft.com/office/drawing/2010/main" val="0"/>
                  </a:ext>
                </a:extLst>
              </a:blip>
              <a:stretch>
                <a:fillRect/>
              </a:stretch>
            </p:blipFill>
            <p:spPr>
              <a:xfrm>
                <a:off x="4605524" y="2773724"/>
                <a:ext cx="293814" cy="293814"/>
              </a:xfrm>
              <a:prstGeom prst="rect">
                <a:avLst/>
              </a:prstGeom>
            </p:spPr>
          </p:pic>
        </p:grpSp>
        <p:grpSp>
          <p:nvGrpSpPr>
            <p:cNvPr id="378" name="Group 377"/>
            <p:cNvGrpSpPr/>
            <p:nvPr/>
          </p:nvGrpSpPr>
          <p:grpSpPr>
            <a:xfrm>
              <a:off x="3571364" y="3313178"/>
              <a:ext cx="1008307" cy="316721"/>
              <a:chOff x="3571364" y="3313178"/>
              <a:chExt cx="1008307" cy="316721"/>
            </a:xfrm>
          </p:grpSpPr>
          <p:sp>
            <p:nvSpPr>
              <p:cNvPr id="216" name="TextBox 215"/>
              <p:cNvSpPr txBox="1"/>
              <p:nvPr/>
            </p:nvSpPr>
            <p:spPr>
              <a:xfrm>
                <a:off x="3920515" y="3328794"/>
                <a:ext cx="659156" cy="301105"/>
              </a:xfrm>
              <a:prstGeom prst="rect">
                <a:avLst/>
              </a:prstGeom>
              <a:noFill/>
              <a:ln>
                <a:noFill/>
              </a:ln>
            </p:spPr>
            <p:txBody>
              <a:bodyPr wrap="none" lIns="0" tIns="27971" rIns="0" bIns="0" rtlCol="0">
                <a:noAutofit/>
              </a:bodyPr>
              <a:lstStyle/>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Hybrid</a:t>
                </a:r>
              </a:p>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Connections</a:t>
                </a:r>
              </a:p>
            </p:txBody>
          </p:sp>
          <p:pic>
            <p:nvPicPr>
              <p:cNvPr id="217" name="Picture 216" descr="Hybrid Connections (BizTalk).png"/>
              <p:cNvPicPr>
                <a:picLocks noChangeAspect="1"/>
              </p:cNvPicPr>
              <p:nvPr/>
            </p:nvPicPr>
            <p:blipFill>
              <a:blip r:embed="rId24" cstate="print">
                <a:biLevel thresh="25000"/>
                <a:extLst>
                  <a:ext uri="{28A0092B-C50C-407E-A947-70E740481C1C}">
                    <a14:useLocalDpi xmlns:a14="http://schemas.microsoft.com/office/drawing/2010/main" val="0"/>
                  </a:ext>
                </a:extLst>
              </a:blip>
              <a:stretch>
                <a:fillRect/>
              </a:stretch>
            </p:blipFill>
            <p:spPr>
              <a:xfrm>
                <a:off x="3571364" y="3313178"/>
                <a:ext cx="292125" cy="292125"/>
              </a:xfrm>
              <a:prstGeom prst="rect">
                <a:avLst/>
              </a:prstGeom>
            </p:spPr>
          </p:pic>
        </p:grpSp>
        <p:grpSp>
          <p:nvGrpSpPr>
            <p:cNvPr id="379" name="Group 378"/>
            <p:cNvGrpSpPr/>
            <p:nvPr/>
          </p:nvGrpSpPr>
          <p:grpSpPr>
            <a:xfrm>
              <a:off x="4613872" y="3306133"/>
              <a:ext cx="998427" cy="323766"/>
              <a:chOff x="4613872" y="3306133"/>
              <a:chExt cx="998427" cy="323766"/>
            </a:xfrm>
          </p:grpSpPr>
          <p:sp>
            <p:nvSpPr>
              <p:cNvPr id="218" name="TextBox 217"/>
              <p:cNvSpPr txBox="1"/>
              <p:nvPr/>
            </p:nvSpPr>
            <p:spPr>
              <a:xfrm>
                <a:off x="4953143" y="3328794"/>
                <a:ext cx="659156" cy="301105"/>
              </a:xfrm>
              <a:prstGeom prst="rect">
                <a:avLst/>
              </a:prstGeom>
              <a:noFill/>
              <a:ln>
                <a:noFill/>
              </a:ln>
            </p:spPr>
            <p:txBody>
              <a:bodyPr wrap="none" lIns="0" tIns="27971" rIns="0" bIns="0" rtlCol="0">
                <a:noAutofit/>
              </a:bodyPr>
              <a:lstStyle/>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Service</a:t>
                </a:r>
              </a:p>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Bus</a:t>
                </a:r>
              </a:p>
            </p:txBody>
          </p:sp>
          <p:pic>
            <p:nvPicPr>
              <p:cNvPr id="219" name="Picture 218" descr="Service Bus.png"/>
              <p:cNvPicPr>
                <a:picLocks noChangeAspect="1"/>
              </p:cNvPicPr>
              <p:nvPr/>
            </p:nvPicPr>
            <p:blipFill>
              <a:blip r:embed="rId25" cstate="print">
                <a:biLevel thresh="25000"/>
                <a:extLst>
                  <a:ext uri="{28A0092B-C50C-407E-A947-70E740481C1C}">
                    <a14:useLocalDpi xmlns:a14="http://schemas.microsoft.com/office/drawing/2010/main" val="0"/>
                  </a:ext>
                </a:extLst>
              </a:blip>
              <a:stretch>
                <a:fillRect/>
              </a:stretch>
            </p:blipFill>
            <p:spPr>
              <a:xfrm>
                <a:off x="4613872" y="3306133"/>
                <a:ext cx="292386" cy="292386"/>
              </a:xfrm>
              <a:prstGeom prst="rect">
                <a:avLst/>
              </a:prstGeom>
            </p:spPr>
          </p:pic>
        </p:grpSp>
        <p:grpSp>
          <p:nvGrpSpPr>
            <p:cNvPr id="376" name="Group 375"/>
            <p:cNvGrpSpPr/>
            <p:nvPr/>
          </p:nvGrpSpPr>
          <p:grpSpPr>
            <a:xfrm>
              <a:off x="3564974" y="2774918"/>
              <a:ext cx="1004745" cy="319522"/>
              <a:chOff x="3564974" y="2774918"/>
              <a:chExt cx="1004745" cy="319522"/>
            </a:xfrm>
          </p:grpSpPr>
          <p:sp>
            <p:nvSpPr>
              <p:cNvPr id="220" name="TextBox 219"/>
              <p:cNvSpPr txBox="1"/>
              <p:nvPr/>
            </p:nvSpPr>
            <p:spPr>
              <a:xfrm>
                <a:off x="3910563" y="2793335"/>
                <a:ext cx="659156" cy="301105"/>
              </a:xfrm>
              <a:prstGeom prst="rect">
                <a:avLst/>
              </a:prstGeom>
              <a:noFill/>
              <a:ln>
                <a:noFill/>
              </a:ln>
            </p:spPr>
            <p:txBody>
              <a:bodyPr wrap="none" lIns="0" tIns="27971" rIns="0" bIns="0" rtlCol="0">
                <a:noAutofit/>
              </a:bodyPr>
              <a:lstStyle/>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Storage</a:t>
                </a:r>
              </a:p>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Queues</a:t>
                </a:r>
              </a:p>
            </p:txBody>
          </p:sp>
          <p:pic>
            <p:nvPicPr>
              <p:cNvPr id="221" name="Picture 220" descr="Storage queue.png"/>
              <p:cNvPicPr>
                <a:picLocks noChangeAspect="1"/>
              </p:cNvPicPr>
              <p:nvPr/>
            </p:nvPicPr>
            <p:blipFill>
              <a:blip r:embed="rId26" cstate="print">
                <a:biLevel thresh="25000"/>
                <a:extLst>
                  <a:ext uri="{28A0092B-C50C-407E-A947-70E740481C1C}">
                    <a14:useLocalDpi xmlns:a14="http://schemas.microsoft.com/office/drawing/2010/main" val="0"/>
                  </a:ext>
                </a:extLst>
              </a:blip>
              <a:stretch>
                <a:fillRect/>
              </a:stretch>
            </p:blipFill>
            <p:spPr>
              <a:xfrm>
                <a:off x="3564974" y="2774918"/>
                <a:ext cx="292620" cy="292620"/>
              </a:xfrm>
              <a:prstGeom prst="rect">
                <a:avLst/>
              </a:prstGeom>
            </p:spPr>
          </p:pic>
        </p:grpSp>
      </p:grpSp>
      <p:grpSp>
        <p:nvGrpSpPr>
          <p:cNvPr id="336" name="Group 335"/>
          <p:cNvGrpSpPr/>
          <p:nvPr/>
        </p:nvGrpSpPr>
        <p:grpSpPr>
          <a:xfrm>
            <a:off x="559429" y="3649148"/>
            <a:ext cx="1024650" cy="317273"/>
            <a:chOff x="9096923" y="436026"/>
            <a:chExt cx="1024650" cy="317273"/>
          </a:xfrm>
        </p:grpSpPr>
        <p:sp>
          <p:nvSpPr>
            <p:cNvPr id="230" name="TextBox 229"/>
            <p:cNvSpPr txBox="1"/>
            <p:nvPr/>
          </p:nvSpPr>
          <p:spPr>
            <a:xfrm>
              <a:off x="9462417" y="452194"/>
              <a:ext cx="659156" cy="301105"/>
            </a:xfrm>
            <a:prstGeom prst="rect">
              <a:avLst/>
            </a:prstGeom>
            <a:noFill/>
            <a:ln>
              <a:noFill/>
            </a:ln>
          </p:spPr>
          <p:txBody>
            <a:bodyPr wrap="none" lIns="0" tIns="27971" rIns="0" bIns="0" rtlCol="0">
              <a:noAutofit/>
            </a:bodyPr>
            <a:lstStyle/>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Store /</a:t>
              </a:r>
            </a:p>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Marketplace</a:t>
              </a:r>
            </a:p>
          </p:txBody>
        </p:sp>
        <p:pic>
          <p:nvPicPr>
            <p:cNvPr id="231" name="Picture 230" descr="Azure Marketplace.png"/>
            <p:cNvPicPr>
              <a:picLocks noChangeAspect="1"/>
            </p:cNvPicPr>
            <p:nvPr/>
          </p:nvPicPr>
          <p:blipFill>
            <a:blip r:embed="rId27" cstate="print">
              <a:biLevel thresh="25000"/>
              <a:extLst>
                <a:ext uri="{28A0092B-C50C-407E-A947-70E740481C1C}">
                  <a14:useLocalDpi xmlns:a14="http://schemas.microsoft.com/office/drawing/2010/main" val="0"/>
                </a:ext>
              </a:extLst>
            </a:blip>
            <a:stretch>
              <a:fillRect/>
            </a:stretch>
          </p:blipFill>
          <p:spPr>
            <a:xfrm>
              <a:off x="9096923" y="436026"/>
              <a:ext cx="291303" cy="291303"/>
            </a:xfrm>
            <a:prstGeom prst="rect">
              <a:avLst/>
            </a:prstGeom>
          </p:spPr>
        </p:pic>
      </p:grpSp>
      <p:sp>
        <p:nvSpPr>
          <p:cNvPr id="71" name="Rectangle 70"/>
          <p:cNvSpPr/>
          <p:nvPr/>
        </p:nvSpPr>
        <p:spPr bwMode="auto">
          <a:xfrm>
            <a:off x="10439349" y="541203"/>
            <a:ext cx="1569938" cy="3957415"/>
          </a:xfrm>
          <a:prstGeom prst="rect">
            <a:avLst/>
          </a:prstGeom>
          <a:solidFill>
            <a:srgbClr val="1B3C72"/>
          </a:solidFill>
          <a:ln w="6350" cap="flat" cmpd="sng" algn="ctr">
            <a:noFill/>
            <a:prstDash val="solid"/>
            <a:miter lim="800000"/>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3927" fontAlgn="base">
              <a:lnSpc>
                <a:spcPct val="90000"/>
              </a:lnSpc>
            </a:pPr>
            <a:r>
              <a:rPr lang="en-US" sz="1200" b="1" kern="0" dirty="0">
                <a:solidFill>
                  <a:schemeClr val="bg1"/>
                </a:solidFill>
                <a:ea typeface="Segoe UI" pitchFamily="34" charset="0"/>
                <a:cs typeface="Segoe UI" pitchFamily="34" charset="0"/>
              </a:rPr>
              <a:t>Hybrid</a:t>
            </a:r>
          </a:p>
          <a:p>
            <a:pPr algn="ctr" defTabSz="913927" fontAlgn="base">
              <a:lnSpc>
                <a:spcPct val="90000"/>
              </a:lnSpc>
            </a:pPr>
            <a:r>
              <a:rPr lang="en-US" sz="1200" b="1" kern="0" dirty="0">
                <a:solidFill>
                  <a:schemeClr val="bg1"/>
                </a:solidFill>
                <a:ea typeface="Segoe UI" pitchFamily="34" charset="0"/>
                <a:cs typeface="Segoe UI" pitchFamily="34" charset="0"/>
              </a:rPr>
              <a:t>Operations</a:t>
            </a:r>
            <a:endParaRPr lang="en-US" sz="1300" b="1" kern="0" dirty="0">
              <a:solidFill>
                <a:schemeClr val="bg1"/>
              </a:solidFill>
              <a:ea typeface="Segoe UI" pitchFamily="34" charset="0"/>
              <a:cs typeface="Segoe UI" pitchFamily="34" charset="0"/>
            </a:endParaRPr>
          </a:p>
        </p:txBody>
      </p:sp>
      <p:grpSp>
        <p:nvGrpSpPr>
          <p:cNvPr id="338" name="Group 337"/>
          <p:cNvGrpSpPr/>
          <p:nvPr/>
        </p:nvGrpSpPr>
        <p:grpSpPr>
          <a:xfrm>
            <a:off x="10697439" y="2262240"/>
            <a:ext cx="1011251" cy="332229"/>
            <a:chOff x="11198479" y="2855036"/>
            <a:chExt cx="1011251" cy="332229"/>
          </a:xfrm>
        </p:grpSpPr>
        <p:sp>
          <p:nvSpPr>
            <p:cNvPr id="206" name="TextBox 205"/>
            <p:cNvSpPr txBox="1"/>
            <p:nvPr/>
          </p:nvSpPr>
          <p:spPr>
            <a:xfrm>
              <a:off x="11550574" y="2886159"/>
              <a:ext cx="659156" cy="301106"/>
            </a:xfrm>
            <a:prstGeom prst="rect">
              <a:avLst/>
            </a:prstGeom>
            <a:noFill/>
            <a:ln>
              <a:noFill/>
            </a:ln>
          </p:spPr>
          <p:txBody>
            <a:bodyPr wrap="none" lIns="0" tIns="27971" rIns="0" bIns="0" rtlCol="0">
              <a:noAutofit/>
            </a:bodyPr>
            <a:lstStyle/>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Backup</a:t>
              </a:r>
            </a:p>
          </p:txBody>
        </p:sp>
        <p:pic>
          <p:nvPicPr>
            <p:cNvPr id="207" name="Picture 206" descr="Backup Service.png"/>
            <p:cNvPicPr>
              <a:picLocks noChangeAspect="1"/>
            </p:cNvPicPr>
            <p:nvPr/>
          </p:nvPicPr>
          <p:blipFill>
            <a:blip r:embed="rId28" cstate="print">
              <a:biLevel thresh="25000"/>
              <a:extLst>
                <a:ext uri="{28A0092B-C50C-407E-A947-70E740481C1C}">
                  <a14:useLocalDpi xmlns:a14="http://schemas.microsoft.com/office/drawing/2010/main" val="0"/>
                </a:ext>
              </a:extLst>
            </a:blip>
            <a:stretch>
              <a:fillRect/>
            </a:stretch>
          </p:blipFill>
          <p:spPr>
            <a:xfrm>
              <a:off x="11198479" y="2855036"/>
              <a:ext cx="296408" cy="296408"/>
            </a:xfrm>
            <a:prstGeom prst="rect">
              <a:avLst/>
            </a:prstGeom>
          </p:spPr>
        </p:pic>
      </p:grpSp>
      <p:grpSp>
        <p:nvGrpSpPr>
          <p:cNvPr id="242" name="Group 241"/>
          <p:cNvGrpSpPr/>
          <p:nvPr/>
        </p:nvGrpSpPr>
        <p:grpSpPr>
          <a:xfrm>
            <a:off x="10680232" y="4125643"/>
            <a:ext cx="1005745" cy="331029"/>
            <a:chOff x="11181272" y="4050487"/>
            <a:chExt cx="1005745" cy="331029"/>
          </a:xfrm>
        </p:grpSpPr>
        <p:sp>
          <p:nvSpPr>
            <p:cNvPr id="208" name="TextBox 207"/>
            <p:cNvSpPr txBox="1"/>
            <p:nvPr/>
          </p:nvSpPr>
          <p:spPr>
            <a:xfrm>
              <a:off x="11527861" y="4080410"/>
              <a:ext cx="659156" cy="301106"/>
            </a:xfrm>
            <a:prstGeom prst="rect">
              <a:avLst/>
            </a:prstGeom>
            <a:noFill/>
            <a:ln>
              <a:noFill/>
            </a:ln>
          </p:spPr>
          <p:txBody>
            <a:bodyPr wrap="none" lIns="0" tIns="27971" rIns="0" bIns="0" rtlCol="0">
              <a:noAutofit/>
            </a:bodyPr>
            <a:lstStyle/>
            <a:p>
              <a:pPr defTabSz="932317" eaLnBrk="0" fontAlgn="base" hangingPunct="0">
                <a:lnSpc>
                  <a:spcPts val="816"/>
                </a:lnSpc>
                <a:spcBef>
                  <a:spcPct val="0"/>
                </a:spcBef>
                <a:spcAft>
                  <a:spcPct val="0"/>
                </a:spcAft>
              </a:pPr>
              <a:r>
                <a:rPr lang="en-US" sz="765" dirty="0" err="1">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StorSimple</a:t>
              </a:r>
              <a:endPar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endParaRPr>
            </a:p>
            <a:p>
              <a:pPr defTabSz="932317" eaLnBrk="0" fontAlgn="base" hangingPunct="0">
                <a:lnSpc>
                  <a:spcPts val="816"/>
                </a:lnSpc>
                <a:spcBef>
                  <a:spcPct val="0"/>
                </a:spcBef>
                <a:spcAft>
                  <a:spcPct val="0"/>
                </a:spcAft>
              </a:pPr>
              <a:endPar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endParaRPr>
            </a:p>
          </p:txBody>
        </p:sp>
        <p:pic>
          <p:nvPicPr>
            <p:cNvPr id="209" name="Picture 208" descr="StorSimple.png"/>
            <p:cNvPicPr>
              <a:picLocks noChangeAspect="1"/>
            </p:cNvPicPr>
            <p:nvPr/>
          </p:nvPicPr>
          <p:blipFill>
            <a:blip r:embed="rId29" cstate="print">
              <a:biLevel thresh="25000"/>
              <a:extLst>
                <a:ext uri="{28A0092B-C50C-407E-A947-70E740481C1C}">
                  <a14:useLocalDpi xmlns:a14="http://schemas.microsoft.com/office/drawing/2010/main" val="0"/>
                </a:ext>
              </a:extLst>
            </a:blip>
            <a:stretch>
              <a:fillRect/>
            </a:stretch>
          </p:blipFill>
          <p:spPr>
            <a:xfrm>
              <a:off x="11181272" y="4050487"/>
              <a:ext cx="286828" cy="286828"/>
            </a:xfrm>
            <a:prstGeom prst="rect">
              <a:avLst/>
            </a:prstGeom>
          </p:spPr>
        </p:pic>
      </p:grpSp>
      <p:grpSp>
        <p:nvGrpSpPr>
          <p:cNvPr id="341" name="Group 340"/>
          <p:cNvGrpSpPr/>
          <p:nvPr/>
        </p:nvGrpSpPr>
        <p:grpSpPr>
          <a:xfrm>
            <a:off x="10674756" y="3685152"/>
            <a:ext cx="1003279" cy="345563"/>
            <a:chOff x="11175796" y="3730886"/>
            <a:chExt cx="1003279" cy="345563"/>
          </a:xfrm>
        </p:grpSpPr>
        <p:sp>
          <p:nvSpPr>
            <p:cNvPr id="210" name="TextBox 209"/>
            <p:cNvSpPr txBox="1"/>
            <p:nvPr/>
          </p:nvSpPr>
          <p:spPr>
            <a:xfrm>
              <a:off x="11519919" y="3775343"/>
              <a:ext cx="659156" cy="301106"/>
            </a:xfrm>
            <a:prstGeom prst="rect">
              <a:avLst/>
            </a:prstGeom>
            <a:noFill/>
            <a:ln>
              <a:noFill/>
            </a:ln>
          </p:spPr>
          <p:txBody>
            <a:bodyPr wrap="none" lIns="0" tIns="27971" rIns="0" bIns="0" rtlCol="0">
              <a:noAutofit/>
            </a:bodyPr>
            <a:lstStyle/>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Site</a:t>
              </a:r>
            </a:p>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Recovery</a:t>
              </a:r>
            </a:p>
          </p:txBody>
        </p:sp>
        <p:pic>
          <p:nvPicPr>
            <p:cNvPr id="211" name="Picture 210" descr="Site Recovery.png"/>
            <p:cNvPicPr>
              <a:picLocks noChangeAspect="1"/>
            </p:cNvPicPr>
            <p:nvPr/>
          </p:nvPicPr>
          <p:blipFill>
            <a:blip r:embed="rId30" cstate="print">
              <a:biLevel thresh="25000"/>
              <a:extLst>
                <a:ext uri="{28A0092B-C50C-407E-A947-70E740481C1C}">
                  <a14:useLocalDpi xmlns:a14="http://schemas.microsoft.com/office/drawing/2010/main" val="0"/>
                </a:ext>
              </a:extLst>
            </a:blip>
            <a:stretch>
              <a:fillRect/>
            </a:stretch>
          </p:blipFill>
          <p:spPr>
            <a:xfrm>
              <a:off x="11175796" y="3730886"/>
              <a:ext cx="285842" cy="285842"/>
            </a:xfrm>
            <a:prstGeom prst="rect">
              <a:avLst/>
            </a:prstGeom>
          </p:spPr>
        </p:pic>
      </p:grpSp>
      <p:grpSp>
        <p:nvGrpSpPr>
          <p:cNvPr id="340" name="Group 339"/>
          <p:cNvGrpSpPr/>
          <p:nvPr/>
        </p:nvGrpSpPr>
        <p:grpSpPr>
          <a:xfrm>
            <a:off x="10689001" y="3254678"/>
            <a:ext cx="996976" cy="321164"/>
            <a:chOff x="11190041" y="3491162"/>
            <a:chExt cx="996976" cy="321164"/>
          </a:xfrm>
        </p:grpSpPr>
        <p:sp>
          <p:nvSpPr>
            <p:cNvPr id="212" name="TextBox 211"/>
            <p:cNvSpPr txBox="1"/>
            <p:nvPr/>
          </p:nvSpPr>
          <p:spPr>
            <a:xfrm>
              <a:off x="11527861" y="3511220"/>
              <a:ext cx="659156" cy="301106"/>
            </a:xfrm>
            <a:prstGeom prst="rect">
              <a:avLst/>
            </a:prstGeom>
            <a:noFill/>
            <a:ln>
              <a:noFill/>
            </a:ln>
          </p:spPr>
          <p:txBody>
            <a:bodyPr wrap="none" lIns="0" tIns="27971" rIns="0" bIns="0" rtlCol="0">
              <a:noAutofit/>
            </a:bodyPr>
            <a:lstStyle/>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Import/Export</a:t>
              </a:r>
            </a:p>
          </p:txBody>
        </p:sp>
        <p:pic>
          <p:nvPicPr>
            <p:cNvPr id="213" name="Picture 212" descr="Storage (Azure).png"/>
            <p:cNvPicPr>
              <a:picLocks noChangeAspect="1"/>
            </p:cNvPicPr>
            <p:nvPr/>
          </p:nvPicPr>
          <p:blipFill>
            <a:blip r:embed="rId31" cstate="print">
              <a:biLevel thresh="25000"/>
              <a:extLst>
                <a:ext uri="{28A0092B-C50C-407E-A947-70E740481C1C}">
                  <a14:useLocalDpi xmlns:a14="http://schemas.microsoft.com/office/drawing/2010/main" val="0"/>
                </a:ext>
              </a:extLst>
            </a:blip>
            <a:stretch>
              <a:fillRect/>
            </a:stretch>
          </p:blipFill>
          <p:spPr>
            <a:xfrm>
              <a:off x="11190041" y="3491162"/>
              <a:ext cx="286753" cy="286753"/>
            </a:xfrm>
            <a:prstGeom prst="rect">
              <a:avLst/>
            </a:prstGeom>
          </p:spPr>
        </p:pic>
      </p:grpSp>
      <p:sp>
        <p:nvSpPr>
          <p:cNvPr id="33" name="Rectangle 32"/>
          <p:cNvSpPr/>
          <p:nvPr/>
        </p:nvSpPr>
        <p:spPr bwMode="auto">
          <a:xfrm>
            <a:off x="6023314" y="4931023"/>
            <a:ext cx="6291748" cy="789804"/>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91440" tIns="45720" rIns="91440" bIns="143428" numCol="1" spcCol="0" rtlCol="0" fromWordArt="0" anchor="t" anchorCtr="0" forceAA="0" compatLnSpc="1">
            <a:prstTxWarp prst="textNoShape">
              <a:avLst/>
            </a:prstTxWarp>
            <a:noAutofit/>
          </a:bodyPr>
          <a:lstStyle/>
          <a:p>
            <a:pPr algn="ctr" defTabSz="913927" fontAlgn="base">
              <a:lnSpc>
                <a:spcPct val="90000"/>
              </a:lnSpc>
            </a:pPr>
            <a:r>
              <a:rPr lang="en-US" sz="1200" b="1" kern="0" dirty="0" smtClean="0">
                <a:gradFill>
                  <a:gsLst>
                    <a:gs pos="0">
                      <a:srgbClr val="FFFFFF"/>
                    </a:gs>
                    <a:gs pos="100000">
                      <a:srgbClr val="FFFFFF"/>
                    </a:gs>
                  </a:gsLst>
                  <a:lin ang="5400000" scaled="0"/>
                </a:gradFill>
                <a:ea typeface="Segoe UI" pitchFamily="34" charset="0"/>
                <a:cs typeface="Segoe UI" pitchFamily="34" charset="0"/>
              </a:rPr>
              <a:t>Networking</a:t>
            </a:r>
            <a:endParaRPr lang="en-US" sz="1200" b="1" kern="0" dirty="0">
              <a:gradFill>
                <a:gsLst>
                  <a:gs pos="0">
                    <a:srgbClr val="FFFFFF"/>
                  </a:gs>
                  <a:gs pos="100000">
                    <a:srgbClr val="FFFFFF"/>
                  </a:gs>
                </a:gsLst>
                <a:lin ang="5400000" scaled="0"/>
              </a:gradFill>
              <a:ea typeface="Segoe UI" pitchFamily="34" charset="0"/>
              <a:cs typeface="Segoe UI" pitchFamily="34" charset="0"/>
            </a:endParaRPr>
          </a:p>
        </p:txBody>
      </p:sp>
      <p:grpSp>
        <p:nvGrpSpPr>
          <p:cNvPr id="394" name="Group 393"/>
          <p:cNvGrpSpPr/>
          <p:nvPr/>
        </p:nvGrpSpPr>
        <p:grpSpPr>
          <a:xfrm>
            <a:off x="7595795" y="2110778"/>
            <a:ext cx="2739047" cy="2333368"/>
            <a:chOff x="8289832" y="2910817"/>
            <a:chExt cx="2739047" cy="2333368"/>
          </a:xfrm>
        </p:grpSpPr>
        <p:sp>
          <p:nvSpPr>
            <p:cNvPr id="37" name="Rectangle 36"/>
            <p:cNvSpPr/>
            <p:nvPr/>
          </p:nvSpPr>
          <p:spPr bwMode="auto">
            <a:xfrm>
              <a:off x="8289832" y="2910817"/>
              <a:ext cx="2739047" cy="2333368"/>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3927" fontAlgn="base">
                <a:lnSpc>
                  <a:spcPct val="90000"/>
                </a:lnSpc>
              </a:pPr>
              <a:r>
                <a:rPr lang="en-US" sz="1200" b="1" kern="0" dirty="0" smtClean="0">
                  <a:gradFill>
                    <a:gsLst>
                      <a:gs pos="0">
                        <a:srgbClr val="FFFFFF"/>
                      </a:gs>
                      <a:gs pos="100000">
                        <a:srgbClr val="FFFFFF"/>
                      </a:gs>
                    </a:gsLst>
                    <a:lin ang="5400000" scaled="0"/>
                  </a:gradFill>
                  <a:ea typeface="Segoe UI" pitchFamily="34" charset="0"/>
                  <a:cs typeface="Segoe UI" pitchFamily="34" charset="0"/>
                </a:rPr>
                <a:t>Data</a:t>
              </a:r>
              <a:endParaRPr lang="en-US" sz="1200" b="1" kern="0" dirty="0">
                <a:gradFill>
                  <a:gsLst>
                    <a:gs pos="0">
                      <a:srgbClr val="FFFFFF"/>
                    </a:gs>
                    <a:gs pos="100000">
                      <a:srgbClr val="FFFFFF"/>
                    </a:gs>
                  </a:gsLst>
                  <a:lin ang="5400000" scaled="0"/>
                </a:gradFill>
                <a:ea typeface="Segoe UI" pitchFamily="34" charset="0"/>
                <a:cs typeface="Segoe UI" pitchFamily="34" charset="0"/>
              </a:endParaRPr>
            </a:p>
          </p:txBody>
        </p:sp>
        <p:grpSp>
          <p:nvGrpSpPr>
            <p:cNvPr id="388" name="Group 387"/>
            <p:cNvGrpSpPr/>
            <p:nvPr/>
          </p:nvGrpSpPr>
          <p:grpSpPr>
            <a:xfrm>
              <a:off x="8755248" y="3474294"/>
              <a:ext cx="1008778" cy="324187"/>
              <a:chOff x="8755248" y="3474294"/>
              <a:chExt cx="1008778" cy="324187"/>
            </a:xfrm>
          </p:grpSpPr>
          <p:sp>
            <p:nvSpPr>
              <p:cNvPr id="171" name="TextBox 170"/>
              <p:cNvSpPr txBox="1"/>
              <p:nvPr/>
            </p:nvSpPr>
            <p:spPr>
              <a:xfrm>
                <a:off x="9104870" y="3497376"/>
                <a:ext cx="659156" cy="301105"/>
              </a:xfrm>
              <a:prstGeom prst="rect">
                <a:avLst/>
              </a:prstGeom>
              <a:noFill/>
              <a:ln>
                <a:noFill/>
              </a:ln>
            </p:spPr>
            <p:txBody>
              <a:bodyPr wrap="none" lIns="0" tIns="27971" rIns="0" bIns="0" rtlCol="0">
                <a:noAutofit/>
              </a:bodyPr>
              <a:lstStyle/>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SQL</a:t>
                </a:r>
              </a:p>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Database</a:t>
                </a:r>
              </a:p>
            </p:txBody>
          </p:sp>
          <p:pic>
            <p:nvPicPr>
              <p:cNvPr id="172" name="Picture 171"/>
              <p:cNvPicPr>
                <a:picLocks noChangeAspect="1"/>
              </p:cNvPicPr>
              <p:nvPr/>
            </p:nvPicPr>
            <p:blipFill>
              <a:blip r:embed="rId32" cstate="print">
                <a:biLevel thresh="25000"/>
                <a:extLst>
                  <a:ext uri="{28A0092B-C50C-407E-A947-70E740481C1C}">
                    <a14:useLocalDpi xmlns:a14="http://schemas.microsoft.com/office/drawing/2010/main" val="0"/>
                  </a:ext>
                </a:extLst>
              </a:blip>
              <a:stretch>
                <a:fillRect/>
              </a:stretch>
            </p:blipFill>
            <p:spPr>
              <a:xfrm>
                <a:off x="8755248" y="3474294"/>
                <a:ext cx="296809" cy="296809"/>
              </a:xfrm>
              <a:prstGeom prst="rect">
                <a:avLst/>
              </a:prstGeom>
            </p:spPr>
          </p:pic>
        </p:grpSp>
        <p:grpSp>
          <p:nvGrpSpPr>
            <p:cNvPr id="390" name="Group 389"/>
            <p:cNvGrpSpPr/>
            <p:nvPr/>
          </p:nvGrpSpPr>
          <p:grpSpPr>
            <a:xfrm>
              <a:off x="8681505" y="4689849"/>
              <a:ext cx="1029708" cy="318154"/>
              <a:chOff x="8681505" y="4689849"/>
              <a:chExt cx="1029708" cy="318154"/>
            </a:xfrm>
          </p:grpSpPr>
          <p:sp>
            <p:nvSpPr>
              <p:cNvPr id="173" name="TextBox 172"/>
              <p:cNvSpPr txBox="1"/>
              <p:nvPr/>
            </p:nvSpPr>
            <p:spPr>
              <a:xfrm>
                <a:off x="9052057" y="4706898"/>
                <a:ext cx="659156" cy="301105"/>
              </a:xfrm>
              <a:prstGeom prst="rect">
                <a:avLst/>
              </a:prstGeom>
              <a:noFill/>
              <a:ln>
                <a:noFill/>
              </a:ln>
            </p:spPr>
            <p:txBody>
              <a:bodyPr wrap="none" lIns="0" tIns="27971" rIns="0" bIns="0" rtlCol="0">
                <a:noAutofit/>
              </a:bodyPr>
              <a:lstStyle/>
              <a:p>
                <a:pPr defTabSz="932317" eaLnBrk="0" fontAlgn="base" hangingPunct="0">
                  <a:lnSpc>
                    <a:spcPts val="816"/>
                  </a:lnSpc>
                  <a:spcBef>
                    <a:spcPct val="0"/>
                  </a:spcBef>
                  <a:spcAft>
                    <a:spcPct val="0"/>
                  </a:spcAft>
                </a:pPr>
                <a:r>
                  <a:rPr lang="en-US" sz="765" dirty="0" err="1">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DocumentDB</a:t>
                </a:r>
                <a:endPar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endParaRPr>
              </a:p>
            </p:txBody>
          </p:sp>
          <p:pic>
            <p:nvPicPr>
              <p:cNvPr id="174" name="Picture 173"/>
              <p:cNvPicPr>
                <a:picLocks noChangeAspect="1"/>
              </p:cNvPicPr>
              <p:nvPr/>
            </p:nvPicPr>
            <p:blipFill>
              <a:blip r:embed="rId33" cstate="print">
                <a:biLevel thresh="25000"/>
                <a:extLst>
                  <a:ext uri="{28A0092B-C50C-407E-A947-70E740481C1C}">
                    <a14:useLocalDpi xmlns:a14="http://schemas.microsoft.com/office/drawing/2010/main" val="0"/>
                  </a:ext>
                </a:extLst>
              </a:blip>
              <a:stretch>
                <a:fillRect/>
              </a:stretch>
            </p:blipFill>
            <p:spPr>
              <a:xfrm>
                <a:off x="8681505" y="4689849"/>
                <a:ext cx="290620" cy="290619"/>
              </a:xfrm>
              <a:prstGeom prst="rect">
                <a:avLst/>
              </a:prstGeom>
            </p:spPr>
          </p:pic>
        </p:grpSp>
        <p:grpSp>
          <p:nvGrpSpPr>
            <p:cNvPr id="391" name="Group 390"/>
            <p:cNvGrpSpPr/>
            <p:nvPr/>
          </p:nvGrpSpPr>
          <p:grpSpPr>
            <a:xfrm>
              <a:off x="8728911" y="4040003"/>
              <a:ext cx="1011763" cy="318839"/>
              <a:chOff x="8728911" y="4040003"/>
              <a:chExt cx="1011763" cy="318839"/>
            </a:xfrm>
          </p:grpSpPr>
          <p:sp>
            <p:nvSpPr>
              <p:cNvPr id="175" name="TextBox 174"/>
              <p:cNvSpPr txBox="1"/>
              <p:nvPr/>
            </p:nvSpPr>
            <p:spPr>
              <a:xfrm>
                <a:off x="9081518" y="4057737"/>
                <a:ext cx="659156" cy="301105"/>
              </a:xfrm>
              <a:prstGeom prst="rect">
                <a:avLst/>
              </a:prstGeom>
              <a:noFill/>
              <a:ln>
                <a:noFill/>
              </a:ln>
            </p:spPr>
            <p:txBody>
              <a:bodyPr wrap="none" lIns="0" tIns="27971" rIns="0" bIns="0" rtlCol="0">
                <a:noAutofit/>
              </a:bodyPr>
              <a:lstStyle/>
              <a:p>
                <a:pPr defTabSz="932317" eaLnBrk="0" fontAlgn="base" hangingPunct="0">
                  <a:lnSpc>
                    <a:spcPts val="816"/>
                  </a:lnSpc>
                  <a:spcBef>
                    <a:spcPct val="0"/>
                  </a:spcBef>
                  <a:spcAft>
                    <a:spcPct val="0"/>
                  </a:spcAft>
                </a:pPr>
                <a:r>
                  <a:rPr lang="en-US" sz="765" dirty="0" err="1">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Redis</a:t>
                </a:r>
                <a:endPar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endParaRPr>
              </a:p>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Cache</a:t>
                </a:r>
              </a:p>
            </p:txBody>
          </p:sp>
          <p:pic>
            <p:nvPicPr>
              <p:cNvPr id="176" name="Picture 175"/>
              <p:cNvPicPr>
                <a:picLocks noChangeAspect="1"/>
              </p:cNvPicPr>
              <p:nvPr/>
            </p:nvPicPr>
            <p:blipFill>
              <a:blip r:embed="rId34" cstate="print">
                <a:biLevel thresh="25000"/>
                <a:extLst>
                  <a:ext uri="{28A0092B-C50C-407E-A947-70E740481C1C}">
                    <a14:useLocalDpi xmlns:a14="http://schemas.microsoft.com/office/drawing/2010/main" val="0"/>
                  </a:ext>
                </a:extLst>
              </a:blip>
              <a:stretch>
                <a:fillRect/>
              </a:stretch>
            </p:blipFill>
            <p:spPr>
              <a:xfrm>
                <a:off x="8728911" y="4040003"/>
                <a:ext cx="289282" cy="289282"/>
              </a:xfrm>
              <a:prstGeom prst="rect">
                <a:avLst/>
              </a:prstGeom>
            </p:spPr>
          </p:pic>
        </p:grpSp>
        <p:grpSp>
          <p:nvGrpSpPr>
            <p:cNvPr id="392" name="Group 391"/>
            <p:cNvGrpSpPr/>
            <p:nvPr/>
          </p:nvGrpSpPr>
          <p:grpSpPr>
            <a:xfrm>
              <a:off x="9789813" y="4065697"/>
              <a:ext cx="1011560" cy="362789"/>
              <a:chOff x="9789813" y="4065697"/>
              <a:chExt cx="1011560" cy="362789"/>
            </a:xfrm>
          </p:grpSpPr>
          <p:sp>
            <p:nvSpPr>
              <p:cNvPr id="177" name="TextBox 176"/>
              <p:cNvSpPr txBox="1"/>
              <p:nvPr/>
            </p:nvSpPr>
            <p:spPr>
              <a:xfrm>
                <a:off x="10142217" y="4127381"/>
                <a:ext cx="659156" cy="301105"/>
              </a:xfrm>
              <a:prstGeom prst="rect">
                <a:avLst/>
              </a:prstGeom>
              <a:noFill/>
              <a:ln>
                <a:noFill/>
              </a:ln>
            </p:spPr>
            <p:txBody>
              <a:bodyPr wrap="none" lIns="0" tIns="27971" rIns="0" bIns="0" rtlCol="0">
                <a:noAutofit/>
              </a:bodyPr>
              <a:lstStyle/>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Search</a:t>
                </a:r>
              </a:p>
              <a:p>
                <a:pPr defTabSz="932317" eaLnBrk="0" fontAlgn="base" hangingPunct="0">
                  <a:lnSpc>
                    <a:spcPts val="816"/>
                  </a:lnSpc>
                  <a:spcBef>
                    <a:spcPct val="0"/>
                  </a:spcBef>
                  <a:spcAft>
                    <a:spcPct val="0"/>
                  </a:spcAft>
                </a:pPr>
                <a:endPar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endParaRPr>
              </a:p>
            </p:txBody>
          </p:sp>
          <p:pic>
            <p:nvPicPr>
              <p:cNvPr id="178" name="Picture 177"/>
              <p:cNvPicPr>
                <a:picLocks noChangeAspect="1"/>
              </p:cNvPicPr>
              <p:nvPr/>
            </p:nvPicPr>
            <p:blipFill>
              <a:blip r:embed="rId35" cstate="print">
                <a:biLevel thresh="25000"/>
                <a:extLst>
                  <a:ext uri="{28A0092B-C50C-407E-A947-70E740481C1C}">
                    <a14:useLocalDpi xmlns:a14="http://schemas.microsoft.com/office/drawing/2010/main" val="0"/>
                  </a:ext>
                </a:extLst>
              </a:blip>
              <a:stretch>
                <a:fillRect/>
              </a:stretch>
            </p:blipFill>
            <p:spPr>
              <a:xfrm>
                <a:off x="9789813" y="4065697"/>
                <a:ext cx="293993" cy="293993"/>
              </a:xfrm>
              <a:prstGeom prst="rect">
                <a:avLst/>
              </a:prstGeom>
            </p:spPr>
          </p:pic>
        </p:grpSp>
        <p:grpSp>
          <p:nvGrpSpPr>
            <p:cNvPr id="393" name="Group 392"/>
            <p:cNvGrpSpPr/>
            <p:nvPr/>
          </p:nvGrpSpPr>
          <p:grpSpPr>
            <a:xfrm>
              <a:off x="9795245" y="4668527"/>
              <a:ext cx="1014773" cy="328756"/>
              <a:chOff x="9795245" y="4668527"/>
              <a:chExt cx="1014773" cy="328756"/>
            </a:xfrm>
          </p:grpSpPr>
          <p:sp>
            <p:nvSpPr>
              <p:cNvPr id="179" name="TextBox 178"/>
              <p:cNvSpPr txBox="1"/>
              <p:nvPr/>
            </p:nvSpPr>
            <p:spPr>
              <a:xfrm>
                <a:off x="10150862" y="4696178"/>
                <a:ext cx="659156" cy="301105"/>
              </a:xfrm>
              <a:prstGeom prst="rect">
                <a:avLst/>
              </a:prstGeom>
              <a:noFill/>
              <a:ln>
                <a:noFill/>
              </a:ln>
            </p:spPr>
            <p:txBody>
              <a:bodyPr wrap="none" lIns="0" tIns="27971" rIns="0" bIns="0" rtlCol="0">
                <a:noAutofit/>
              </a:bodyPr>
              <a:lstStyle/>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Tables</a:t>
                </a:r>
              </a:p>
            </p:txBody>
          </p:sp>
          <p:pic>
            <p:nvPicPr>
              <p:cNvPr id="180" name="Picture 179" descr="Storage table.png"/>
              <p:cNvPicPr>
                <a:picLocks noChangeAspect="1"/>
              </p:cNvPicPr>
              <p:nvPr/>
            </p:nvPicPr>
            <p:blipFill>
              <a:blip r:embed="rId36" cstate="print">
                <a:biLevel thresh="25000"/>
                <a:extLst>
                  <a:ext uri="{28A0092B-C50C-407E-A947-70E740481C1C}">
                    <a14:useLocalDpi xmlns:a14="http://schemas.microsoft.com/office/drawing/2010/main" val="0"/>
                  </a:ext>
                </a:extLst>
              </a:blip>
              <a:stretch>
                <a:fillRect/>
              </a:stretch>
            </p:blipFill>
            <p:spPr>
              <a:xfrm>
                <a:off x="9795245" y="4668527"/>
                <a:ext cx="288561" cy="288560"/>
              </a:xfrm>
              <a:prstGeom prst="rect">
                <a:avLst/>
              </a:prstGeom>
            </p:spPr>
          </p:pic>
        </p:grpSp>
        <p:grpSp>
          <p:nvGrpSpPr>
            <p:cNvPr id="389" name="Group 388"/>
            <p:cNvGrpSpPr/>
            <p:nvPr/>
          </p:nvGrpSpPr>
          <p:grpSpPr>
            <a:xfrm>
              <a:off x="9763191" y="3476801"/>
              <a:ext cx="751841" cy="347627"/>
              <a:chOff x="9763191" y="3476801"/>
              <a:chExt cx="751841" cy="347627"/>
            </a:xfrm>
          </p:grpSpPr>
          <p:pic>
            <p:nvPicPr>
              <p:cNvPr id="17" name="Picture 16"/>
              <p:cNvPicPr>
                <a:picLocks noChangeAspect="1"/>
              </p:cNvPicPr>
              <p:nvPr/>
            </p:nvPicPr>
            <p:blipFill>
              <a:blip r:embed="rId37"/>
              <a:stretch>
                <a:fillRect/>
              </a:stretch>
            </p:blipFill>
            <p:spPr>
              <a:xfrm>
                <a:off x="9763191" y="3476801"/>
                <a:ext cx="320616" cy="290558"/>
              </a:xfrm>
              <a:prstGeom prst="rect">
                <a:avLst/>
              </a:prstGeom>
            </p:spPr>
          </p:pic>
          <p:sp>
            <p:nvSpPr>
              <p:cNvPr id="246" name="TextBox 245"/>
              <p:cNvSpPr txBox="1"/>
              <p:nvPr/>
            </p:nvSpPr>
            <p:spPr>
              <a:xfrm>
                <a:off x="10117219" y="3498352"/>
                <a:ext cx="397813" cy="326076"/>
              </a:xfrm>
              <a:prstGeom prst="rect">
                <a:avLst/>
              </a:prstGeom>
              <a:noFill/>
              <a:ln>
                <a:noFill/>
              </a:ln>
            </p:spPr>
            <p:txBody>
              <a:bodyPr wrap="none" lIns="0" tIns="27971" rIns="0" bIns="0" rtlCol="0">
                <a:noAutofit/>
              </a:bodyPr>
              <a:lstStyle/>
              <a:p>
                <a:pPr defTabSz="932317" eaLnBrk="0" fontAlgn="base" hangingPunct="0">
                  <a:lnSpc>
                    <a:spcPts val="816"/>
                  </a:lnSpc>
                  <a:spcBef>
                    <a:spcPct val="0"/>
                  </a:spcBef>
                  <a:spcAft>
                    <a:spcPct val="0"/>
                  </a:spcAft>
                </a:pPr>
                <a:r>
                  <a:rPr lang="en-US" sz="765" dirty="0" smtClean="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SQL Data</a:t>
                </a:r>
              </a:p>
              <a:p>
                <a:pPr defTabSz="932317" eaLnBrk="0" fontAlgn="base" hangingPunct="0">
                  <a:lnSpc>
                    <a:spcPts val="816"/>
                  </a:lnSpc>
                  <a:spcBef>
                    <a:spcPct val="0"/>
                  </a:spcBef>
                  <a:spcAft>
                    <a:spcPct val="0"/>
                  </a:spcAft>
                </a:pPr>
                <a:r>
                  <a:rPr lang="en-US" sz="765" dirty="0" smtClean="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Warehouse</a:t>
                </a:r>
                <a:endPar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endParaRPr>
              </a:p>
            </p:txBody>
          </p:sp>
        </p:grpSp>
      </p:grpSp>
      <p:sp>
        <p:nvSpPr>
          <p:cNvPr id="9" name="Freeform 8"/>
          <p:cNvSpPr/>
          <p:nvPr/>
        </p:nvSpPr>
        <p:spPr bwMode="auto">
          <a:xfrm>
            <a:off x="11186102" y="2720692"/>
            <a:ext cx="69056" cy="38723"/>
          </a:xfrm>
          <a:custGeom>
            <a:avLst/>
            <a:gdLst>
              <a:gd name="connsiteX0" fmla="*/ 0 w 69056"/>
              <a:gd name="connsiteY0" fmla="*/ 16668 h 38723"/>
              <a:gd name="connsiteX1" fmla="*/ 26194 w 69056"/>
              <a:gd name="connsiteY1" fmla="*/ 7143 h 38723"/>
              <a:gd name="connsiteX2" fmla="*/ 28575 w 69056"/>
              <a:gd name="connsiteY2" fmla="*/ 0 h 38723"/>
              <a:gd name="connsiteX3" fmla="*/ 30956 w 69056"/>
              <a:gd name="connsiteY3" fmla="*/ 7143 h 38723"/>
              <a:gd name="connsiteX4" fmla="*/ 33337 w 69056"/>
              <a:gd name="connsiteY4" fmla="*/ 38100 h 38723"/>
              <a:gd name="connsiteX5" fmla="*/ 35719 w 69056"/>
              <a:gd name="connsiteY5" fmla="*/ 28575 h 38723"/>
              <a:gd name="connsiteX6" fmla="*/ 42862 w 69056"/>
              <a:gd name="connsiteY6" fmla="*/ 23812 h 38723"/>
              <a:gd name="connsiteX7" fmla="*/ 69056 w 69056"/>
              <a:gd name="connsiteY7" fmla="*/ 19050 h 387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9056" h="38723">
                <a:moveTo>
                  <a:pt x="0" y="16668"/>
                </a:moveTo>
                <a:cubicBezTo>
                  <a:pt x="14329" y="14877"/>
                  <a:pt x="18768" y="18282"/>
                  <a:pt x="26194" y="7143"/>
                </a:cubicBezTo>
                <a:cubicBezTo>
                  <a:pt x="27586" y="5055"/>
                  <a:pt x="27781" y="2381"/>
                  <a:pt x="28575" y="0"/>
                </a:cubicBezTo>
                <a:cubicBezTo>
                  <a:pt x="29369" y="2381"/>
                  <a:pt x="30645" y="4653"/>
                  <a:pt x="30956" y="7143"/>
                </a:cubicBezTo>
                <a:cubicBezTo>
                  <a:pt x="32240" y="17413"/>
                  <a:pt x="31092" y="27997"/>
                  <a:pt x="33337" y="38100"/>
                </a:cubicBezTo>
                <a:cubicBezTo>
                  <a:pt x="34047" y="41295"/>
                  <a:pt x="33904" y="31298"/>
                  <a:pt x="35719" y="28575"/>
                </a:cubicBezTo>
                <a:cubicBezTo>
                  <a:pt x="37306" y="26194"/>
                  <a:pt x="40247" y="24974"/>
                  <a:pt x="42862" y="23812"/>
                </a:cubicBezTo>
                <a:cubicBezTo>
                  <a:pt x="56400" y="17795"/>
                  <a:pt x="55699" y="19050"/>
                  <a:pt x="69056" y="19050"/>
                </a:cubicBezTo>
              </a:path>
            </a:pathLst>
          </a:cu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grpSp>
        <p:nvGrpSpPr>
          <p:cNvPr id="337" name="Group 336"/>
          <p:cNvGrpSpPr/>
          <p:nvPr/>
        </p:nvGrpSpPr>
        <p:grpSpPr>
          <a:xfrm>
            <a:off x="10717360" y="1196219"/>
            <a:ext cx="1011280" cy="334318"/>
            <a:chOff x="11200294" y="2143330"/>
            <a:chExt cx="1011280" cy="334317"/>
          </a:xfrm>
        </p:grpSpPr>
        <p:sp>
          <p:nvSpPr>
            <p:cNvPr id="197" name="TextBox 196"/>
            <p:cNvSpPr txBox="1"/>
            <p:nvPr/>
          </p:nvSpPr>
          <p:spPr>
            <a:xfrm>
              <a:off x="11552418" y="2176542"/>
              <a:ext cx="659156" cy="301105"/>
            </a:xfrm>
            <a:prstGeom prst="rect">
              <a:avLst/>
            </a:prstGeom>
            <a:noFill/>
            <a:ln>
              <a:noFill/>
            </a:ln>
          </p:spPr>
          <p:txBody>
            <a:bodyPr wrap="none" lIns="0" tIns="27971" rIns="0" bIns="0" rtlCol="0">
              <a:noAutofit/>
            </a:bodyPr>
            <a:lstStyle/>
            <a:p>
              <a:pPr defTabSz="932317" eaLnBrk="0" fontAlgn="base" hangingPunct="0">
                <a:lnSpc>
                  <a:spcPts val="816"/>
                </a:lnSpc>
                <a:spcBef>
                  <a:spcPct val="0"/>
                </a:spcBef>
                <a:spcAft>
                  <a:spcPct val="0"/>
                </a:spcAft>
              </a:pPr>
              <a:r>
                <a:rPr lang="en-US" sz="765" dirty="0" smtClean="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Azure AD </a:t>
              </a:r>
            </a:p>
            <a:p>
              <a:pPr defTabSz="932317" eaLnBrk="0" fontAlgn="base" hangingPunct="0">
                <a:lnSpc>
                  <a:spcPts val="816"/>
                </a:lnSpc>
                <a:spcBef>
                  <a:spcPct val="0"/>
                </a:spcBef>
                <a:spcAft>
                  <a:spcPct val="0"/>
                </a:spcAft>
              </a:pPr>
              <a:r>
                <a:rPr lang="en-US" sz="765" dirty="0" smtClean="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Connect Health</a:t>
              </a:r>
              <a:endPar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endParaRPr>
            </a:p>
          </p:txBody>
        </p:sp>
        <p:grpSp>
          <p:nvGrpSpPr>
            <p:cNvPr id="229" name="Group 228"/>
            <p:cNvGrpSpPr/>
            <p:nvPr/>
          </p:nvGrpSpPr>
          <p:grpSpPr>
            <a:xfrm>
              <a:off x="11200294" y="2143330"/>
              <a:ext cx="293741" cy="279390"/>
              <a:chOff x="10757647" y="1125048"/>
              <a:chExt cx="293741" cy="279390"/>
            </a:xfrm>
          </p:grpSpPr>
          <p:pic>
            <p:nvPicPr>
              <p:cNvPr id="222" name="Picture 221" descr="Azure Active Directory.png"/>
              <p:cNvPicPr>
                <a:picLocks noChangeAspect="1"/>
              </p:cNvPicPr>
              <p:nvPr/>
            </p:nvPicPr>
            <p:blipFill>
              <a:blip r:embed="rId18" cstate="print">
                <a:biLevel thresh="25000"/>
                <a:extLst>
                  <a:ext uri="{28A0092B-C50C-407E-A947-70E740481C1C}">
                    <a14:useLocalDpi xmlns:a14="http://schemas.microsoft.com/office/drawing/2010/main" val="0"/>
                  </a:ext>
                </a:extLst>
              </a:blip>
              <a:stretch>
                <a:fillRect/>
              </a:stretch>
            </p:blipFill>
            <p:spPr>
              <a:xfrm>
                <a:off x="10757647" y="1125048"/>
                <a:ext cx="262077" cy="262076"/>
              </a:xfrm>
              <a:prstGeom prst="rect">
                <a:avLst/>
              </a:prstGeom>
            </p:spPr>
          </p:pic>
          <p:sp>
            <p:nvSpPr>
              <p:cNvPr id="2" name="Heart 1"/>
              <p:cNvSpPr/>
              <p:nvPr/>
            </p:nvSpPr>
            <p:spPr bwMode="auto">
              <a:xfrm>
                <a:off x="10905025" y="1275030"/>
                <a:ext cx="146363" cy="129408"/>
              </a:xfrm>
              <a:prstGeom prst="heart">
                <a:avLst/>
              </a:prstGeom>
              <a:solidFill>
                <a:schemeClr val="bg1"/>
              </a:solidFill>
              <a:ln w="12700">
                <a:solidFill>
                  <a:srgbClr val="005695"/>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000" b="1" dirty="0" smtClean="0">
                  <a:solidFill>
                    <a:schemeClr val="bg1"/>
                  </a:solidFill>
                  <a:latin typeface="+mj-lt"/>
                  <a:ea typeface="Segoe UI" pitchFamily="34" charset="0"/>
                  <a:cs typeface="Segoe UI" pitchFamily="34" charset="0"/>
                </a:endParaRPr>
              </a:p>
            </p:txBody>
          </p:sp>
          <p:grpSp>
            <p:nvGrpSpPr>
              <p:cNvPr id="22" name="Group 21"/>
              <p:cNvGrpSpPr/>
              <p:nvPr/>
            </p:nvGrpSpPr>
            <p:grpSpPr>
              <a:xfrm>
                <a:off x="10911015" y="1312918"/>
                <a:ext cx="107890" cy="50915"/>
                <a:chOff x="11033154" y="1382736"/>
                <a:chExt cx="155481" cy="72283"/>
              </a:xfrm>
            </p:grpSpPr>
            <p:cxnSp>
              <p:nvCxnSpPr>
                <p:cNvPr id="11" name="Straight Connector 10"/>
                <p:cNvCxnSpPr/>
                <p:nvPr/>
              </p:nvCxnSpPr>
              <p:spPr>
                <a:xfrm flipV="1">
                  <a:off x="11033154" y="1413481"/>
                  <a:ext cx="50167" cy="1722"/>
                </a:xfrm>
                <a:prstGeom prst="line">
                  <a:avLst/>
                </a:prstGeom>
                <a:ln>
                  <a:solidFill>
                    <a:srgbClr val="005695"/>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3" name="Straight Connector 222"/>
                <p:cNvCxnSpPr/>
                <p:nvPr/>
              </p:nvCxnSpPr>
              <p:spPr>
                <a:xfrm flipV="1">
                  <a:off x="11138468" y="1418244"/>
                  <a:ext cx="50167" cy="1722"/>
                </a:xfrm>
                <a:prstGeom prst="line">
                  <a:avLst/>
                </a:prstGeom>
                <a:ln>
                  <a:solidFill>
                    <a:srgbClr val="005695"/>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4" name="Straight Connector 223"/>
                <p:cNvCxnSpPr/>
                <p:nvPr/>
              </p:nvCxnSpPr>
              <p:spPr>
                <a:xfrm>
                  <a:off x="11113046" y="1382736"/>
                  <a:ext cx="1" cy="70787"/>
                </a:xfrm>
                <a:prstGeom prst="line">
                  <a:avLst/>
                </a:prstGeom>
                <a:ln>
                  <a:solidFill>
                    <a:srgbClr val="005695"/>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5" name="Straight Connector 224"/>
                <p:cNvCxnSpPr/>
                <p:nvPr/>
              </p:nvCxnSpPr>
              <p:spPr>
                <a:xfrm flipV="1">
                  <a:off x="11080878" y="1387719"/>
                  <a:ext cx="25083" cy="27484"/>
                </a:xfrm>
                <a:prstGeom prst="line">
                  <a:avLst/>
                </a:prstGeom>
                <a:ln>
                  <a:solidFill>
                    <a:srgbClr val="005695"/>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6" name="Straight Connector 225"/>
                <p:cNvCxnSpPr/>
                <p:nvPr/>
              </p:nvCxnSpPr>
              <p:spPr>
                <a:xfrm flipV="1">
                  <a:off x="11105959" y="1418129"/>
                  <a:ext cx="34927" cy="36890"/>
                </a:xfrm>
                <a:prstGeom prst="line">
                  <a:avLst/>
                </a:prstGeom>
                <a:ln>
                  <a:solidFill>
                    <a:srgbClr val="005695"/>
                  </a:solidFill>
                  <a:headEnd type="none"/>
                  <a:tailEnd type="none"/>
                </a:ln>
              </p:spPr>
              <p:style>
                <a:lnRef idx="1">
                  <a:schemeClr val="accent1"/>
                </a:lnRef>
                <a:fillRef idx="0">
                  <a:schemeClr val="accent1"/>
                </a:fillRef>
                <a:effectRef idx="0">
                  <a:schemeClr val="accent1"/>
                </a:effectRef>
                <a:fontRef idx="minor">
                  <a:schemeClr val="tx1"/>
                </a:fontRef>
              </p:style>
            </p:cxnSp>
          </p:grpSp>
        </p:grpSp>
      </p:grpSp>
      <p:grpSp>
        <p:nvGrpSpPr>
          <p:cNvPr id="20" name="Group 19"/>
          <p:cNvGrpSpPr/>
          <p:nvPr/>
        </p:nvGrpSpPr>
        <p:grpSpPr>
          <a:xfrm>
            <a:off x="6071870" y="5231313"/>
            <a:ext cx="843562" cy="346180"/>
            <a:chOff x="6071870" y="5231313"/>
            <a:chExt cx="843562" cy="346180"/>
          </a:xfrm>
        </p:grpSpPr>
        <p:sp>
          <p:nvSpPr>
            <p:cNvPr id="24" name="Rectangle 23"/>
            <p:cNvSpPr/>
            <p:nvPr/>
          </p:nvSpPr>
          <p:spPr bwMode="auto">
            <a:xfrm>
              <a:off x="6071870" y="5231313"/>
              <a:ext cx="843562" cy="346180"/>
            </a:xfrm>
            <a:prstGeom prst="rect">
              <a:avLst/>
            </a:prstGeom>
            <a:solidFill>
              <a:srgbClr val="005695"/>
            </a:solidFill>
            <a:ln w="6350" cap="flat" cmpd="sng" algn="ctr">
              <a:noFill/>
              <a:prstDash val="solid"/>
              <a:miter lim="800000"/>
              <a:headEnd type="none" w="med" len="med"/>
              <a:tailEnd type="none" w="med" len="med"/>
            </a:ln>
            <a:effectLst/>
          </p:spPr>
          <p:txBody>
            <a:bodyPr rot="0" spcFirstLastPara="0" vertOverflow="overflow" horzOverflow="overflow" vert="horz" wrap="square" lIns="310896" tIns="45720" rIns="0" bIns="143428" numCol="1" spcCol="0" rtlCol="0" fromWordArt="0" anchor="t" anchorCtr="0" forceAA="0" compatLnSpc="1">
              <a:prstTxWarp prst="textNoShape">
                <a:avLst/>
              </a:prstTxWarp>
              <a:noAutofit/>
            </a:bodyPr>
            <a:lstStyle/>
            <a:p>
              <a:pPr defTabSz="913927" fontAlgn="base">
                <a:lnSpc>
                  <a:spcPct val="90000"/>
                </a:lnSpc>
              </a:pPr>
              <a:r>
                <a:rPr lang="en-US" sz="800" kern="0" dirty="0">
                  <a:gradFill>
                    <a:gsLst>
                      <a:gs pos="0">
                        <a:srgbClr val="FFFFFF"/>
                      </a:gs>
                      <a:gs pos="100000">
                        <a:srgbClr val="FFFFFF"/>
                      </a:gs>
                    </a:gsLst>
                    <a:lin ang="5400000" scaled="0"/>
                  </a:gradFill>
                  <a:ea typeface="Segoe UI" pitchFamily="34" charset="0"/>
                  <a:cs typeface="Segoe UI" pitchFamily="34" charset="0"/>
                </a:rPr>
                <a:t>Virtual Network</a:t>
              </a:r>
            </a:p>
          </p:txBody>
        </p:sp>
        <p:pic>
          <p:nvPicPr>
            <p:cNvPr id="227" name="Picture 226"/>
            <p:cNvPicPr>
              <a:picLocks noChangeAspect="1"/>
            </p:cNvPicPr>
            <p:nvPr/>
          </p:nvPicPr>
          <p:blipFill>
            <a:blip r:embed="rId38" cstate="print">
              <a:biLevel thresh="25000"/>
              <a:extLst>
                <a:ext uri="{28A0092B-C50C-407E-A947-70E740481C1C}">
                  <a14:useLocalDpi xmlns:a14="http://schemas.microsoft.com/office/drawing/2010/main" val="0"/>
                </a:ext>
              </a:extLst>
            </a:blip>
            <a:stretch>
              <a:fillRect/>
            </a:stretch>
          </p:blipFill>
          <p:spPr>
            <a:xfrm>
              <a:off x="6081595" y="5248173"/>
              <a:ext cx="267702" cy="267702"/>
            </a:xfrm>
            <a:prstGeom prst="rect">
              <a:avLst/>
            </a:prstGeom>
          </p:spPr>
        </p:pic>
      </p:grpSp>
      <p:grpSp>
        <p:nvGrpSpPr>
          <p:cNvPr id="237" name="Group 236"/>
          <p:cNvGrpSpPr/>
          <p:nvPr/>
        </p:nvGrpSpPr>
        <p:grpSpPr>
          <a:xfrm>
            <a:off x="8640978" y="5217867"/>
            <a:ext cx="812799" cy="359540"/>
            <a:chOff x="8640978" y="5217867"/>
            <a:chExt cx="812799" cy="359540"/>
          </a:xfrm>
        </p:grpSpPr>
        <p:sp>
          <p:nvSpPr>
            <p:cNvPr id="27" name="Rectangle 26"/>
            <p:cNvSpPr/>
            <p:nvPr/>
          </p:nvSpPr>
          <p:spPr bwMode="auto">
            <a:xfrm>
              <a:off x="8640978" y="5230981"/>
              <a:ext cx="812799" cy="346426"/>
            </a:xfrm>
            <a:prstGeom prst="rect">
              <a:avLst/>
            </a:prstGeom>
            <a:solidFill>
              <a:srgbClr val="005695"/>
            </a:solidFill>
            <a:ln w="6350" cap="flat" cmpd="sng" algn="ctr">
              <a:noFill/>
              <a:prstDash val="solid"/>
              <a:miter lim="800000"/>
              <a:headEnd type="none" w="med" len="med"/>
              <a:tailEnd type="none" w="med" len="med"/>
            </a:ln>
            <a:effectLst/>
          </p:spPr>
          <p:txBody>
            <a:bodyPr rot="0" spcFirstLastPara="0" vertOverflow="overflow" horzOverflow="overflow" vert="horz" wrap="square" lIns="310896" tIns="45720" rIns="0" bIns="143428" numCol="1" spcCol="0" rtlCol="0" fromWordArt="0" anchor="t" anchorCtr="0" forceAA="0" compatLnSpc="1">
              <a:prstTxWarp prst="textNoShape">
                <a:avLst/>
              </a:prstTxWarp>
              <a:noAutofit/>
            </a:bodyPr>
            <a:lstStyle/>
            <a:p>
              <a:pPr defTabSz="913927" fontAlgn="base">
                <a:lnSpc>
                  <a:spcPct val="90000"/>
                </a:lnSpc>
              </a:pPr>
              <a:r>
                <a:rPr lang="en-US" sz="800" kern="0" dirty="0">
                  <a:gradFill>
                    <a:gsLst>
                      <a:gs pos="0">
                        <a:srgbClr val="FFFFFF"/>
                      </a:gs>
                      <a:gs pos="100000">
                        <a:srgbClr val="FFFFFF"/>
                      </a:gs>
                    </a:gsLst>
                    <a:lin ang="5400000" scaled="0"/>
                  </a:gradFill>
                  <a:ea typeface="Segoe UI" pitchFamily="34" charset="0"/>
                  <a:cs typeface="Segoe UI" pitchFamily="34" charset="0"/>
                </a:rPr>
                <a:t>Express</a:t>
              </a:r>
            </a:p>
            <a:p>
              <a:pPr defTabSz="913927" fontAlgn="base">
                <a:lnSpc>
                  <a:spcPct val="90000"/>
                </a:lnSpc>
              </a:pPr>
              <a:r>
                <a:rPr lang="en-US" sz="800" kern="0" dirty="0">
                  <a:gradFill>
                    <a:gsLst>
                      <a:gs pos="0">
                        <a:srgbClr val="FFFFFF"/>
                      </a:gs>
                      <a:gs pos="100000">
                        <a:srgbClr val="FFFFFF"/>
                      </a:gs>
                    </a:gsLst>
                    <a:lin ang="5400000" scaled="0"/>
                  </a:gradFill>
                  <a:ea typeface="Segoe UI" pitchFamily="34" charset="0"/>
                  <a:cs typeface="Segoe UI" pitchFamily="34" charset="0"/>
                </a:rPr>
                <a:t>Route</a:t>
              </a:r>
            </a:p>
          </p:txBody>
        </p:sp>
        <p:pic>
          <p:nvPicPr>
            <p:cNvPr id="228" name="Picture 227"/>
            <p:cNvPicPr>
              <a:picLocks noChangeAspect="1"/>
            </p:cNvPicPr>
            <p:nvPr/>
          </p:nvPicPr>
          <p:blipFill>
            <a:blip r:embed="rId39" cstate="print">
              <a:biLevel thresh="25000"/>
              <a:extLst>
                <a:ext uri="{28A0092B-C50C-407E-A947-70E740481C1C}">
                  <a14:useLocalDpi xmlns:a14="http://schemas.microsoft.com/office/drawing/2010/main" val="0"/>
                </a:ext>
              </a:extLst>
            </a:blip>
            <a:stretch>
              <a:fillRect/>
            </a:stretch>
          </p:blipFill>
          <p:spPr>
            <a:xfrm>
              <a:off x="8669836" y="5217867"/>
              <a:ext cx="251761" cy="251761"/>
            </a:xfrm>
            <a:prstGeom prst="rect">
              <a:avLst/>
            </a:prstGeom>
          </p:spPr>
        </p:pic>
      </p:grpSp>
      <p:grpSp>
        <p:nvGrpSpPr>
          <p:cNvPr id="16" name="Group 15"/>
          <p:cNvGrpSpPr/>
          <p:nvPr/>
        </p:nvGrpSpPr>
        <p:grpSpPr>
          <a:xfrm>
            <a:off x="3003353" y="5231315"/>
            <a:ext cx="915430" cy="363427"/>
            <a:chOff x="3003353" y="5231315"/>
            <a:chExt cx="915430" cy="363427"/>
          </a:xfrm>
        </p:grpSpPr>
        <p:sp>
          <p:nvSpPr>
            <p:cNvPr id="25" name="Rectangle 24"/>
            <p:cNvSpPr/>
            <p:nvPr/>
          </p:nvSpPr>
          <p:spPr bwMode="auto">
            <a:xfrm>
              <a:off x="3003353" y="5231315"/>
              <a:ext cx="915430" cy="363427"/>
            </a:xfrm>
            <a:prstGeom prst="rect">
              <a:avLst/>
            </a:prstGeom>
            <a:solidFill>
              <a:srgbClr val="005695"/>
            </a:solidFill>
            <a:ln w="6350" cap="flat" cmpd="sng" algn="ctr">
              <a:noFill/>
              <a:prstDash val="solid"/>
              <a:miter lim="800000"/>
              <a:headEnd type="none" w="med" len="med"/>
              <a:tailEnd type="none" w="med" len="med"/>
            </a:ln>
            <a:effectLst/>
          </p:spPr>
          <p:txBody>
            <a:bodyPr rot="0" spcFirstLastPara="0" vertOverflow="overflow" horzOverflow="overflow" vert="horz" wrap="square" lIns="310896" tIns="45720" rIns="0" bIns="143428" numCol="1" spcCol="0" rtlCol="0" fromWordArt="0" anchor="t" anchorCtr="0" forceAA="0" compatLnSpc="1">
              <a:prstTxWarp prst="textNoShape">
                <a:avLst/>
              </a:prstTxWarp>
              <a:noAutofit/>
            </a:bodyPr>
            <a:lstStyle/>
            <a:p>
              <a:pPr defTabSz="913927" fontAlgn="base">
                <a:lnSpc>
                  <a:spcPct val="90000"/>
                </a:lnSpc>
              </a:pPr>
              <a:r>
                <a:rPr lang="en-US" sz="800" kern="0" dirty="0">
                  <a:gradFill>
                    <a:gsLst>
                      <a:gs pos="0">
                        <a:srgbClr val="FFFFFF"/>
                      </a:gs>
                      <a:gs pos="100000">
                        <a:srgbClr val="FFFFFF"/>
                      </a:gs>
                    </a:gsLst>
                    <a:lin ang="5400000" scaled="0"/>
                  </a:gradFill>
                  <a:ea typeface="Segoe UI" pitchFamily="34" charset="0"/>
                  <a:cs typeface="Segoe UI" pitchFamily="34" charset="0"/>
                </a:rPr>
                <a:t>BLOB Storage</a:t>
              </a:r>
            </a:p>
          </p:txBody>
        </p:sp>
        <p:pic>
          <p:nvPicPr>
            <p:cNvPr id="232" name="Picture 231" descr="Storage blob.png"/>
            <p:cNvPicPr>
              <a:picLocks noChangeAspect="1"/>
            </p:cNvPicPr>
            <p:nvPr/>
          </p:nvPicPr>
          <p:blipFill>
            <a:blip r:embed="rId40" cstate="print">
              <a:biLevel thresh="25000"/>
              <a:extLst>
                <a:ext uri="{28A0092B-C50C-407E-A947-70E740481C1C}">
                  <a14:useLocalDpi xmlns:a14="http://schemas.microsoft.com/office/drawing/2010/main" val="0"/>
                </a:ext>
              </a:extLst>
            </a:blip>
            <a:stretch>
              <a:fillRect/>
            </a:stretch>
          </p:blipFill>
          <p:spPr>
            <a:xfrm>
              <a:off x="3032767" y="5271308"/>
              <a:ext cx="247169" cy="247170"/>
            </a:xfrm>
            <a:prstGeom prst="rect">
              <a:avLst/>
            </a:prstGeom>
          </p:spPr>
        </p:pic>
      </p:grpSp>
      <p:grpSp>
        <p:nvGrpSpPr>
          <p:cNvPr id="18" name="Group 17"/>
          <p:cNvGrpSpPr/>
          <p:nvPr/>
        </p:nvGrpSpPr>
        <p:grpSpPr>
          <a:xfrm>
            <a:off x="3995042" y="5231314"/>
            <a:ext cx="835223" cy="363427"/>
            <a:chOff x="3995042" y="5231314"/>
            <a:chExt cx="835223" cy="363427"/>
          </a:xfrm>
        </p:grpSpPr>
        <p:sp>
          <p:nvSpPr>
            <p:cNvPr id="26" name="Rectangle 25"/>
            <p:cNvSpPr/>
            <p:nvPr/>
          </p:nvSpPr>
          <p:spPr bwMode="auto">
            <a:xfrm>
              <a:off x="3995042" y="5231314"/>
              <a:ext cx="835223" cy="363427"/>
            </a:xfrm>
            <a:prstGeom prst="rect">
              <a:avLst/>
            </a:prstGeom>
            <a:solidFill>
              <a:srgbClr val="005695"/>
            </a:solidFill>
            <a:ln w="6350" cap="flat" cmpd="sng" algn="ctr">
              <a:noFill/>
              <a:prstDash val="solid"/>
              <a:miter lim="800000"/>
              <a:headEnd type="none" w="med" len="med"/>
              <a:tailEnd type="none" w="med" len="med"/>
            </a:ln>
            <a:effectLst/>
          </p:spPr>
          <p:txBody>
            <a:bodyPr rot="0" spcFirstLastPara="0" vertOverflow="overflow" horzOverflow="overflow" vert="horz" wrap="square" lIns="310896" tIns="45720" rIns="0" bIns="143428" numCol="1" spcCol="0" rtlCol="0" fromWordArt="0" anchor="t" anchorCtr="0" forceAA="0" compatLnSpc="1">
              <a:prstTxWarp prst="textNoShape">
                <a:avLst/>
              </a:prstTxWarp>
              <a:noAutofit/>
            </a:bodyPr>
            <a:lstStyle/>
            <a:p>
              <a:pPr defTabSz="913927" fontAlgn="base">
                <a:lnSpc>
                  <a:spcPct val="90000"/>
                </a:lnSpc>
              </a:pPr>
              <a:r>
                <a:rPr lang="en-US" sz="800" kern="0" dirty="0">
                  <a:gradFill>
                    <a:gsLst>
                      <a:gs pos="0">
                        <a:srgbClr val="FFFFFF"/>
                      </a:gs>
                      <a:gs pos="100000">
                        <a:srgbClr val="FFFFFF"/>
                      </a:gs>
                    </a:gsLst>
                    <a:lin ang="5400000" scaled="0"/>
                  </a:gradFill>
                  <a:ea typeface="Segoe UI" pitchFamily="34" charset="0"/>
                  <a:cs typeface="Segoe UI" pitchFamily="34" charset="0"/>
                </a:rPr>
                <a:t>Azure Files</a:t>
              </a:r>
            </a:p>
          </p:txBody>
        </p:sp>
        <p:pic>
          <p:nvPicPr>
            <p:cNvPr id="233" name="Picture 232" descr="Storage blob.png"/>
            <p:cNvPicPr>
              <a:picLocks noChangeAspect="1"/>
            </p:cNvPicPr>
            <p:nvPr/>
          </p:nvPicPr>
          <p:blipFill>
            <a:blip r:embed="rId40" cstate="print">
              <a:biLevel thresh="25000"/>
              <a:extLst>
                <a:ext uri="{28A0092B-C50C-407E-A947-70E740481C1C}">
                  <a14:useLocalDpi xmlns:a14="http://schemas.microsoft.com/office/drawing/2010/main" val="0"/>
                </a:ext>
              </a:extLst>
            </a:blip>
            <a:stretch>
              <a:fillRect/>
            </a:stretch>
          </p:blipFill>
          <p:spPr>
            <a:xfrm>
              <a:off x="4024079" y="5271308"/>
              <a:ext cx="247169" cy="247170"/>
            </a:xfrm>
            <a:prstGeom prst="rect">
              <a:avLst/>
            </a:prstGeom>
          </p:spPr>
        </p:pic>
      </p:grpSp>
      <p:grpSp>
        <p:nvGrpSpPr>
          <p:cNvPr id="19" name="Group 18"/>
          <p:cNvGrpSpPr/>
          <p:nvPr/>
        </p:nvGrpSpPr>
        <p:grpSpPr>
          <a:xfrm>
            <a:off x="4925592" y="5231313"/>
            <a:ext cx="836224" cy="363427"/>
            <a:chOff x="4925592" y="5231313"/>
            <a:chExt cx="836224" cy="363427"/>
          </a:xfrm>
        </p:grpSpPr>
        <p:sp>
          <p:nvSpPr>
            <p:cNvPr id="61" name="Rectangle 60"/>
            <p:cNvSpPr/>
            <p:nvPr/>
          </p:nvSpPr>
          <p:spPr bwMode="auto">
            <a:xfrm>
              <a:off x="4925592" y="5231313"/>
              <a:ext cx="836224" cy="363427"/>
            </a:xfrm>
            <a:prstGeom prst="rect">
              <a:avLst/>
            </a:prstGeom>
            <a:solidFill>
              <a:srgbClr val="005695"/>
            </a:solidFill>
            <a:ln w="6350" cap="flat" cmpd="sng" algn="ctr">
              <a:noFill/>
              <a:prstDash val="solid"/>
              <a:miter lim="800000"/>
              <a:headEnd type="none" w="med" len="med"/>
              <a:tailEnd type="none" w="med" len="med"/>
            </a:ln>
            <a:effectLst/>
          </p:spPr>
          <p:txBody>
            <a:bodyPr rot="0" spcFirstLastPara="0" vertOverflow="overflow" horzOverflow="overflow" vert="horz" wrap="square" lIns="310896" tIns="45720" rIns="0" bIns="143428" numCol="1" spcCol="0" rtlCol="0" fromWordArt="0" anchor="t" anchorCtr="0" forceAA="0" compatLnSpc="1">
              <a:prstTxWarp prst="textNoShape">
                <a:avLst/>
              </a:prstTxWarp>
              <a:noAutofit/>
            </a:bodyPr>
            <a:lstStyle/>
            <a:p>
              <a:pPr defTabSz="913927" fontAlgn="base">
                <a:lnSpc>
                  <a:spcPct val="90000"/>
                </a:lnSpc>
              </a:pPr>
              <a:r>
                <a:rPr lang="en-US" sz="800" kern="0" dirty="0">
                  <a:gradFill>
                    <a:gsLst>
                      <a:gs pos="0">
                        <a:srgbClr val="FFFFFF"/>
                      </a:gs>
                      <a:gs pos="100000">
                        <a:srgbClr val="FFFFFF"/>
                      </a:gs>
                    </a:gsLst>
                    <a:lin ang="5400000" scaled="0"/>
                  </a:gradFill>
                  <a:ea typeface="Segoe UI" pitchFamily="34" charset="0"/>
                  <a:cs typeface="Segoe UI" pitchFamily="34" charset="0"/>
                </a:rPr>
                <a:t>Premium Storage</a:t>
              </a:r>
            </a:p>
          </p:txBody>
        </p:sp>
        <p:pic>
          <p:nvPicPr>
            <p:cNvPr id="234" name="Picture 233" descr="Storage blob.png"/>
            <p:cNvPicPr>
              <a:picLocks noChangeAspect="1"/>
            </p:cNvPicPr>
            <p:nvPr/>
          </p:nvPicPr>
          <p:blipFill>
            <a:blip r:embed="rId40" cstate="print">
              <a:biLevel thresh="25000"/>
              <a:extLst>
                <a:ext uri="{28A0092B-C50C-407E-A947-70E740481C1C}">
                  <a14:useLocalDpi xmlns:a14="http://schemas.microsoft.com/office/drawing/2010/main" val="0"/>
                </a:ext>
              </a:extLst>
            </a:blip>
            <a:stretch>
              <a:fillRect/>
            </a:stretch>
          </p:blipFill>
          <p:spPr>
            <a:xfrm>
              <a:off x="4947024" y="5271308"/>
              <a:ext cx="247169" cy="247170"/>
            </a:xfrm>
            <a:prstGeom prst="rect">
              <a:avLst/>
            </a:prstGeom>
          </p:spPr>
        </p:pic>
      </p:grpSp>
      <p:grpSp>
        <p:nvGrpSpPr>
          <p:cNvPr id="13" name="Group 12"/>
          <p:cNvGrpSpPr/>
          <p:nvPr/>
        </p:nvGrpSpPr>
        <p:grpSpPr>
          <a:xfrm>
            <a:off x="447259" y="5237334"/>
            <a:ext cx="808197" cy="356066"/>
            <a:chOff x="165906" y="5237334"/>
            <a:chExt cx="808197" cy="356066"/>
          </a:xfrm>
        </p:grpSpPr>
        <p:sp>
          <p:nvSpPr>
            <p:cNvPr id="43" name="Rectangle 42"/>
            <p:cNvSpPr/>
            <p:nvPr/>
          </p:nvSpPr>
          <p:spPr bwMode="auto">
            <a:xfrm>
              <a:off x="165906" y="5237334"/>
              <a:ext cx="808197" cy="356066"/>
            </a:xfrm>
            <a:prstGeom prst="rect">
              <a:avLst/>
            </a:prstGeom>
            <a:solidFill>
              <a:srgbClr val="005695"/>
            </a:solidFill>
            <a:ln w="6350" cap="flat" cmpd="sng" algn="ctr">
              <a:noFill/>
              <a:prstDash val="solid"/>
              <a:miter lim="800000"/>
              <a:headEnd type="none" w="med" len="med"/>
              <a:tailEnd type="none" w="med" len="med"/>
            </a:ln>
            <a:effectLst/>
          </p:spPr>
          <p:txBody>
            <a:bodyPr rot="0" spcFirstLastPara="0" vertOverflow="overflow" horzOverflow="overflow" vert="horz" wrap="square" lIns="310896" tIns="45720" rIns="0" bIns="143428" numCol="1" spcCol="0" rtlCol="0" fromWordArt="0" anchor="t" anchorCtr="0" forceAA="0" compatLnSpc="1">
              <a:prstTxWarp prst="textNoShape">
                <a:avLst/>
              </a:prstTxWarp>
              <a:noAutofit/>
            </a:bodyPr>
            <a:lstStyle/>
            <a:p>
              <a:pPr defTabSz="913927" fontAlgn="base">
                <a:lnSpc>
                  <a:spcPct val="90000"/>
                </a:lnSpc>
              </a:pPr>
              <a:r>
                <a:rPr lang="en-US" sz="800" kern="0" dirty="0" smtClean="0">
                  <a:gradFill>
                    <a:gsLst>
                      <a:gs pos="0">
                        <a:srgbClr val="FFFFFF"/>
                      </a:gs>
                      <a:gs pos="100000">
                        <a:srgbClr val="FFFFFF"/>
                      </a:gs>
                    </a:gsLst>
                    <a:lin ang="5400000" scaled="0"/>
                  </a:gradFill>
                  <a:ea typeface="Segoe UI" pitchFamily="34" charset="0"/>
                  <a:cs typeface="Segoe UI" pitchFamily="34" charset="0"/>
                </a:rPr>
                <a:t>Virtual Machines</a:t>
              </a:r>
              <a:endParaRPr lang="en-US" sz="800" kern="0" dirty="0">
                <a:gradFill>
                  <a:gsLst>
                    <a:gs pos="0">
                      <a:srgbClr val="FFFFFF"/>
                    </a:gs>
                    <a:gs pos="100000">
                      <a:srgbClr val="FFFFFF"/>
                    </a:gs>
                  </a:gsLst>
                  <a:lin ang="5400000" scaled="0"/>
                </a:gradFill>
                <a:ea typeface="Segoe UI" pitchFamily="34" charset="0"/>
                <a:cs typeface="Segoe UI" pitchFamily="34" charset="0"/>
              </a:endParaRPr>
            </a:p>
          </p:txBody>
        </p:sp>
        <p:pic>
          <p:nvPicPr>
            <p:cNvPr id="235" name="Picture 234"/>
            <p:cNvPicPr>
              <a:picLocks noChangeAspect="1"/>
            </p:cNvPicPr>
            <p:nvPr/>
          </p:nvPicPr>
          <p:blipFill>
            <a:blip r:embed="rId41" cstate="print">
              <a:biLevel thresh="25000"/>
              <a:extLst>
                <a:ext uri="{28A0092B-C50C-407E-A947-70E740481C1C}">
                  <a14:useLocalDpi xmlns:a14="http://schemas.microsoft.com/office/drawing/2010/main" val="0"/>
                </a:ext>
              </a:extLst>
            </a:blip>
            <a:stretch>
              <a:fillRect/>
            </a:stretch>
          </p:blipFill>
          <p:spPr>
            <a:xfrm>
              <a:off x="186771" y="5275561"/>
              <a:ext cx="261581" cy="261582"/>
            </a:xfrm>
            <a:prstGeom prst="rect">
              <a:avLst/>
            </a:prstGeom>
            <a:ln>
              <a:noFill/>
            </a:ln>
          </p:spPr>
        </p:pic>
      </p:grpSp>
      <p:grpSp>
        <p:nvGrpSpPr>
          <p:cNvPr id="328" name="Group 327"/>
          <p:cNvGrpSpPr/>
          <p:nvPr/>
        </p:nvGrpSpPr>
        <p:grpSpPr>
          <a:xfrm>
            <a:off x="10747798" y="1670908"/>
            <a:ext cx="972163" cy="344145"/>
            <a:chOff x="11248838" y="2589753"/>
            <a:chExt cx="972163" cy="344144"/>
          </a:xfrm>
        </p:grpSpPr>
        <p:sp>
          <p:nvSpPr>
            <p:cNvPr id="236" name="TextBox 235"/>
            <p:cNvSpPr txBox="1"/>
            <p:nvPr/>
          </p:nvSpPr>
          <p:spPr>
            <a:xfrm>
              <a:off x="11561845" y="2589753"/>
              <a:ext cx="659156" cy="301105"/>
            </a:xfrm>
            <a:prstGeom prst="rect">
              <a:avLst/>
            </a:prstGeom>
            <a:noFill/>
            <a:ln>
              <a:noFill/>
            </a:ln>
          </p:spPr>
          <p:txBody>
            <a:bodyPr wrap="none" lIns="0" tIns="27971" rIns="0" bIns="0" rtlCol="0">
              <a:noAutofit/>
            </a:bodyPr>
            <a:lstStyle/>
            <a:p>
              <a:pPr defTabSz="932317" eaLnBrk="0" fontAlgn="base" hangingPunct="0">
                <a:lnSpc>
                  <a:spcPts val="816"/>
                </a:lnSpc>
                <a:spcBef>
                  <a:spcPct val="0"/>
                </a:spcBef>
                <a:spcAft>
                  <a:spcPct val="0"/>
                </a:spcAft>
              </a:pPr>
              <a:r>
                <a:rPr lang="en-US" sz="765" dirty="0" smtClean="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AD Privileged</a:t>
              </a:r>
            </a:p>
            <a:p>
              <a:pPr defTabSz="932317" eaLnBrk="0" fontAlgn="base" hangingPunct="0">
                <a:lnSpc>
                  <a:spcPts val="816"/>
                </a:lnSpc>
                <a:spcBef>
                  <a:spcPct val="0"/>
                </a:spcBef>
                <a:spcAft>
                  <a:spcPct val="0"/>
                </a:spcAft>
              </a:pPr>
              <a:r>
                <a:rPr lang="en-US" sz="765" dirty="0" smtClean="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Identity </a:t>
              </a:r>
            </a:p>
            <a:p>
              <a:pPr defTabSz="932317" eaLnBrk="0" fontAlgn="base" hangingPunct="0">
                <a:lnSpc>
                  <a:spcPts val="816"/>
                </a:lnSpc>
                <a:spcBef>
                  <a:spcPct val="0"/>
                </a:spcBef>
                <a:spcAft>
                  <a:spcPct val="0"/>
                </a:spcAft>
              </a:pPr>
              <a:r>
                <a:rPr lang="en-US" sz="765" dirty="0" smtClean="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Management</a:t>
              </a:r>
              <a:endPar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endParaRPr>
            </a:p>
          </p:txBody>
        </p:sp>
        <p:pic>
          <p:nvPicPr>
            <p:cNvPr id="272" name="Picture 271"/>
            <p:cNvPicPr>
              <a:picLocks noChangeAspect="1"/>
            </p:cNvPicPr>
            <p:nvPr/>
          </p:nvPicPr>
          <p:blipFill>
            <a:blip r:embed="rId42"/>
            <a:stretch>
              <a:fillRect/>
            </a:stretch>
          </p:blipFill>
          <p:spPr>
            <a:xfrm>
              <a:off x="11248838" y="2615973"/>
              <a:ext cx="245456" cy="317924"/>
            </a:xfrm>
            <a:prstGeom prst="rect">
              <a:avLst/>
            </a:prstGeom>
          </p:spPr>
        </p:pic>
      </p:grpSp>
      <p:grpSp>
        <p:nvGrpSpPr>
          <p:cNvPr id="238" name="Group 237"/>
          <p:cNvGrpSpPr/>
          <p:nvPr/>
        </p:nvGrpSpPr>
        <p:grpSpPr>
          <a:xfrm>
            <a:off x="9495191" y="5230981"/>
            <a:ext cx="921643" cy="346426"/>
            <a:chOff x="9495191" y="5230981"/>
            <a:chExt cx="921643" cy="346426"/>
          </a:xfrm>
        </p:grpSpPr>
        <p:sp>
          <p:nvSpPr>
            <p:cNvPr id="28" name="Rectangle 27"/>
            <p:cNvSpPr/>
            <p:nvPr/>
          </p:nvSpPr>
          <p:spPr bwMode="auto">
            <a:xfrm>
              <a:off x="9495191" y="5230981"/>
              <a:ext cx="921643" cy="346426"/>
            </a:xfrm>
            <a:prstGeom prst="rect">
              <a:avLst/>
            </a:prstGeom>
            <a:solidFill>
              <a:srgbClr val="005695"/>
            </a:solidFill>
            <a:ln w="6350" cap="flat" cmpd="sng" algn="ctr">
              <a:noFill/>
              <a:prstDash val="solid"/>
              <a:miter lim="800000"/>
              <a:headEnd type="none" w="med" len="med"/>
              <a:tailEnd type="none" w="med" len="med"/>
            </a:ln>
            <a:effectLst/>
          </p:spPr>
          <p:txBody>
            <a:bodyPr rot="0" spcFirstLastPara="0" vertOverflow="overflow" horzOverflow="overflow" vert="horz" wrap="square" lIns="310896" tIns="45720" rIns="0" bIns="143428" numCol="1" spcCol="0" rtlCol="0" fromWordArt="0" anchor="t" anchorCtr="0" forceAA="0" compatLnSpc="1">
              <a:prstTxWarp prst="textNoShape">
                <a:avLst/>
              </a:prstTxWarp>
              <a:noAutofit/>
            </a:bodyPr>
            <a:lstStyle/>
            <a:p>
              <a:pPr defTabSz="913927" fontAlgn="base">
                <a:lnSpc>
                  <a:spcPct val="90000"/>
                </a:lnSpc>
              </a:pPr>
              <a:r>
                <a:rPr lang="en-US" sz="800" kern="0" dirty="0">
                  <a:gradFill>
                    <a:gsLst>
                      <a:gs pos="0">
                        <a:srgbClr val="FFFFFF"/>
                      </a:gs>
                      <a:gs pos="100000">
                        <a:srgbClr val="FFFFFF"/>
                      </a:gs>
                    </a:gsLst>
                    <a:lin ang="5400000" scaled="0"/>
                  </a:gradFill>
                  <a:ea typeface="Segoe UI" pitchFamily="34" charset="0"/>
                  <a:cs typeface="Segoe UI" pitchFamily="34" charset="0"/>
                </a:rPr>
                <a:t>Traffic Manager</a:t>
              </a:r>
            </a:p>
          </p:txBody>
        </p:sp>
        <p:pic>
          <p:nvPicPr>
            <p:cNvPr id="89" name="Picture 88"/>
            <p:cNvPicPr>
              <a:picLocks noChangeAspect="1"/>
            </p:cNvPicPr>
            <p:nvPr/>
          </p:nvPicPr>
          <p:blipFill>
            <a:blip r:embed="rId43" cstate="print">
              <a:biLevel thresh="25000"/>
              <a:extLst>
                <a:ext uri="{28A0092B-C50C-407E-A947-70E740481C1C}">
                  <a14:useLocalDpi xmlns:a14="http://schemas.microsoft.com/office/drawing/2010/main" val="0"/>
                </a:ext>
              </a:extLst>
            </a:blip>
            <a:stretch>
              <a:fillRect/>
            </a:stretch>
          </p:blipFill>
          <p:spPr>
            <a:xfrm>
              <a:off x="9542996" y="5273467"/>
              <a:ext cx="210127" cy="210127"/>
            </a:xfrm>
            <a:prstGeom prst="rect">
              <a:avLst/>
            </a:prstGeom>
          </p:spPr>
        </p:pic>
      </p:grpSp>
      <p:grpSp>
        <p:nvGrpSpPr>
          <p:cNvPr id="241" name="Group 240"/>
          <p:cNvGrpSpPr/>
          <p:nvPr/>
        </p:nvGrpSpPr>
        <p:grpSpPr>
          <a:xfrm>
            <a:off x="11372540" y="5230981"/>
            <a:ext cx="870398" cy="346426"/>
            <a:chOff x="11372540" y="5230981"/>
            <a:chExt cx="870398" cy="346426"/>
          </a:xfrm>
        </p:grpSpPr>
        <p:sp>
          <p:nvSpPr>
            <p:cNvPr id="247" name="Rectangle 246"/>
            <p:cNvSpPr/>
            <p:nvPr/>
          </p:nvSpPr>
          <p:spPr bwMode="auto">
            <a:xfrm>
              <a:off x="11372540" y="5230981"/>
              <a:ext cx="870398" cy="346426"/>
            </a:xfrm>
            <a:prstGeom prst="rect">
              <a:avLst/>
            </a:prstGeom>
            <a:solidFill>
              <a:srgbClr val="005695"/>
            </a:solidFill>
            <a:ln w="6350" cap="flat" cmpd="sng" algn="ctr">
              <a:noFill/>
              <a:prstDash val="solid"/>
              <a:miter lim="800000"/>
              <a:headEnd type="none" w="med" len="med"/>
              <a:tailEnd type="none" w="med" len="med"/>
            </a:ln>
            <a:effectLst/>
          </p:spPr>
          <p:txBody>
            <a:bodyPr rot="0" spcFirstLastPara="0" vertOverflow="overflow" horzOverflow="overflow" vert="horz" wrap="square" lIns="310896" tIns="45720" rIns="0" bIns="143428" numCol="1" spcCol="0" rtlCol="0" fromWordArt="0" anchor="t" anchorCtr="0" forceAA="0" compatLnSpc="1">
              <a:prstTxWarp prst="textNoShape">
                <a:avLst/>
              </a:prstTxWarp>
              <a:noAutofit/>
            </a:bodyPr>
            <a:lstStyle/>
            <a:p>
              <a:pPr defTabSz="913927" fontAlgn="base">
                <a:lnSpc>
                  <a:spcPct val="90000"/>
                </a:lnSpc>
              </a:pPr>
              <a:r>
                <a:rPr lang="en-US" sz="800" kern="0" dirty="0">
                  <a:gradFill>
                    <a:gsLst>
                      <a:gs pos="0">
                        <a:srgbClr val="FFFFFF"/>
                      </a:gs>
                      <a:gs pos="100000">
                        <a:srgbClr val="FFFFFF"/>
                      </a:gs>
                    </a:gsLst>
                    <a:lin ang="5400000" scaled="0"/>
                  </a:gradFill>
                  <a:ea typeface="Segoe UI" pitchFamily="34" charset="0"/>
                  <a:cs typeface="Segoe UI" pitchFamily="34" charset="0"/>
                </a:rPr>
                <a:t>Application Gateway</a:t>
              </a:r>
            </a:p>
          </p:txBody>
        </p:sp>
        <p:sp>
          <p:nvSpPr>
            <p:cNvPr id="327" name="Freeform 326"/>
            <p:cNvSpPr/>
            <p:nvPr/>
          </p:nvSpPr>
          <p:spPr bwMode="auto">
            <a:xfrm rot="2700000">
              <a:off x="11422699" y="5296394"/>
              <a:ext cx="188089" cy="188089"/>
            </a:xfrm>
            <a:custGeom>
              <a:avLst/>
              <a:gdLst>
                <a:gd name="connsiteX0" fmla="*/ 314803 w 613867"/>
                <a:gd name="connsiteY0" fmla="*/ 374281 h 613867"/>
                <a:gd name="connsiteX1" fmla="*/ 390557 w 613867"/>
                <a:gd name="connsiteY1" fmla="*/ 450035 h 613867"/>
                <a:gd name="connsiteX2" fmla="*/ 330696 w 613867"/>
                <a:gd name="connsiteY2" fmla="*/ 509896 h 613867"/>
                <a:gd name="connsiteX3" fmla="*/ 507842 w 613867"/>
                <a:gd name="connsiteY3" fmla="*/ 504902 h 613867"/>
                <a:gd name="connsiteX4" fmla="*/ 512837 w 613867"/>
                <a:gd name="connsiteY4" fmla="*/ 327756 h 613867"/>
                <a:gd name="connsiteX5" fmla="*/ 452975 w 613867"/>
                <a:gd name="connsiteY5" fmla="*/ 387617 h 613867"/>
                <a:gd name="connsiteX6" fmla="*/ 377221 w 613867"/>
                <a:gd name="connsiteY6" fmla="*/ 311863 h 613867"/>
                <a:gd name="connsiteX7" fmla="*/ 367619 w 613867"/>
                <a:gd name="connsiteY7" fmla="*/ 63753 h 613867"/>
                <a:gd name="connsiteX8" fmla="*/ 372612 w 613867"/>
                <a:gd name="connsiteY8" fmla="*/ 240900 h 613867"/>
                <a:gd name="connsiteX9" fmla="*/ 549761 w 613867"/>
                <a:gd name="connsiteY9" fmla="*/ 245895 h 613867"/>
                <a:gd name="connsiteX10" fmla="*/ 489898 w 613867"/>
                <a:gd name="connsiteY10" fmla="*/ 186033 h 613867"/>
                <a:gd name="connsiteX11" fmla="*/ 565652 w 613867"/>
                <a:gd name="connsiteY11" fmla="*/ 110279 h 613867"/>
                <a:gd name="connsiteX12" fmla="*/ 503234 w 613867"/>
                <a:gd name="connsiteY12" fmla="*/ 47861 h 613867"/>
                <a:gd name="connsiteX13" fmla="*/ 427480 w 613867"/>
                <a:gd name="connsiteY13" fmla="*/ 123615 h 613867"/>
                <a:gd name="connsiteX14" fmla="*/ 60550 w 613867"/>
                <a:gd name="connsiteY14" fmla="*/ 370823 h 613867"/>
                <a:gd name="connsiteX15" fmla="*/ 120411 w 613867"/>
                <a:gd name="connsiteY15" fmla="*/ 430684 h 613867"/>
                <a:gd name="connsiteX16" fmla="*/ 44657 w 613867"/>
                <a:gd name="connsiteY16" fmla="*/ 506438 h 613867"/>
                <a:gd name="connsiteX17" fmla="*/ 107075 w 613867"/>
                <a:gd name="connsiteY17" fmla="*/ 568856 h 613867"/>
                <a:gd name="connsiteX18" fmla="*/ 182829 w 613867"/>
                <a:gd name="connsiteY18" fmla="*/ 493102 h 613867"/>
                <a:gd name="connsiteX19" fmla="*/ 242691 w 613867"/>
                <a:gd name="connsiteY19" fmla="*/ 552964 h 613867"/>
                <a:gd name="connsiteX20" fmla="*/ 237696 w 613867"/>
                <a:gd name="connsiteY20" fmla="*/ 375818 h 613867"/>
                <a:gd name="connsiteX21" fmla="*/ 104519 w 613867"/>
                <a:gd name="connsiteY21" fmla="*/ 101580 h 613867"/>
                <a:gd name="connsiteX22" fmla="*/ 99524 w 613867"/>
                <a:gd name="connsiteY22" fmla="*/ 278727 h 613867"/>
                <a:gd name="connsiteX23" fmla="*/ 159386 w 613867"/>
                <a:gd name="connsiteY23" fmla="*/ 218865 h 613867"/>
                <a:gd name="connsiteX24" fmla="*/ 235140 w 613867"/>
                <a:gd name="connsiteY24" fmla="*/ 294619 h 613867"/>
                <a:gd name="connsiteX25" fmla="*/ 297558 w 613867"/>
                <a:gd name="connsiteY25" fmla="*/ 232201 h 613867"/>
                <a:gd name="connsiteX26" fmla="*/ 221804 w 613867"/>
                <a:gd name="connsiteY26" fmla="*/ 156447 h 613867"/>
                <a:gd name="connsiteX27" fmla="*/ 281665 w 613867"/>
                <a:gd name="connsiteY27" fmla="*/ 96586 h 613867"/>
                <a:gd name="connsiteX28" fmla="*/ 29967 w 613867"/>
                <a:gd name="connsiteY28" fmla="*/ 29967 h 613867"/>
                <a:gd name="connsiteX29" fmla="*/ 102313 w 613867"/>
                <a:gd name="connsiteY29" fmla="*/ 0 h 613867"/>
                <a:gd name="connsiteX30" fmla="*/ 511554 w 613867"/>
                <a:gd name="connsiteY30" fmla="*/ 0 h 613867"/>
                <a:gd name="connsiteX31" fmla="*/ 613867 w 613867"/>
                <a:gd name="connsiteY31" fmla="*/ 102313 h 613867"/>
                <a:gd name="connsiteX32" fmla="*/ 613867 w 613867"/>
                <a:gd name="connsiteY32" fmla="*/ 511554 h 613867"/>
                <a:gd name="connsiteX33" fmla="*/ 511554 w 613867"/>
                <a:gd name="connsiteY33" fmla="*/ 613867 h 613867"/>
                <a:gd name="connsiteX34" fmla="*/ 102313 w 613867"/>
                <a:gd name="connsiteY34" fmla="*/ 613867 h 613867"/>
                <a:gd name="connsiteX35" fmla="*/ 0 w 613867"/>
                <a:gd name="connsiteY35" fmla="*/ 511554 h 613867"/>
                <a:gd name="connsiteX36" fmla="*/ 0 w 613867"/>
                <a:gd name="connsiteY36" fmla="*/ 102313 h 613867"/>
                <a:gd name="connsiteX37" fmla="*/ 29967 w 613867"/>
                <a:gd name="connsiteY37" fmla="*/ 29967 h 613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613867" h="613867">
                  <a:moveTo>
                    <a:pt x="314803" y="374281"/>
                  </a:moveTo>
                  <a:lnTo>
                    <a:pt x="390557" y="450035"/>
                  </a:lnTo>
                  <a:lnTo>
                    <a:pt x="330696" y="509896"/>
                  </a:lnTo>
                  <a:lnTo>
                    <a:pt x="507842" y="504902"/>
                  </a:lnTo>
                  <a:lnTo>
                    <a:pt x="512837" y="327756"/>
                  </a:lnTo>
                  <a:lnTo>
                    <a:pt x="452975" y="387617"/>
                  </a:lnTo>
                  <a:lnTo>
                    <a:pt x="377221" y="311863"/>
                  </a:lnTo>
                  <a:close/>
                  <a:moveTo>
                    <a:pt x="367619" y="63753"/>
                  </a:moveTo>
                  <a:lnTo>
                    <a:pt x="372612" y="240900"/>
                  </a:lnTo>
                  <a:lnTo>
                    <a:pt x="549761" y="245895"/>
                  </a:lnTo>
                  <a:lnTo>
                    <a:pt x="489898" y="186033"/>
                  </a:lnTo>
                  <a:lnTo>
                    <a:pt x="565652" y="110279"/>
                  </a:lnTo>
                  <a:lnTo>
                    <a:pt x="503234" y="47861"/>
                  </a:lnTo>
                  <a:lnTo>
                    <a:pt x="427480" y="123615"/>
                  </a:lnTo>
                  <a:close/>
                  <a:moveTo>
                    <a:pt x="60550" y="370823"/>
                  </a:moveTo>
                  <a:lnTo>
                    <a:pt x="120411" y="430684"/>
                  </a:lnTo>
                  <a:lnTo>
                    <a:pt x="44657" y="506438"/>
                  </a:lnTo>
                  <a:lnTo>
                    <a:pt x="107075" y="568856"/>
                  </a:lnTo>
                  <a:lnTo>
                    <a:pt x="182829" y="493102"/>
                  </a:lnTo>
                  <a:lnTo>
                    <a:pt x="242691" y="552964"/>
                  </a:lnTo>
                  <a:lnTo>
                    <a:pt x="237696" y="375818"/>
                  </a:lnTo>
                  <a:close/>
                  <a:moveTo>
                    <a:pt x="104519" y="101580"/>
                  </a:moveTo>
                  <a:lnTo>
                    <a:pt x="99524" y="278727"/>
                  </a:lnTo>
                  <a:lnTo>
                    <a:pt x="159386" y="218865"/>
                  </a:lnTo>
                  <a:lnTo>
                    <a:pt x="235140" y="294619"/>
                  </a:lnTo>
                  <a:lnTo>
                    <a:pt x="297558" y="232201"/>
                  </a:lnTo>
                  <a:lnTo>
                    <a:pt x="221804" y="156447"/>
                  </a:lnTo>
                  <a:lnTo>
                    <a:pt x="281665" y="96586"/>
                  </a:lnTo>
                  <a:close/>
                  <a:moveTo>
                    <a:pt x="29967" y="29967"/>
                  </a:moveTo>
                  <a:cubicBezTo>
                    <a:pt x="48482" y="11452"/>
                    <a:pt x="74060" y="0"/>
                    <a:pt x="102313" y="0"/>
                  </a:cubicBezTo>
                  <a:lnTo>
                    <a:pt x="511554" y="0"/>
                  </a:lnTo>
                  <a:cubicBezTo>
                    <a:pt x="568060" y="0"/>
                    <a:pt x="613867" y="45807"/>
                    <a:pt x="613867" y="102313"/>
                  </a:cubicBezTo>
                  <a:lnTo>
                    <a:pt x="613867" y="511554"/>
                  </a:lnTo>
                  <a:cubicBezTo>
                    <a:pt x="613867" y="568060"/>
                    <a:pt x="568060" y="613867"/>
                    <a:pt x="511554" y="613867"/>
                  </a:cubicBezTo>
                  <a:lnTo>
                    <a:pt x="102313" y="613867"/>
                  </a:lnTo>
                  <a:cubicBezTo>
                    <a:pt x="45807" y="613867"/>
                    <a:pt x="0" y="568060"/>
                    <a:pt x="0" y="511554"/>
                  </a:cubicBezTo>
                  <a:lnTo>
                    <a:pt x="0" y="102313"/>
                  </a:lnTo>
                  <a:cubicBezTo>
                    <a:pt x="0" y="74060"/>
                    <a:pt x="11452" y="48482"/>
                    <a:pt x="29967" y="29967"/>
                  </a:cubicBez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000" b="1" dirty="0" smtClean="0">
                <a:solidFill>
                  <a:schemeClr val="bg1"/>
                </a:solidFill>
                <a:latin typeface="+mj-lt"/>
                <a:ea typeface="Segoe UI" pitchFamily="34" charset="0"/>
                <a:cs typeface="Segoe UI" pitchFamily="34" charset="0"/>
              </a:endParaRPr>
            </a:p>
          </p:txBody>
        </p:sp>
      </p:grpSp>
      <p:grpSp>
        <p:nvGrpSpPr>
          <p:cNvPr id="339" name="Group 338"/>
          <p:cNvGrpSpPr/>
          <p:nvPr/>
        </p:nvGrpSpPr>
        <p:grpSpPr>
          <a:xfrm>
            <a:off x="10686829" y="2764722"/>
            <a:ext cx="1000917" cy="313970"/>
            <a:chOff x="11187869" y="3126800"/>
            <a:chExt cx="1000917" cy="313970"/>
          </a:xfrm>
        </p:grpSpPr>
        <p:sp>
          <p:nvSpPr>
            <p:cNvPr id="329" name="TextBox 328"/>
            <p:cNvSpPr txBox="1"/>
            <p:nvPr/>
          </p:nvSpPr>
          <p:spPr>
            <a:xfrm>
              <a:off x="11529630" y="3139664"/>
              <a:ext cx="659156" cy="301106"/>
            </a:xfrm>
            <a:prstGeom prst="rect">
              <a:avLst/>
            </a:prstGeom>
            <a:noFill/>
            <a:ln>
              <a:noFill/>
            </a:ln>
          </p:spPr>
          <p:txBody>
            <a:bodyPr wrap="none" lIns="0" tIns="27971" rIns="0" bIns="0" rtlCol="0">
              <a:noAutofit/>
            </a:bodyPr>
            <a:lstStyle/>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Operational</a:t>
              </a:r>
            </a:p>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Insights</a:t>
              </a:r>
            </a:p>
          </p:txBody>
        </p:sp>
        <p:pic>
          <p:nvPicPr>
            <p:cNvPr id="330" name="Picture 329" descr="Operational Insights.png"/>
            <p:cNvPicPr>
              <a:picLocks noChangeAspect="1"/>
            </p:cNvPicPr>
            <p:nvPr/>
          </p:nvPicPr>
          <p:blipFill>
            <a:blip r:embed="rId44" cstate="print">
              <a:biLevel thresh="25000"/>
              <a:extLst>
                <a:ext uri="{28A0092B-C50C-407E-A947-70E740481C1C}">
                  <a14:useLocalDpi xmlns:a14="http://schemas.microsoft.com/office/drawing/2010/main" val="0"/>
                </a:ext>
              </a:extLst>
            </a:blip>
            <a:stretch>
              <a:fillRect/>
            </a:stretch>
          </p:blipFill>
          <p:spPr>
            <a:xfrm>
              <a:off x="11187869" y="3126800"/>
              <a:ext cx="280231" cy="280232"/>
            </a:xfrm>
            <a:prstGeom prst="rect">
              <a:avLst/>
            </a:prstGeom>
          </p:spPr>
        </p:pic>
      </p:grpSp>
      <p:grpSp>
        <p:nvGrpSpPr>
          <p:cNvPr id="136" name="Group 135"/>
          <p:cNvGrpSpPr/>
          <p:nvPr/>
        </p:nvGrpSpPr>
        <p:grpSpPr>
          <a:xfrm>
            <a:off x="2000198" y="532357"/>
            <a:ext cx="2108159" cy="1432988"/>
            <a:chOff x="2885080" y="478780"/>
            <a:chExt cx="2108159" cy="1432988"/>
          </a:xfrm>
        </p:grpSpPr>
        <p:sp>
          <p:nvSpPr>
            <p:cNvPr id="35" name="Rectangle 34"/>
            <p:cNvSpPr/>
            <p:nvPr/>
          </p:nvSpPr>
          <p:spPr bwMode="auto">
            <a:xfrm>
              <a:off x="2885080" y="478780"/>
              <a:ext cx="2108159" cy="1432988"/>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3927" fontAlgn="base">
                <a:lnSpc>
                  <a:spcPct val="90000"/>
                </a:lnSpc>
              </a:pPr>
              <a:r>
                <a:rPr lang="en-US" sz="1200" b="1" kern="0" dirty="0" smtClean="0">
                  <a:gradFill>
                    <a:gsLst>
                      <a:gs pos="0">
                        <a:srgbClr val="FFFFFF"/>
                      </a:gs>
                      <a:gs pos="100000">
                        <a:srgbClr val="FFFFFF"/>
                      </a:gs>
                    </a:gsLst>
                    <a:lin ang="5400000" scaled="0"/>
                  </a:gradFill>
                  <a:ea typeface="Segoe UI" pitchFamily="34" charset="0"/>
                  <a:cs typeface="Segoe UI" pitchFamily="34" charset="0"/>
                </a:rPr>
                <a:t>Compute</a:t>
              </a:r>
              <a:endParaRPr lang="en-US" sz="1200" b="1" kern="0" dirty="0">
                <a:gradFill>
                  <a:gsLst>
                    <a:gs pos="0">
                      <a:srgbClr val="FFFFFF"/>
                    </a:gs>
                    <a:gs pos="100000">
                      <a:srgbClr val="FFFFFF"/>
                    </a:gs>
                  </a:gsLst>
                  <a:lin ang="5400000" scaled="0"/>
                </a:gradFill>
                <a:ea typeface="Segoe UI" pitchFamily="34" charset="0"/>
                <a:cs typeface="Segoe UI" pitchFamily="34" charset="0"/>
              </a:endParaRPr>
            </a:p>
          </p:txBody>
        </p:sp>
        <p:grpSp>
          <p:nvGrpSpPr>
            <p:cNvPr id="344" name="Group 343"/>
            <p:cNvGrpSpPr/>
            <p:nvPr/>
          </p:nvGrpSpPr>
          <p:grpSpPr>
            <a:xfrm>
              <a:off x="3091322" y="836529"/>
              <a:ext cx="1001364" cy="338014"/>
              <a:chOff x="3533110" y="1905041"/>
              <a:chExt cx="1001364" cy="338014"/>
            </a:xfrm>
          </p:grpSpPr>
          <p:sp>
            <p:nvSpPr>
              <p:cNvPr id="145" name="TextBox 144"/>
              <p:cNvSpPr txBox="1"/>
              <p:nvPr/>
            </p:nvSpPr>
            <p:spPr>
              <a:xfrm>
                <a:off x="3875318" y="1941949"/>
                <a:ext cx="659156" cy="301106"/>
              </a:xfrm>
              <a:prstGeom prst="rect">
                <a:avLst/>
              </a:prstGeom>
              <a:noFill/>
              <a:ln>
                <a:noFill/>
              </a:ln>
            </p:spPr>
            <p:txBody>
              <a:bodyPr wrap="none" lIns="0" tIns="27971" rIns="0" bIns="0" rtlCol="0" anchor="t">
                <a:noAutofit/>
              </a:bodyPr>
              <a:lstStyle/>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Cloud</a:t>
                </a:r>
              </a:p>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Services</a:t>
                </a:r>
              </a:p>
            </p:txBody>
          </p:sp>
          <p:pic>
            <p:nvPicPr>
              <p:cNvPr id="146" name="Picture 145"/>
              <p:cNvPicPr>
                <a:picLocks noChangeAspect="1"/>
              </p:cNvPicPr>
              <p:nvPr/>
            </p:nvPicPr>
            <p:blipFill>
              <a:blip r:embed="rId45" cstate="print">
                <a:biLevel thresh="25000"/>
                <a:extLst>
                  <a:ext uri="{28A0092B-C50C-407E-A947-70E740481C1C}">
                    <a14:useLocalDpi xmlns:a14="http://schemas.microsoft.com/office/drawing/2010/main" val="0"/>
                  </a:ext>
                </a:extLst>
              </a:blip>
              <a:stretch>
                <a:fillRect/>
              </a:stretch>
            </p:blipFill>
            <p:spPr>
              <a:xfrm>
                <a:off x="3533110" y="1905041"/>
                <a:ext cx="289802" cy="289802"/>
              </a:xfrm>
              <a:prstGeom prst="rect">
                <a:avLst/>
              </a:prstGeom>
            </p:spPr>
          </p:pic>
        </p:grpSp>
        <p:grpSp>
          <p:nvGrpSpPr>
            <p:cNvPr id="345" name="Group 344"/>
            <p:cNvGrpSpPr/>
            <p:nvPr/>
          </p:nvGrpSpPr>
          <p:grpSpPr>
            <a:xfrm>
              <a:off x="3120702" y="1434286"/>
              <a:ext cx="1007741" cy="337341"/>
              <a:chOff x="3562490" y="2410331"/>
              <a:chExt cx="1007741" cy="337341"/>
            </a:xfrm>
          </p:grpSpPr>
          <p:sp>
            <p:nvSpPr>
              <p:cNvPr id="147" name="TextBox 146"/>
              <p:cNvSpPr txBox="1"/>
              <p:nvPr/>
            </p:nvSpPr>
            <p:spPr>
              <a:xfrm>
                <a:off x="3911075" y="2446566"/>
                <a:ext cx="659156" cy="301106"/>
              </a:xfrm>
              <a:prstGeom prst="rect">
                <a:avLst/>
              </a:prstGeom>
              <a:noFill/>
              <a:ln>
                <a:noFill/>
              </a:ln>
            </p:spPr>
            <p:txBody>
              <a:bodyPr wrap="none" lIns="0" tIns="27971" rIns="0" bIns="0" rtlCol="0" anchor="t">
                <a:noAutofit/>
              </a:bodyPr>
              <a:lstStyle/>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Batch</a:t>
                </a:r>
              </a:p>
            </p:txBody>
          </p:sp>
          <p:pic>
            <p:nvPicPr>
              <p:cNvPr id="148" name="Picture 147"/>
              <p:cNvPicPr>
                <a:picLocks noChangeAspect="1"/>
              </p:cNvPicPr>
              <p:nvPr/>
            </p:nvPicPr>
            <p:blipFill>
              <a:blip r:embed="rId46" cstate="print">
                <a:biLevel thresh="25000"/>
                <a:extLst>
                  <a:ext uri="{28A0092B-C50C-407E-A947-70E740481C1C}">
                    <a14:useLocalDpi xmlns:a14="http://schemas.microsoft.com/office/drawing/2010/main" val="0"/>
                  </a:ext>
                </a:extLst>
              </a:blip>
              <a:stretch>
                <a:fillRect/>
              </a:stretch>
            </p:blipFill>
            <p:spPr>
              <a:xfrm>
                <a:off x="3562490" y="2410331"/>
                <a:ext cx="303536" cy="303536"/>
              </a:xfrm>
              <a:prstGeom prst="rect">
                <a:avLst/>
              </a:prstGeom>
            </p:spPr>
          </p:pic>
        </p:grpSp>
        <p:grpSp>
          <p:nvGrpSpPr>
            <p:cNvPr id="346" name="Group 345"/>
            <p:cNvGrpSpPr/>
            <p:nvPr/>
          </p:nvGrpSpPr>
          <p:grpSpPr>
            <a:xfrm>
              <a:off x="3968400" y="1441331"/>
              <a:ext cx="1000660" cy="336792"/>
              <a:chOff x="4132786" y="2407102"/>
              <a:chExt cx="1000660" cy="336792"/>
            </a:xfrm>
          </p:grpSpPr>
          <p:sp>
            <p:nvSpPr>
              <p:cNvPr id="149" name="TextBox 148"/>
              <p:cNvSpPr txBox="1"/>
              <p:nvPr/>
            </p:nvSpPr>
            <p:spPr>
              <a:xfrm>
                <a:off x="4474290" y="2442788"/>
                <a:ext cx="659156" cy="301106"/>
              </a:xfrm>
              <a:prstGeom prst="rect">
                <a:avLst/>
              </a:prstGeom>
              <a:noFill/>
              <a:ln>
                <a:noFill/>
              </a:ln>
            </p:spPr>
            <p:txBody>
              <a:bodyPr wrap="none" lIns="0" tIns="27971" rIns="0" bIns="0" rtlCol="0" anchor="t">
                <a:noAutofit/>
              </a:bodyPr>
              <a:lstStyle/>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Remote App</a:t>
                </a:r>
              </a:p>
            </p:txBody>
          </p:sp>
          <p:pic>
            <p:nvPicPr>
              <p:cNvPr id="150" name="Picture 149"/>
              <p:cNvPicPr>
                <a:picLocks noChangeAspect="1"/>
              </p:cNvPicPr>
              <p:nvPr/>
            </p:nvPicPr>
            <p:blipFill>
              <a:blip r:embed="rId47" cstate="print">
                <a:biLevel thresh="25000"/>
                <a:extLst>
                  <a:ext uri="{28A0092B-C50C-407E-A947-70E740481C1C}">
                    <a14:useLocalDpi xmlns:a14="http://schemas.microsoft.com/office/drawing/2010/main" val="0"/>
                  </a:ext>
                </a:extLst>
              </a:blip>
              <a:stretch>
                <a:fillRect/>
              </a:stretch>
            </p:blipFill>
            <p:spPr>
              <a:xfrm>
                <a:off x="4132786" y="2407102"/>
                <a:ext cx="291655" cy="291656"/>
              </a:xfrm>
              <a:prstGeom prst="rect">
                <a:avLst/>
              </a:prstGeom>
            </p:spPr>
          </p:pic>
        </p:grpSp>
        <p:sp>
          <p:nvSpPr>
            <p:cNvPr id="349" name="TextBox 348"/>
            <p:cNvSpPr txBox="1"/>
            <p:nvPr/>
          </p:nvSpPr>
          <p:spPr>
            <a:xfrm>
              <a:off x="4306833" y="873437"/>
              <a:ext cx="659156" cy="301106"/>
            </a:xfrm>
            <a:prstGeom prst="rect">
              <a:avLst/>
            </a:prstGeom>
            <a:noFill/>
            <a:ln>
              <a:noFill/>
            </a:ln>
          </p:spPr>
          <p:txBody>
            <a:bodyPr wrap="none" lIns="0" tIns="27971" rIns="0" bIns="0" rtlCol="0" anchor="t">
              <a:noAutofit/>
            </a:bodyPr>
            <a:lstStyle/>
            <a:p>
              <a:pPr defTabSz="932317" eaLnBrk="0" fontAlgn="base" hangingPunct="0">
                <a:lnSpc>
                  <a:spcPts val="816"/>
                </a:lnSpc>
                <a:spcBef>
                  <a:spcPct val="0"/>
                </a:spcBef>
                <a:spcAft>
                  <a:spcPct val="0"/>
                </a:spcAft>
              </a:pPr>
              <a:r>
                <a:rPr lang="en-US" sz="765" dirty="0" smtClean="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Service</a:t>
              </a:r>
              <a:endPar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endParaRPr>
            </a:p>
            <a:p>
              <a:pPr defTabSz="932317" eaLnBrk="0" fontAlgn="base" hangingPunct="0">
                <a:lnSpc>
                  <a:spcPts val="816"/>
                </a:lnSpc>
                <a:spcBef>
                  <a:spcPct val="0"/>
                </a:spcBef>
                <a:spcAft>
                  <a:spcPct val="0"/>
                </a:spcAft>
              </a:pPr>
              <a:r>
                <a:rPr lang="en-US" sz="765" dirty="0" smtClean="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Fabric</a:t>
              </a:r>
              <a:endPar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endParaRPr>
            </a:p>
          </p:txBody>
        </p:sp>
        <p:sp>
          <p:nvSpPr>
            <p:cNvPr id="360" name="Freeform 359"/>
            <p:cNvSpPr/>
            <p:nvPr/>
          </p:nvSpPr>
          <p:spPr bwMode="auto">
            <a:xfrm>
              <a:off x="3964782" y="857249"/>
              <a:ext cx="282441" cy="271463"/>
            </a:xfrm>
            <a:custGeom>
              <a:avLst/>
              <a:gdLst>
                <a:gd name="connsiteX0" fmla="*/ 284961 w 673895"/>
                <a:gd name="connsiteY0" fmla="*/ 158165 h 647702"/>
                <a:gd name="connsiteX1" fmla="*/ 170786 w 673895"/>
                <a:gd name="connsiteY1" fmla="*/ 242195 h 647702"/>
                <a:gd name="connsiteX2" fmla="*/ 176214 w 673895"/>
                <a:gd name="connsiteY2" fmla="*/ 269082 h 647702"/>
                <a:gd name="connsiteX3" fmla="*/ 150408 w 673895"/>
                <a:gd name="connsiteY3" fmla="*/ 331383 h 647702"/>
                <a:gd name="connsiteX4" fmla="*/ 146443 w 673895"/>
                <a:gd name="connsiteY4" fmla="*/ 334057 h 647702"/>
                <a:gd name="connsiteX5" fmla="*/ 192422 w 673895"/>
                <a:gd name="connsiteY5" fmla="*/ 472837 h 647702"/>
                <a:gd name="connsiteX6" fmla="*/ 220034 w 673895"/>
                <a:gd name="connsiteY6" fmla="*/ 478412 h 647702"/>
                <a:gd name="connsiteX7" fmla="*/ 248039 w 673895"/>
                <a:gd name="connsiteY7" fmla="*/ 497294 h 647702"/>
                <a:gd name="connsiteX8" fmla="*/ 265572 w 673895"/>
                <a:gd name="connsiteY8" fmla="*/ 523298 h 647702"/>
                <a:gd name="connsiteX9" fmla="*/ 408956 w 673895"/>
                <a:gd name="connsiteY9" fmla="*/ 523298 h 647702"/>
                <a:gd name="connsiteX10" fmla="*/ 417479 w 673895"/>
                <a:gd name="connsiteY10" fmla="*/ 505571 h 647702"/>
                <a:gd name="connsiteX11" fmla="*/ 456243 w 673895"/>
                <a:gd name="connsiteY11" fmla="*/ 473649 h 647702"/>
                <a:gd name="connsiteX12" fmla="*/ 488887 w 673895"/>
                <a:gd name="connsiteY12" fmla="*/ 467058 h 647702"/>
                <a:gd name="connsiteX13" fmla="*/ 531395 w 673895"/>
                <a:gd name="connsiteY13" fmla="*/ 334333 h 647702"/>
                <a:gd name="connsiteX14" fmla="*/ 523487 w 673895"/>
                <a:gd name="connsiteY14" fmla="*/ 329002 h 647702"/>
                <a:gd name="connsiteX15" fmla="*/ 497681 w 673895"/>
                <a:gd name="connsiteY15" fmla="*/ 266701 h 647702"/>
                <a:gd name="connsiteX16" fmla="*/ 501673 w 673895"/>
                <a:gd name="connsiteY16" fmla="*/ 246929 h 647702"/>
                <a:gd name="connsiteX17" fmla="*/ 384346 w 673895"/>
                <a:gd name="connsiteY17" fmla="*/ 159653 h 647702"/>
                <a:gd name="connsiteX18" fmla="*/ 370052 w 673895"/>
                <a:gd name="connsiteY18" fmla="*/ 169290 h 647702"/>
                <a:gd name="connsiteX19" fmla="*/ 335757 w 673895"/>
                <a:gd name="connsiteY19" fmla="*/ 176214 h 647702"/>
                <a:gd name="connsiteX20" fmla="*/ 301462 w 673895"/>
                <a:gd name="connsiteY20" fmla="*/ 169290 h 647702"/>
                <a:gd name="connsiteX21" fmla="*/ 335757 w 673895"/>
                <a:gd name="connsiteY21" fmla="*/ 0 h 647702"/>
                <a:gd name="connsiteX22" fmla="*/ 423864 w 673895"/>
                <a:gd name="connsiteY22" fmla="*/ 88107 h 647702"/>
                <a:gd name="connsiteX23" fmla="*/ 420253 w 673895"/>
                <a:gd name="connsiteY23" fmla="*/ 105993 h 647702"/>
                <a:gd name="connsiteX24" fmla="*/ 538728 w 673895"/>
                <a:gd name="connsiteY24" fmla="*/ 194124 h 647702"/>
                <a:gd name="connsiteX25" fmla="*/ 551493 w 673895"/>
                <a:gd name="connsiteY25" fmla="*/ 185518 h 647702"/>
                <a:gd name="connsiteX26" fmla="*/ 585788 w 673895"/>
                <a:gd name="connsiteY26" fmla="*/ 178594 h 647702"/>
                <a:gd name="connsiteX27" fmla="*/ 673895 w 673895"/>
                <a:gd name="connsiteY27" fmla="*/ 266701 h 647702"/>
                <a:gd name="connsiteX28" fmla="*/ 620083 w 673895"/>
                <a:gd name="connsiteY28" fmla="*/ 347884 h 647702"/>
                <a:gd name="connsiteX29" fmla="*/ 593016 w 673895"/>
                <a:gd name="connsiteY29" fmla="*/ 353349 h 647702"/>
                <a:gd name="connsiteX30" fmla="*/ 549222 w 673895"/>
                <a:gd name="connsiteY30" fmla="*/ 490092 h 647702"/>
                <a:gd name="connsiteX31" fmla="*/ 552839 w 673895"/>
                <a:gd name="connsiteY31" fmla="*/ 492531 h 647702"/>
                <a:gd name="connsiteX32" fmla="*/ 578645 w 673895"/>
                <a:gd name="connsiteY32" fmla="*/ 554832 h 647702"/>
                <a:gd name="connsiteX33" fmla="*/ 490538 w 673895"/>
                <a:gd name="connsiteY33" fmla="*/ 642939 h 647702"/>
                <a:gd name="connsiteX34" fmla="*/ 409355 w 673895"/>
                <a:gd name="connsiteY34" fmla="*/ 589127 h 647702"/>
                <a:gd name="connsiteX35" fmla="*/ 409084 w 673895"/>
                <a:gd name="connsiteY35" fmla="*/ 587783 h 647702"/>
                <a:gd name="connsiteX36" fmla="*/ 268154 w 673895"/>
                <a:gd name="connsiteY36" fmla="*/ 587783 h 647702"/>
                <a:gd name="connsiteX37" fmla="*/ 266921 w 673895"/>
                <a:gd name="connsiteY37" fmla="*/ 593890 h 647702"/>
                <a:gd name="connsiteX38" fmla="*/ 185738 w 673895"/>
                <a:gd name="connsiteY38" fmla="*/ 647702 h 647702"/>
                <a:gd name="connsiteX39" fmla="*/ 97631 w 673895"/>
                <a:gd name="connsiteY39" fmla="*/ 559595 h 647702"/>
                <a:gd name="connsiteX40" fmla="*/ 123437 w 673895"/>
                <a:gd name="connsiteY40" fmla="*/ 497294 h 647702"/>
                <a:gd name="connsiteX41" fmla="*/ 130921 w 673895"/>
                <a:gd name="connsiteY41" fmla="*/ 492248 h 647702"/>
                <a:gd name="connsiteX42" fmla="*/ 86036 w 673895"/>
                <a:gd name="connsiteY42" fmla="*/ 356771 h 647702"/>
                <a:gd name="connsiteX43" fmla="*/ 53812 w 673895"/>
                <a:gd name="connsiteY43" fmla="*/ 350265 h 647702"/>
                <a:gd name="connsiteX44" fmla="*/ 0 w 673895"/>
                <a:gd name="connsiteY44" fmla="*/ 269082 h 647702"/>
                <a:gd name="connsiteX45" fmla="*/ 88107 w 673895"/>
                <a:gd name="connsiteY45" fmla="*/ 180975 h 647702"/>
                <a:gd name="connsiteX46" fmla="*/ 122402 w 673895"/>
                <a:gd name="connsiteY46" fmla="*/ 187899 h 647702"/>
                <a:gd name="connsiteX47" fmla="*/ 129378 w 673895"/>
                <a:gd name="connsiteY47" fmla="*/ 192602 h 647702"/>
                <a:gd name="connsiteX48" fmla="*/ 250718 w 673895"/>
                <a:gd name="connsiteY48" fmla="*/ 103300 h 647702"/>
                <a:gd name="connsiteX49" fmla="*/ 247650 w 673895"/>
                <a:gd name="connsiteY49" fmla="*/ 88107 h 647702"/>
                <a:gd name="connsiteX50" fmla="*/ 335757 w 673895"/>
                <a:gd name="connsiteY50" fmla="*/ 0 h 647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673895" h="647702">
                  <a:moveTo>
                    <a:pt x="284961" y="158165"/>
                  </a:moveTo>
                  <a:lnTo>
                    <a:pt x="170786" y="242195"/>
                  </a:lnTo>
                  <a:lnTo>
                    <a:pt x="176214" y="269082"/>
                  </a:lnTo>
                  <a:cubicBezTo>
                    <a:pt x="176214" y="293412"/>
                    <a:pt x="166353" y="315439"/>
                    <a:pt x="150408" y="331383"/>
                  </a:cubicBezTo>
                  <a:lnTo>
                    <a:pt x="146443" y="334057"/>
                  </a:lnTo>
                  <a:lnTo>
                    <a:pt x="192422" y="472837"/>
                  </a:lnTo>
                  <a:lnTo>
                    <a:pt x="220034" y="478412"/>
                  </a:lnTo>
                  <a:cubicBezTo>
                    <a:pt x="230575" y="482870"/>
                    <a:pt x="240067" y="489322"/>
                    <a:pt x="248039" y="497294"/>
                  </a:cubicBezTo>
                  <a:lnTo>
                    <a:pt x="265572" y="523298"/>
                  </a:lnTo>
                  <a:lnTo>
                    <a:pt x="408956" y="523298"/>
                  </a:lnTo>
                  <a:lnTo>
                    <a:pt x="417479" y="505571"/>
                  </a:lnTo>
                  <a:cubicBezTo>
                    <a:pt x="426979" y="491509"/>
                    <a:pt x="440432" y="480337"/>
                    <a:pt x="456243" y="473649"/>
                  </a:cubicBezTo>
                  <a:lnTo>
                    <a:pt x="488887" y="467058"/>
                  </a:lnTo>
                  <a:lnTo>
                    <a:pt x="531395" y="334333"/>
                  </a:lnTo>
                  <a:lnTo>
                    <a:pt x="523487" y="329002"/>
                  </a:lnTo>
                  <a:cubicBezTo>
                    <a:pt x="507543" y="313058"/>
                    <a:pt x="497681" y="291031"/>
                    <a:pt x="497681" y="266701"/>
                  </a:cubicBezTo>
                  <a:lnTo>
                    <a:pt x="501673" y="246929"/>
                  </a:lnTo>
                  <a:lnTo>
                    <a:pt x="384346" y="159653"/>
                  </a:lnTo>
                  <a:lnTo>
                    <a:pt x="370052" y="169290"/>
                  </a:lnTo>
                  <a:cubicBezTo>
                    <a:pt x="359511" y="173749"/>
                    <a:pt x="347922" y="176214"/>
                    <a:pt x="335757" y="176214"/>
                  </a:cubicBezTo>
                  <a:cubicBezTo>
                    <a:pt x="323592" y="176214"/>
                    <a:pt x="312003" y="173749"/>
                    <a:pt x="301462" y="169290"/>
                  </a:cubicBezTo>
                  <a:close/>
                  <a:moveTo>
                    <a:pt x="335757" y="0"/>
                  </a:moveTo>
                  <a:cubicBezTo>
                    <a:pt x="384417" y="0"/>
                    <a:pt x="423864" y="39447"/>
                    <a:pt x="423864" y="88107"/>
                  </a:cubicBezTo>
                  <a:lnTo>
                    <a:pt x="420253" y="105993"/>
                  </a:lnTo>
                  <a:lnTo>
                    <a:pt x="538728" y="194124"/>
                  </a:lnTo>
                  <a:lnTo>
                    <a:pt x="551493" y="185518"/>
                  </a:lnTo>
                  <a:cubicBezTo>
                    <a:pt x="562034" y="181059"/>
                    <a:pt x="573623" y="178594"/>
                    <a:pt x="585788" y="178594"/>
                  </a:cubicBezTo>
                  <a:cubicBezTo>
                    <a:pt x="634448" y="178594"/>
                    <a:pt x="673895" y="218041"/>
                    <a:pt x="673895" y="266701"/>
                  </a:cubicBezTo>
                  <a:cubicBezTo>
                    <a:pt x="673895" y="303196"/>
                    <a:pt x="651706" y="334509"/>
                    <a:pt x="620083" y="347884"/>
                  </a:cubicBezTo>
                  <a:lnTo>
                    <a:pt x="593016" y="353349"/>
                  </a:lnTo>
                  <a:lnTo>
                    <a:pt x="549222" y="490092"/>
                  </a:lnTo>
                  <a:lnTo>
                    <a:pt x="552839" y="492531"/>
                  </a:lnTo>
                  <a:cubicBezTo>
                    <a:pt x="568783" y="508475"/>
                    <a:pt x="578645" y="530502"/>
                    <a:pt x="578645" y="554832"/>
                  </a:cubicBezTo>
                  <a:cubicBezTo>
                    <a:pt x="578645" y="603492"/>
                    <a:pt x="539198" y="642939"/>
                    <a:pt x="490538" y="642939"/>
                  </a:cubicBezTo>
                  <a:cubicBezTo>
                    <a:pt x="454043" y="642939"/>
                    <a:pt x="422731" y="620750"/>
                    <a:pt x="409355" y="589127"/>
                  </a:cubicBezTo>
                  <a:lnTo>
                    <a:pt x="409084" y="587783"/>
                  </a:lnTo>
                  <a:lnTo>
                    <a:pt x="268154" y="587783"/>
                  </a:lnTo>
                  <a:lnTo>
                    <a:pt x="266921" y="593890"/>
                  </a:lnTo>
                  <a:cubicBezTo>
                    <a:pt x="253546" y="625513"/>
                    <a:pt x="222233" y="647702"/>
                    <a:pt x="185738" y="647702"/>
                  </a:cubicBezTo>
                  <a:cubicBezTo>
                    <a:pt x="137078" y="647702"/>
                    <a:pt x="97631" y="608255"/>
                    <a:pt x="97631" y="559595"/>
                  </a:cubicBezTo>
                  <a:cubicBezTo>
                    <a:pt x="97631" y="535265"/>
                    <a:pt x="107493" y="513238"/>
                    <a:pt x="123437" y="497294"/>
                  </a:cubicBezTo>
                  <a:lnTo>
                    <a:pt x="130921" y="492248"/>
                  </a:lnTo>
                  <a:lnTo>
                    <a:pt x="86036" y="356771"/>
                  </a:lnTo>
                  <a:lnTo>
                    <a:pt x="53812" y="350265"/>
                  </a:lnTo>
                  <a:cubicBezTo>
                    <a:pt x="22189" y="336890"/>
                    <a:pt x="0" y="305577"/>
                    <a:pt x="0" y="269082"/>
                  </a:cubicBezTo>
                  <a:cubicBezTo>
                    <a:pt x="0" y="220422"/>
                    <a:pt x="39447" y="180975"/>
                    <a:pt x="88107" y="180975"/>
                  </a:cubicBezTo>
                  <a:cubicBezTo>
                    <a:pt x="100272" y="180975"/>
                    <a:pt x="111861" y="183440"/>
                    <a:pt x="122402" y="187899"/>
                  </a:cubicBezTo>
                  <a:lnTo>
                    <a:pt x="129378" y="192602"/>
                  </a:lnTo>
                  <a:lnTo>
                    <a:pt x="250718" y="103300"/>
                  </a:lnTo>
                  <a:lnTo>
                    <a:pt x="247650" y="88107"/>
                  </a:lnTo>
                  <a:cubicBezTo>
                    <a:pt x="247650" y="39447"/>
                    <a:pt x="287097" y="0"/>
                    <a:pt x="335757" y="0"/>
                  </a:cubicBezTo>
                  <a:close/>
                </a:path>
              </a:pathLst>
            </a:custGeom>
            <a:solidFill>
              <a:schemeClr val="bg1"/>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000" b="1" dirty="0" smtClean="0">
                <a:solidFill>
                  <a:schemeClr val="bg1"/>
                </a:solidFill>
                <a:latin typeface="+mj-lt"/>
                <a:ea typeface="Segoe UI" pitchFamily="34" charset="0"/>
                <a:cs typeface="Segoe UI" pitchFamily="34" charset="0"/>
              </a:endParaRPr>
            </a:p>
          </p:txBody>
        </p:sp>
      </p:grpSp>
      <p:grpSp>
        <p:nvGrpSpPr>
          <p:cNvPr id="375" name="Group 374"/>
          <p:cNvGrpSpPr/>
          <p:nvPr/>
        </p:nvGrpSpPr>
        <p:grpSpPr>
          <a:xfrm>
            <a:off x="8120812" y="532357"/>
            <a:ext cx="2247197" cy="1432988"/>
            <a:chOff x="8271660" y="469727"/>
            <a:chExt cx="2247197" cy="1432988"/>
          </a:xfrm>
        </p:grpSpPr>
        <p:sp>
          <p:nvSpPr>
            <p:cNvPr id="42" name="Rectangle 41"/>
            <p:cNvSpPr/>
            <p:nvPr/>
          </p:nvSpPr>
          <p:spPr bwMode="auto">
            <a:xfrm>
              <a:off x="8271660" y="469727"/>
              <a:ext cx="2214030" cy="1432988"/>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3927" fontAlgn="base">
                <a:lnSpc>
                  <a:spcPct val="90000"/>
                </a:lnSpc>
              </a:pPr>
              <a:r>
                <a:rPr lang="en-US" sz="1200" b="1" kern="0" dirty="0" smtClean="0">
                  <a:gradFill>
                    <a:gsLst>
                      <a:gs pos="0">
                        <a:srgbClr val="FFFFFF"/>
                      </a:gs>
                      <a:gs pos="100000">
                        <a:srgbClr val="FFFFFF"/>
                      </a:gs>
                    </a:gsLst>
                    <a:lin ang="5400000" scaled="0"/>
                  </a:gradFill>
                  <a:ea typeface="Segoe UI" pitchFamily="34" charset="0"/>
                  <a:cs typeface="Segoe UI" pitchFamily="34" charset="0"/>
                </a:rPr>
                <a:t>Developer Services</a:t>
              </a:r>
              <a:endParaRPr lang="en-US" sz="1200" b="1" kern="0" dirty="0">
                <a:gradFill>
                  <a:gsLst>
                    <a:gs pos="0">
                      <a:srgbClr val="FFFFFF"/>
                    </a:gs>
                    <a:gs pos="100000">
                      <a:srgbClr val="FFFFFF"/>
                    </a:gs>
                  </a:gsLst>
                  <a:lin ang="5400000" scaled="0"/>
                </a:gradFill>
                <a:ea typeface="Segoe UI" pitchFamily="34" charset="0"/>
                <a:cs typeface="Segoe UI" pitchFamily="34" charset="0"/>
              </a:endParaRPr>
            </a:p>
          </p:txBody>
        </p:sp>
        <p:grpSp>
          <p:nvGrpSpPr>
            <p:cNvPr id="144" name="Group 143"/>
            <p:cNvGrpSpPr/>
            <p:nvPr/>
          </p:nvGrpSpPr>
          <p:grpSpPr>
            <a:xfrm>
              <a:off x="8403450" y="918721"/>
              <a:ext cx="1016238" cy="309095"/>
              <a:chOff x="9025071" y="1995491"/>
              <a:chExt cx="1016238" cy="309095"/>
            </a:xfrm>
          </p:grpSpPr>
          <p:sp>
            <p:nvSpPr>
              <p:cNvPr id="167" name="TextBox 166"/>
              <p:cNvSpPr txBox="1"/>
              <p:nvPr/>
            </p:nvSpPr>
            <p:spPr>
              <a:xfrm>
                <a:off x="9371926" y="2054561"/>
                <a:ext cx="669383" cy="250025"/>
              </a:xfrm>
              <a:prstGeom prst="rect">
                <a:avLst/>
              </a:prstGeom>
              <a:noFill/>
              <a:ln>
                <a:noFill/>
              </a:ln>
            </p:spPr>
            <p:txBody>
              <a:bodyPr wrap="none" lIns="0" tIns="27971" rIns="0" bIns="0" rtlCol="0" anchor="t">
                <a:noAutofit/>
              </a:bodyPr>
              <a:lstStyle/>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Visual </a:t>
                </a:r>
                <a:r>
                  <a:rPr lang="en-US" sz="765" dirty="0" smtClean="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Studio</a:t>
                </a:r>
                <a:endPar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endParaRPr>
              </a:p>
            </p:txBody>
          </p:sp>
          <p:pic>
            <p:nvPicPr>
              <p:cNvPr id="168" name="Picture 167" descr="Visual Studio Online.png"/>
              <p:cNvPicPr>
                <a:picLocks noChangeAspect="1"/>
              </p:cNvPicPr>
              <p:nvPr/>
            </p:nvPicPr>
            <p:blipFill>
              <a:blip r:embed="rId48" cstate="print">
                <a:biLevel thresh="25000"/>
                <a:extLst>
                  <a:ext uri="{28A0092B-C50C-407E-A947-70E740481C1C}">
                    <a14:useLocalDpi xmlns:a14="http://schemas.microsoft.com/office/drawing/2010/main" val="0"/>
                  </a:ext>
                </a:extLst>
              </a:blip>
              <a:stretch>
                <a:fillRect/>
              </a:stretch>
            </p:blipFill>
            <p:spPr>
              <a:xfrm>
                <a:off x="9025071" y="1995491"/>
                <a:ext cx="290489" cy="290489"/>
              </a:xfrm>
              <a:prstGeom prst="rect">
                <a:avLst/>
              </a:prstGeom>
            </p:spPr>
          </p:pic>
        </p:grpSp>
        <p:grpSp>
          <p:nvGrpSpPr>
            <p:cNvPr id="363" name="Group 362"/>
            <p:cNvGrpSpPr/>
            <p:nvPr/>
          </p:nvGrpSpPr>
          <p:grpSpPr>
            <a:xfrm>
              <a:off x="9485139" y="1461008"/>
              <a:ext cx="1033718" cy="308062"/>
              <a:chOff x="10156761" y="2537778"/>
              <a:chExt cx="1033718" cy="308062"/>
            </a:xfrm>
          </p:grpSpPr>
          <p:sp>
            <p:nvSpPr>
              <p:cNvPr id="169" name="TextBox 168"/>
              <p:cNvSpPr txBox="1"/>
              <p:nvPr/>
            </p:nvSpPr>
            <p:spPr>
              <a:xfrm>
                <a:off x="10531323" y="2544735"/>
                <a:ext cx="659156" cy="301105"/>
              </a:xfrm>
              <a:prstGeom prst="rect">
                <a:avLst/>
              </a:prstGeom>
              <a:noFill/>
              <a:ln>
                <a:noFill/>
              </a:ln>
            </p:spPr>
            <p:txBody>
              <a:bodyPr wrap="none" lIns="0" tIns="27971" rIns="0" bIns="0" rtlCol="0" anchor="t">
                <a:noAutofit/>
              </a:bodyPr>
              <a:lstStyle/>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Application</a:t>
                </a:r>
              </a:p>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Insights</a:t>
                </a:r>
              </a:p>
            </p:txBody>
          </p:sp>
          <p:pic>
            <p:nvPicPr>
              <p:cNvPr id="170" name="Picture 169" descr="Application Insights.png"/>
              <p:cNvPicPr>
                <a:picLocks noChangeAspect="1"/>
              </p:cNvPicPr>
              <p:nvPr/>
            </p:nvPicPr>
            <p:blipFill>
              <a:blip r:embed="rId49" cstate="print">
                <a:biLevel thresh="25000"/>
                <a:extLst>
                  <a:ext uri="{28A0092B-C50C-407E-A947-70E740481C1C}">
                    <a14:useLocalDpi xmlns:a14="http://schemas.microsoft.com/office/drawing/2010/main" val="0"/>
                  </a:ext>
                </a:extLst>
              </a:blip>
              <a:stretch>
                <a:fillRect/>
              </a:stretch>
            </p:blipFill>
            <p:spPr>
              <a:xfrm>
                <a:off x="10156761" y="2537778"/>
                <a:ext cx="292274" cy="292274"/>
              </a:xfrm>
              <a:prstGeom prst="rect">
                <a:avLst/>
              </a:prstGeom>
            </p:spPr>
          </p:pic>
        </p:grpSp>
        <p:grpSp>
          <p:nvGrpSpPr>
            <p:cNvPr id="361" name="Group 360"/>
            <p:cNvGrpSpPr/>
            <p:nvPr/>
          </p:nvGrpSpPr>
          <p:grpSpPr>
            <a:xfrm>
              <a:off x="9501495" y="902862"/>
              <a:ext cx="896892" cy="317811"/>
              <a:chOff x="10173117" y="1979632"/>
              <a:chExt cx="896892" cy="317811"/>
            </a:xfrm>
          </p:grpSpPr>
          <p:pic>
            <p:nvPicPr>
              <p:cNvPr id="273" name="Picture 272"/>
              <p:cNvPicPr>
                <a:picLocks noChangeAspect="1"/>
              </p:cNvPicPr>
              <p:nvPr/>
            </p:nvPicPr>
            <p:blipFill>
              <a:blip r:embed="rId50" cstate="print">
                <a:biLevel thresh="25000"/>
                <a:extLst>
                  <a:ext uri="{28A0092B-C50C-407E-A947-70E740481C1C}">
                    <a14:useLocalDpi xmlns:a14="http://schemas.microsoft.com/office/drawing/2010/main" val="0"/>
                  </a:ext>
                </a:extLst>
              </a:blip>
              <a:stretch>
                <a:fillRect/>
              </a:stretch>
            </p:blipFill>
            <p:spPr>
              <a:xfrm>
                <a:off x="10173117" y="1979632"/>
                <a:ext cx="302655" cy="302655"/>
              </a:xfrm>
              <a:prstGeom prst="rect">
                <a:avLst/>
              </a:prstGeom>
            </p:spPr>
          </p:pic>
          <p:sp>
            <p:nvSpPr>
              <p:cNvPr id="274" name="TextBox 273"/>
              <p:cNvSpPr txBox="1"/>
              <p:nvPr/>
            </p:nvSpPr>
            <p:spPr>
              <a:xfrm>
                <a:off x="10528812" y="2047418"/>
                <a:ext cx="541197" cy="250025"/>
              </a:xfrm>
              <a:prstGeom prst="rect">
                <a:avLst/>
              </a:prstGeom>
              <a:noFill/>
              <a:ln>
                <a:noFill/>
              </a:ln>
            </p:spPr>
            <p:txBody>
              <a:bodyPr wrap="none" lIns="0" tIns="27971" rIns="0" bIns="0" rtlCol="0" anchor="t">
                <a:noAutofit/>
              </a:bodyPr>
              <a:lstStyle/>
              <a:p>
                <a:pPr defTabSz="932317" eaLnBrk="0" fontAlgn="base" hangingPunct="0">
                  <a:lnSpc>
                    <a:spcPts val="816"/>
                  </a:lnSpc>
                  <a:spcBef>
                    <a:spcPct val="0"/>
                  </a:spcBef>
                  <a:spcAft>
                    <a:spcPct val="0"/>
                  </a:spcAft>
                </a:pPr>
                <a:r>
                  <a:rPr lang="en-US" sz="765" dirty="0" smtClean="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Azure SDK</a:t>
                </a:r>
                <a:endPar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endParaRPr>
              </a:p>
            </p:txBody>
          </p:sp>
        </p:grpSp>
        <p:grpSp>
          <p:nvGrpSpPr>
            <p:cNvPr id="374" name="Group 373"/>
            <p:cNvGrpSpPr/>
            <p:nvPr/>
          </p:nvGrpSpPr>
          <p:grpSpPr>
            <a:xfrm>
              <a:off x="8403428" y="1416107"/>
              <a:ext cx="1007716" cy="307161"/>
              <a:chOff x="8298657" y="1416107"/>
              <a:chExt cx="1007716" cy="307161"/>
            </a:xfrm>
          </p:grpSpPr>
          <p:sp>
            <p:nvSpPr>
              <p:cNvPr id="239" name="TextBox 238"/>
              <p:cNvSpPr txBox="1"/>
              <p:nvPr/>
            </p:nvSpPr>
            <p:spPr>
              <a:xfrm>
                <a:off x="8645535" y="1473243"/>
                <a:ext cx="660838" cy="250025"/>
              </a:xfrm>
              <a:prstGeom prst="rect">
                <a:avLst/>
              </a:prstGeom>
              <a:noFill/>
              <a:ln>
                <a:noFill/>
              </a:ln>
            </p:spPr>
            <p:txBody>
              <a:bodyPr wrap="none" lIns="0" tIns="27971" rIns="0" bIns="0" rtlCol="0" anchor="t">
                <a:noAutofit/>
              </a:bodyPr>
              <a:lstStyle/>
              <a:p>
                <a:pPr defTabSz="932317" eaLnBrk="0" fontAlgn="base" hangingPunct="0">
                  <a:lnSpc>
                    <a:spcPts val="816"/>
                  </a:lnSpc>
                  <a:spcBef>
                    <a:spcPct val="0"/>
                  </a:spcBef>
                  <a:spcAft>
                    <a:spcPct val="0"/>
                  </a:spcAft>
                </a:pPr>
                <a:r>
                  <a:rPr lang="en-US" sz="765" dirty="0" smtClean="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Team Project</a:t>
                </a:r>
                <a:endPar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endParaRPr>
              </a:p>
            </p:txBody>
          </p:sp>
          <p:sp>
            <p:nvSpPr>
              <p:cNvPr id="371" name="Freeform 370"/>
              <p:cNvSpPr/>
              <p:nvPr/>
            </p:nvSpPr>
            <p:spPr bwMode="auto">
              <a:xfrm>
                <a:off x="8298657" y="1416107"/>
                <a:ext cx="290511" cy="249138"/>
              </a:xfrm>
              <a:custGeom>
                <a:avLst/>
                <a:gdLst>
                  <a:gd name="connsiteX0" fmla="*/ 20235 w 769143"/>
                  <a:gd name="connsiteY0" fmla="*/ 443405 h 659607"/>
                  <a:gd name="connsiteX1" fmla="*/ 84659 w 769143"/>
                  <a:gd name="connsiteY1" fmla="*/ 443405 h 659607"/>
                  <a:gd name="connsiteX2" fmla="*/ 133712 w 769143"/>
                  <a:gd name="connsiteY2" fmla="*/ 527981 h 659607"/>
                  <a:gd name="connsiteX3" fmla="*/ 182766 w 769143"/>
                  <a:gd name="connsiteY3" fmla="*/ 443405 h 659607"/>
                  <a:gd name="connsiteX4" fmla="*/ 251228 w 769143"/>
                  <a:gd name="connsiteY4" fmla="*/ 443405 h 659607"/>
                  <a:gd name="connsiteX5" fmla="*/ 271462 w 769143"/>
                  <a:gd name="connsiteY5" fmla="*/ 463640 h 659607"/>
                  <a:gd name="connsiteX6" fmla="*/ 271462 w 769143"/>
                  <a:gd name="connsiteY6" fmla="*/ 634610 h 659607"/>
                  <a:gd name="connsiteX7" fmla="*/ 251228 w 769143"/>
                  <a:gd name="connsiteY7" fmla="*/ 654845 h 659607"/>
                  <a:gd name="connsiteX8" fmla="*/ 20235 w 769143"/>
                  <a:gd name="connsiteY8" fmla="*/ 654845 h 659607"/>
                  <a:gd name="connsiteX9" fmla="*/ 0 w 769143"/>
                  <a:gd name="connsiteY9" fmla="*/ 634610 h 659607"/>
                  <a:gd name="connsiteX10" fmla="*/ 0 w 769143"/>
                  <a:gd name="connsiteY10" fmla="*/ 463640 h 659607"/>
                  <a:gd name="connsiteX11" fmla="*/ 20235 w 769143"/>
                  <a:gd name="connsiteY11" fmla="*/ 443405 h 659607"/>
                  <a:gd name="connsiteX12" fmla="*/ 330596 w 769143"/>
                  <a:gd name="connsiteY12" fmla="*/ 290513 h 659607"/>
                  <a:gd name="connsiteX13" fmla="*/ 443055 w 769143"/>
                  <a:gd name="connsiteY13" fmla="*/ 290513 h 659607"/>
                  <a:gd name="connsiteX14" fmla="*/ 528684 w 769143"/>
                  <a:gd name="connsiteY14" fmla="*/ 438150 h 659607"/>
                  <a:gd name="connsiteX15" fmla="*/ 614314 w 769143"/>
                  <a:gd name="connsiteY15" fmla="*/ 290513 h 659607"/>
                  <a:gd name="connsiteX16" fmla="*/ 733821 w 769143"/>
                  <a:gd name="connsiteY16" fmla="*/ 290513 h 659607"/>
                  <a:gd name="connsiteX17" fmla="*/ 769143 w 769143"/>
                  <a:gd name="connsiteY17" fmla="*/ 325835 h 659607"/>
                  <a:gd name="connsiteX18" fmla="*/ 769143 w 769143"/>
                  <a:gd name="connsiteY18" fmla="*/ 624285 h 659607"/>
                  <a:gd name="connsiteX19" fmla="*/ 733821 w 769143"/>
                  <a:gd name="connsiteY19" fmla="*/ 659607 h 659607"/>
                  <a:gd name="connsiteX20" fmla="*/ 330596 w 769143"/>
                  <a:gd name="connsiteY20" fmla="*/ 659607 h 659607"/>
                  <a:gd name="connsiteX21" fmla="*/ 295274 w 769143"/>
                  <a:gd name="connsiteY21" fmla="*/ 624285 h 659607"/>
                  <a:gd name="connsiteX22" fmla="*/ 295274 w 769143"/>
                  <a:gd name="connsiteY22" fmla="*/ 325835 h 659607"/>
                  <a:gd name="connsiteX23" fmla="*/ 330596 w 769143"/>
                  <a:gd name="connsiteY23" fmla="*/ 290513 h 659607"/>
                  <a:gd name="connsiteX24" fmla="*/ 134367 w 769143"/>
                  <a:gd name="connsiteY24" fmla="*/ 276981 h 659607"/>
                  <a:gd name="connsiteX25" fmla="*/ 211441 w 769143"/>
                  <a:gd name="connsiteY25" fmla="*/ 354055 h 659607"/>
                  <a:gd name="connsiteX26" fmla="*/ 134367 w 769143"/>
                  <a:gd name="connsiteY26" fmla="*/ 431128 h 659607"/>
                  <a:gd name="connsiteX27" fmla="*/ 57293 w 769143"/>
                  <a:gd name="connsiteY27" fmla="*/ 354055 h 659607"/>
                  <a:gd name="connsiteX28" fmla="*/ 134367 w 769143"/>
                  <a:gd name="connsiteY28" fmla="*/ 276981 h 659607"/>
                  <a:gd name="connsiteX29" fmla="*/ 529827 w 769143"/>
                  <a:gd name="connsiteY29" fmla="*/ 0 h 659607"/>
                  <a:gd name="connsiteX30" fmla="*/ 664368 w 769143"/>
                  <a:gd name="connsiteY30" fmla="*/ 134541 h 659607"/>
                  <a:gd name="connsiteX31" fmla="*/ 529827 w 769143"/>
                  <a:gd name="connsiteY31" fmla="*/ 269082 h 659607"/>
                  <a:gd name="connsiteX32" fmla="*/ 395286 w 769143"/>
                  <a:gd name="connsiteY32" fmla="*/ 134541 h 659607"/>
                  <a:gd name="connsiteX33" fmla="*/ 529827 w 769143"/>
                  <a:gd name="connsiteY33" fmla="*/ 0 h 6596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769143" h="659607">
                    <a:moveTo>
                      <a:pt x="20235" y="443405"/>
                    </a:moveTo>
                    <a:lnTo>
                      <a:pt x="84659" y="443405"/>
                    </a:lnTo>
                    <a:lnTo>
                      <a:pt x="133712" y="527981"/>
                    </a:lnTo>
                    <a:lnTo>
                      <a:pt x="182766" y="443405"/>
                    </a:lnTo>
                    <a:lnTo>
                      <a:pt x="251228" y="443405"/>
                    </a:lnTo>
                    <a:cubicBezTo>
                      <a:pt x="262403" y="443405"/>
                      <a:pt x="271462" y="452464"/>
                      <a:pt x="271462" y="463640"/>
                    </a:cubicBezTo>
                    <a:lnTo>
                      <a:pt x="271462" y="634610"/>
                    </a:lnTo>
                    <a:cubicBezTo>
                      <a:pt x="271462" y="645786"/>
                      <a:pt x="262403" y="654845"/>
                      <a:pt x="251228" y="654845"/>
                    </a:cubicBezTo>
                    <a:lnTo>
                      <a:pt x="20235" y="654845"/>
                    </a:lnTo>
                    <a:cubicBezTo>
                      <a:pt x="9060" y="654845"/>
                      <a:pt x="0" y="645786"/>
                      <a:pt x="0" y="634610"/>
                    </a:cubicBezTo>
                    <a:lnTo>
                      <a:pt x="0" y="463640"/>
                    </a:lnTo>
                    <a:cubicBezTo>
                      <a:pt x="0" y="452464"/>
                      <a:pt x="9060" y="443405"/>
                      <a:pt x="20235" y="443405"/>
                    </a:cubicBezTo>
                    <a:close/>
                    <a:moveTo>
                      <a:pt x="330596" y="290513"/>
                    </a:moveTo>
                    <a:lnTo>
                      <a:pt x="443055" y="290513"/>
                    </a:lnTo>
                    <a:lnTo>
                      <a:pt x="528684" y="438150"/>
                    </a:lnTo>
                    <a:lnTo>
                      <a:pt x="614314" y="290513"/>
                    </a:lnTo>
                    <a:lnTo>
                      <a:pt x="733821" y="290513"/>
                    </a:lnTo>
                    <a:cubicBezTo>
                      <a:pt x="753329" y="290513"/>
                      <a:pt x="769143" y="306327"/>
                      <a:pt x="769143" y="325835"/>
                    </a:cubicBezTo>
                    <a:lnTo>
                      <a:pt x="769143" y="624285"/>
                    </a:lnTo>
                    <a:cubicBezTo>
                      <a:pt x="769143" y="643793"/>
                      <a:pt x="753329" y="659607"/>
                      <a:pt x="733821" y="659607"/>
                    </a:cubicBezTo>
                    <a:lnTo>
                      <a:pt x="330596" y="659607"/>
                    </a:lnTo>
                    <a:cubicBezTo>
                      <a:pt x="311088" y="659607"/>
                      <a:pt x="295274" y="643793"/>
                      <a:pt x="295274" y="624285"/>
                    </a:cubicBezTo>
                    <a:lnTo>
                      <a:pt x="295274" y="325835"/>
                    </a:lnTo>
                    <a:cubicBezTo>
                      <a:pt x="295274" y="306327"/>
                      <a:pt x="311088" y="290513"/>
                      <a:pt x="330596" y="290513"/>
                    </a:cubicBezTo>
                    <a:close/>
                    <a:moveTo>
                      <a:pt x="134367" y="276981"/>
                    </a:moveTo>
                    <a:cubicBezTo>
                      <a:pt x="176934" y="276981"/>
                      <a:pt x="211441" y="311488"/>
                      <a:pt x="211441" y="354055"/>
                    </a:cubicBezTo>
                    <a:cubicBezTo>
                      <a:pt x="211441" y="396621"/>
                      <a:pt x="176934" y="431128"/>
                      <a:pt x="134367" y="431128"/>
                    </a:cubicBezTo>
                    <a:cubicBezTo>
                      <a:pt x="91800" y="431128"/>
                      <a:pt x="57293" y="396621"/>
                      <a:pt x="57293" y="354055"/>
                    </a:cubicBezTo>
                    <a:cubicBezTo>
                      <a:pt x="57293" y="311488"/>
                      <a:pt x="91800" y="276981"/>
                      <a:pt x="134367" y="276981"/>
                    </a:cubicBezTo>
                    <a:close/>
                    <a:moveTo>
                      <a:pt x="529827" y="0"/>
                    </a:moveTo>
                    <a:cubicBezTo>
                      <a:pt x="604132" y="0"/>
                      <a:pt x="664368" y="60236"/>
                      <a:pt x="664368" y="134541"/>
                    </a:cubicBezTo>
                    <a:cubicBezTo>
                      <a:pt x="664368" y="208846"/>
                      <a:pt x="604132" y="269082"/>
                      <a:pt x="529827" y="269082"/>
                    </a:cubicBezTo>
                    <a:cubicBezTo>
                      <a:pt x="455522" y="269082"/>
                      <a:pt x="395286" y="208846"/>
                      <a:pt x="395286" y="134541"/>
                    </a:cubicBezTo>
                    <a:cubicBezTo>
                      <a:pt x="395286" y="60236"/>
                      <a:pt x="455522" y="0"/>
                      <a:pt x="529827" y="0"/>
                    </a:cubicBez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000" b="1" dirty="0" smtClean="0">
                  <a:solidFill>
                    <a:schemeClr val="bg1"/>
                  </a:solidFill>
                  <a:latin typeface="+mj-lt"/>
                  <a:ea typeface="Segoe UI" pitchFamily="34" charset="0"/>
                  <a:cs typeface="Segoe UI" pitchFamily="34" charset="0"/>
                </a:endParaRPr>
              </a:p>
            </p:txBody>
          </p:sp>
        </p:grpSp>
      </p:grpSp>
      <p:grpSp>
        <p:nvGrpSpPr>
          <p:cNvPr id="15" name="Group 14"/>
          <p:cNvGrpSpPr/>
          <p:nvPr/>
        </p:nvGrpSpPr>
        <p:grpSpPr>
          <a:xfrm>
            <a:off x="1525742" y="5237334"/>
            <a:ext cx="861746" cy="356066"/>
            <a:chOff x="1815887" y="5237334"/>
            <a:chExt cx="861746" cy="356066"/>
          </a:xfrm>
        </p:grpSpPr>
        <p:sp>
          <p:nvSpPr>
            <p:cNvPr id="62" name="Rectangle 61"/>
            <p:cNvSpPr/>
            <p:nvPr/>
          </p:nvSpPr>
          <p:spPr bwMode="auto">
            <a:xfrm>
              <a:off x="1815887" y="5237334"/>
              <a:ext cx="861746" cy="356066"/>
            </a:xfrm>
            <a:prstGeom prst="rect">
              <a:avLst/>
            </a:prstGeom>
            <a:solidFill>
              <a:srgbClr val="005695"/>
            </a:solidFill>
            <a:ln w="6350" cap="flat" cmpd="sng" algn="ctr">
              <a:noFill/>
              <a:prstDash val="solid"/>
              <a:miter lim="800000"/>
              <a:headEnd type="none" w="med" len="med"/>
              <a:tailEnd type="none" w="med" len="med"/>
            </a:ln>
            <a:effectLst/>
          </p:spPr>
          <p:txBody>
            <a:bodyPr rot="0" spcFirstLastPara="0" vertOverflow="overflow" horzOverflow="overflow" vert="horz" wrap="square" lIns="310896" tIns="45720" rIns="0" bIns="143428" numCol="1" spcCol="0" rtlCol="0" fromWordArt="0" anchor="t" anchorCtr="0" forceAA="0" compatLnSpc="1">
              <a:prstTxWarp prst="textNoShape">
                <a:avLst/>
              </a:prstTxWarp>
              <a:noAutofit/>
            </a:bodyPr>
            <a:lstStyle/>
            <a:p>
              <a:pPr defTabSz="913927" fontAlgn="base">
                <a:lnSpc>
                  <a:spcPct val="90000"/>
                </a:lnSpc>
              </a:pPr>
              <a:r>
                <a:rPr lang="en-US" sz="800" kern="0" dirty="0">
                  <a:gradFill>
                    <a:gsLst>
                      <a:gs pos="0">
                        <a:srgbClr val="FFFFFF"/>
                      </a:gs>
                      <a:gs pos="100000">
                        <a:srgbClr val="FFFFFF"/>
                      </a:gs>
                    </a:gsLst>
                    <a:lin ang="5400000" scaled="0"/>
                  </a:gradFill>
                  <a:ea typeface="Segoe UI" pitchFamily="34" charset="0"/>
                  <a:cs typeface="Segoe UI" pitchFamily="34" charset="0"/>
                </a:rPr>
                <a:t>Containers</a:t>
              </a:r>
            </a:p>
          </p:txBody>
        </p:sp>
        <p:grpSp>
          <p:nvGrpSpPr>
            <p:cNvPr id="412" name="Group 411"/>
            <p:cNvGrpSpPr/>
            <p:nvPr/>
          </p:nvGrpSpPr>
          <p:grpSpPr>
            <a:xfrm>
              <a:off x="1854319" y="5310201"/>
              <a:ext cx="221053" cy="170255"/>
              <a:chOff x="1410342" y="5288934"/>
              <a:chExt cx="294653" cy="226942"/>
            </a:xfrm>
          </p:grpSpPr>
          <p:grpSp>
            <p:nvGrpSpPr>
              <p:cNvPr id="402" name="Group 401"/>
              <p:cNvGrpSpPr/>
              <p:nvPr/>
            </p:nvGrpSpPr>
            <p:grpSpPr>
              <a:xfrm>
                <a:off x="1428991" y="5308456"/>
                <a:ext cx="97032" cy="104039"/>
                <a:chOff x="1286878" y="3925073"/>
                <a:chExt cx="291844" cy="312918"/>
              </a:xfrm>
              <a:solidFill>
                <a:schemeClr val="bg1"/>
              </a:solidFill>
            </p:grpSpPr>
            <p:sp>
              <p:nvSpPr>
                <p:cNvPr id="397" name="Diamond 396"/>
                <p:cNvSpPr/>
                <p:nvPr/>
              </p:nvSpPr>
              <p:spPr bwMode="auto">
                <a:xfrm rot="19690132">
                  <a:off x="1286878" y="3991205"/>
                  <a:ext cx="148048" cy="245585"/>
                </a:xfrm>
                <a:prstGeom prst="diamond">
                  <a:avLst/>
                </a:prstGeom>
                <a:grpFill/>
                <a:ln>
                  <a:noFill/>
                  <a:headEnd type="none" w="med" len="med"/>
                  <a:tailEnd type="none" w="med" len="med"/>
                </a:ln>
                <a:effectLst/>
                <a:scene3d>
                  <a:camera prst="orthographicFront">
                    <a:rot lat="899860" lon="21583921" rev="21540000"/>
                  </a:camera>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000" b="1" dirty="0" smtClean="0">
                    <a:solidFill>
                      <a:schemeClr val="bg1"/>
                    </a:solidFill>
                    <a:latin typeface="+mj-lt"/>
                    <a:ea typeface="Segoe UI" pitchFamily="34" charset="0"/>
                    <a:cs typeface="Segoe UI" pitchFamily="34" charset="0"/>
                  </a:endParaRPr>
                </a:p>
              </p:txBody>
            </p:sp>
            <p:sp>
              <p:nvSpPr>
                <p:cNvPr id="398" name="Diamond 397"/>
                <p:cNvSpPr/>
                <p:nvPr/>
              </p:nvSpPr>
              <p:spPr bwMode="auto">
                <a:xfrm rot="1935408">
                  <a:off x="1424781" y="3991343"/>
                  <a:ext cx="153941" cy="246648"/>
                </a:xfrm>
                <a:prstGeom prst="diamond">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000" b="1" dirty="0" smtClean="0">
                    <a:solidFill>
                      <a:schemeClr val="bg1"/>
                    </a:solidFill>
                    <a:latin typeface="+mj-lt"/>
                    <a:ea typeface="Segoe UI" pitchFamily="34" charset="0"/>
                    <a:cs typeface="Segoe UI" pitchFamily="34" charset="0"/>
                  </a:endParaRPr>
                </a:p>
              </p:txBody>
            </p:sp>
            <p:sp>
              <p:nvSpPr>
                <p:cNvPr id="399" name="Diamond 398"/>
                <p:cNvSpPr/>
                <p:nvPr/>
              </p:nvSpPr>
              <p:spPr bwMode="auto">
                <a:xfrm rot="5400000">
                  <a:off x="1355358" y="3879251"/>
                  <a:ext cx="153941" cy="245585"/>
                </a:xfrm>
                <a:prstGeom prst="diamond">
                  <a:avLst/>
                </a:prstGeom>
                <a:grpFill/>
                <a:ln>
                  <a:noFill/>
                  <a:headEnd type="none" w="med" len="med"/>
                  <a:tailEnd type="none" w="med" len="med"/>
                </a:ln>
                <a:effectLst/>
                <a:scene3d>
                  <a:camera prst="orthographicFront">
                    <a:rot lat="21599979" lon="2400000" rev="0"/>
                  </a:camera>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000" b="1" dirty="0" smtClean="0">
                    <a:solidFill>
                      <a:schemeClr val="bg1"/>
                    </a:solidFill>
                    <a:latin typeface="+mj-lt"/>
                    <a:ea typeface="Segoe UI" pitchFamily="34" charset="0"/>
                    <a:cs typeface="Segoe UI" pitchFamily="34" charset="0"/>
                  </a:endParaRPr>
                </a:p>
              </p:txBody>
            </p:sp>
          </p:grpSp>
          <p:sp>
            <p:nvSpPr>
              <p:cNvPr id="403" name="Rounded Rectangle 402"/>
              <p:cNvSpPr/>
              <p:nvPr/>
            </p:nvSpPr>
            <p:spPr bwMode="auto">
              <a:xfrm>
                <a:off x="1410342" y="5288934"/>
                <a:ext cx="294653" cy="226942"/>
              </a:xfrm>
              <a:prstGeom prst="roundRect">
                <a:avLst>
                  <a:gd name="adj" fmla="val 9184"/>
                </a:avLst>
              </a:prstGeom>
              <a:noFill/>
              <a:ln w="190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000" b="1" dirty="0" smtClean="0">
                  <a:solidFill>
                    <a:schemeClr val="bg1"/>
                  </a:solidFill>
                  <a:latin typeface="+mj-lt"/>
                  <a:ea typeface="Segoe UI" pitchFamily="34" charset="0"/>
                  <a:cs typeface="Segoe UI" pitchFamily="34" charset="0"/>
                </a:endParaRPr>
              </a:p>
            </p:txBody>
          </p:sp>
          <p:grpSp>
            <p:nvGrpSpPr>
              <p:cNvPr id="404" name="Group 403"/>
              <p:cNvGrpSpPr/>
              <p:nvPr/>
            </p:nvGrpSpPr>
            <p:grpSpPr>
              <a:xfrm>
                <a:off x="1573839" y="5308987"/>
                <a:ext cx="97032" cy="104039"/>
                <a:chOff x="1286878" y="3925073"/>
                <a:chExt cx="291844" cy="312918"/>
              </a:xfrm>
              <a:solidFill>
                <a:schemeClr val="bg1"/>
              </a:solidFill>
            </p:grpSpPr>
            <p:sp>
              <p:nvSpPr>
                <p:cNvPr id="405" name="Diamond 404"/>
                <p:cNvSpPr/>
                <p:nvPr/>
              </p:nvSpPr>
              <p:spPr bwMode="auto">
                <a:xfrm rot="19690132">
                  <a:off x="1286878" y="3991205"/>
                  <a:ext cx="148048" cy="245585"/>
                </a:xfrm>
                <a:prstGeom prst="diamond">
                  <a:avLst/>
                </a:prstGeom>
                <a:grpFill/>
                <a:ln>
                  <a:noFill/>
                  <a:headEnd type="none" w="med" len="med"/>
                  <a:tailEnd type="none" w="med" len="med"/>
                </a:ln>
                <a:effectLst/>
                <a:scene3d>
                  <a:camera prst="orthographicFront">
                    <a:rot lat="899860" lon="21583921" rev="21540000"/>
                  </a:camera>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000" b="1" dirty="0" smtClean="0">
                    <a:solidFill>
                      <a:schemeClr val="bg1"/>
                    </a:solidFill>
                    <a:latin typeface="+mj-lt"/>
                    <a:ea typeface="Segoe UI" pitchFamily="34" charset="0"/>
                    <a:cs typeface="Segoe UI" pitchFamily="34" charset="0"/>
                  </a:endParaRPr>
                </a:p>
              </p:txBody>
            </p:sp>
            <p:sp>
              <p:nvSpPr>
                <p:cNvPr id="406" name="Diamond 405"/>
                <p:cNvSpPr/>
                <p:nvPr/>
              </p:nvSpPr>
              <p:spPr bwMode="auto">
                <a:xfrm rot="1935408">
                  <a:off x="1424781" y="3991343"/>
                  <a:ext cx="153941" cy="246648"/>
                </a:xfrm>
                <a:prstGeom prst="diamond">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000" b="1" dirty="0" smtClean="0">
                    <a:solidFill>
                      <a:schemeClr val="bg1"/>
                    </a:solidFill>
                    <a:latin typeface="+mj-lt"/>
                    <a:ea typeface="Segoe UI" pitchFamily="34" charset="0"/>
                    <a:cs typeface="Segoe UI" pitchFamily="34" charset="0"/>
                  </a:endParaRPr>
                </a:p>
              </p:txBody>
            </p:sp>
            <p:sp>
              <p:nvSpPr>
                <p:cNvPr id="407" name="Diamond 406"/>
                <p:cNvSpPr/>
                <p:nvPr/>
              </p:nvSpPr>
              <p:spPr bwMode="auto">
                <a:xfrm rot="5400000">
                  <a:off x="1355358" y="3879251"/>
                  <a:ext cx="153941" cy="245585"/>
                </a:xfrm>
                <a:prstGeom prst="diamond">
                  <a:avLst/>
                </a:prstGeom>
                <a:grpFill/>
                <a:ln>
                  <a:noFill/>
                  <a:headEnd type="none" w="med" len="med"/>
                  <a:tailEnd type="none" w="med" len="med"/>
                </a:ln>
                <a:effectLst/>
                <a:scene3d>
                  <a:camera prst="orthographicFront">
                    <a:rot lat="21599979" lon="2400000" rev="0"/>
                  </a:camera>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000" b="1" dirty="0" smtClean="0">
                    <a:solidFill>
                      <a:schemeClr val="bg1"/>
                    </a:solidFill>
                    <a:latin typeface="+mj-lt"/>
                    <a:ea typeface="Segoe UI" pitchFamily="34" charset="0"/>
                    <a:cs typeface="Segoe UI" pitchFamily="34" charset="0"/>
                  </a:endParaRPr>
                </a:p>
              </p:txBody>
            </p:sp>
          </p:grpSp>
          <p:grpSp>
            <p:nvGrpSpPr>
              <p:cNvPr id="408" name="Group 407"/>
              <p:cNvGrpSpPr/>
              <p:nvPr/>
            </p:nvGrpSpPr>
            <p:grpSpPr>
              <a:xfrm>
                <a:off x="1505369" y="5390438"/>
                <a:ext cx="97032" cy="104039"/>
                <a:chOff x="1286878" y="3925073"/>
                <a:chExt cx="291844" cy="312918"/>
              </a:xfrm>
              <a:solidFill>
                <a:schemeClr val="bg1"/>
              </a:solidFill>
            </p:grpSpPr>
            <p:sp>
              <p:nvSpPr>
                <p:cNvPr id="409" name="Diamond 408"/>
                <p:cNvSpPr/>
                <p:nvPr/>
              </p:nvSpPr>
              <p:spPr bwMode="auto">
                <a:xfrm rot="19690132">
                  <a:off x="1286878" y="3991205"/>
                  <a:ext cx="148048" cy="245585"/>
                </a:xfrm>
                <a:prstGeom prst="diamond">
                  <a:avLst/>
                </a:prstGeom>
                <a:grpFill/>
                <a:ln>
                  <a:noFill/>
                  <a:headEnd type="none" w="med" len="med"/>
                  <a:tailEnd type="none" w="med" len="med"/>
                </a:ln>
                <a:effectLst/>
                <a:scene3d>
                  <a:camera prst="orthographicFront">
                    <a:rot lat="899860" lon="21583921" rev="21540000"/>
                  </a:camera>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000" b="1" dirty="0" smtClean="0">
                    <a:solidFill>
                      <a:schemeClr val="bg1"/>
                    </a:solidFill>
                    <a:latin typeface="+mj-lt"/>
                    <a:ea typeface="Segoe UI" pitchFamily="34" charset="0"/>
                    <a:cs typeface="Segoe UI" pitchFamily="34" charset="0"/>
                  </a:endParaRPr>
                </a:p>
              </p:txBody>
            </p:sp>
            <p:sp>
              <p:nvSpPr>
                <p:cNvPr id="410" name="Diamond 409"/>
                <p:cNvSpPr/>
                <p:nvPr/>
              </p:nvSpPr>
              <p:spPr bwMode="auto">
                <a:xfrm rot="1935408">
                  <a:off x="1424781" y="3991343"/>
                  <a:ext cx="153941" cy="246648"/>
                </a:xfrm>
                <a:prstGeom prst="diamond">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000" b="1" dirty="0" smtClean="0">
                    <a:solidFill>
                      <a:schemeClr val="bg1"/>
                    </a:solidFill>
                    <a:latin typeface="+mj-lt"/>
                    <a:ea typeface="Segoe UI" pitchFamily="34" charset="0"/>
                    <a:cs typeface="Segoe UI" pitchFamily="34" charset="0"/>
                  </a:endParaRPr>
                </a:p>
              </p:txBody>
            </p:sp>
            <p:sp>
              <p:nvSpPr>
                <p:cNvPr id="411" name="Diamond 410"/>
                <p:cNvSpPr/>
                <p:nvPr/>
              </p:nvSpPr>
              <p:spPr bwMode="auto">
                <a:xfrm rot="5400000">
                  <a:off x="1355358" y="3879251"/>
                  <a:ext cx="153941" cy="245585"/>
                </a:xfrm>
                <a:prstGeom prst="diamond">
                  <a:avLst/>
                </a:prstGeom>
                <a:grpFill/>
                <a:ln>
                  <a:noFill/>
                  <a:headEnd type="none" w="med" len="med"/>
                  <a:tailEnd type="none" w="med" len="med"/>
                </a:ln>
                <a:effectLst/>
                <a:scene3d>
                  <a:camera prst="orthographicFront">
                    <a:rot lat="21599979" lon="2400000" rev="0"/>
                  </a:camera>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000" b="1" dirty="0" smtClean="0">
                    <a:solidFill>
                      <a:schemeClr val="bg1"/>
                    </a:solidFill>
                    <a:latin typeface="+mj-lt"/>
                    <a:ea typeface="Segoe UI" pitchFamily="34" charset="0"/>
                    <a:cs typeface="Segoe UI" pitchFamily="34" charset="0"/>
                  </a:endParaRPr>
                </a:p>
              </p:txBody>
            </p:sp>
          </p:grpSp>
        </p:grpSp>
      </p:grpSp>
      <p:grpSp>
        <p:nvGrpSpPr>
          <p:cNvPr id="417" name="Group 416"/>
          <p:cNvGrpSpPr/>
          <p:nvPr/>
        </p:nvGrpSpPr>
        <p:grpSpPr>
          <a:xfrm>
            <a:off x="559429" y="4127817"/>
            <a:ext cx="1008388" cy="309244"/>
            <a:chOff x="559429" y="4065187"/>
            <a:chExt cx="1008388" cy="309244"/>
          </a:xfrm>
        </p:grpSpPr>
        <p:pic>
          <p:nvPicPr>
            <p:cNvPr id="413" name="Picture 412"/>
            <p:cNvPicPr>
              <a:picLocks noChangeAspect="1"/>
            </p:cNvPicPr>
            <p:nvPr/>
          </p:nvPicPr>
          <p:blipFill>
            <a:blip r:embed="rId51" cstate="print">
              <a:biLevel thresh="25000"/>
              <a:extLst>
                <a:ext uri="{28A0092B-C50C-407E-A947-70E740481C1C}">
                  <a14:useLocalDpi xmlns:a14="http://schemas.microsoft.com/office/drawing/2010/main" val="0"/>
                </a:ext>
              </a:extLst>
            </a:blip>
            <a:stretch>
              <a:fillRect/>
            </a:stretch>
          </p:blipFill>
          <p:spPr>
            <a:xfrm>
              <a:off x="559429" y="4065187"/>
              <a:ext cx="252028" cy="252028"/>
            </a:xfrm>
            <a:prstGeom prst="rect">
              <a:avLst/>
            </a:prstGeom>
          </p:spPr>
        </p:pic>
        <p:sp>
          <p:nvSpPr>
            <p:cNvPr id="414" name="TextBox 413"/>
            <p:cNvSpPr txBox="1"/>
            <p:nvPr/>
          </p:nvSpPr>
          <p:spPr>
            <a:xfrm>
              <a:off x="908661" y="4073326"/>
              <a:ext cx="659156" cy="301105"/>
            </a:xfrm>
            <a:prstGeom prst="rect">
              <a:avLst/>
            </a:prstGeom>
            <a:noFill/>
            <a:ln>
              <a:noFill/>
            </a:ln>
          </p:spPr>
          <p:txBody>
            <a:bodyPr wrap="none" lIns="0" tIns="27971" rIns="0" bIns="0" rtlCol="0">
              <a:noAutofit/>
            </a:bodyPr>
            <a:lstStyle/>
            <a:p>
              <a:pPr defTabSz="932317" eaLnBrk="0" fontAlgn="base" hangingPunct="0">
                <a:lnSpc>
                  <a:spcPts val="816"/>
                </a:lnSpc>
                <a:spcBef>
                  <a:spcPct val="0"/>
                </a:spcBef>
                <a:spcAft>
                  <a:spcPct val="0"/>
                </a:spcAft>
              </a:pPr>
              <a:r>
                <a:rPr lang="en-US" sz="765" dirty="0" smtClean="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VM Image Gallery</a:t>
              </a:r>
            </a:p>
            <a:p>
              <a:pPr defTabSz="932317" eaLnBrk="0" fontAlgn="base" hangingPunct="0">
                <a:lnSpc>
                  <a:spcPts val="816"/>
                </a:lnSpc>
                <a:spcBef>
                  <a:spcPct val="0"/>
                </a:spcBef>
                <a:spcAft>
                  <a:spcPct val="0"/>
                </a:spcAft>
              </a:pPr>
              <a:r>
                <a:rPr lang="en-US" sz="765" dirty="0" smtClean="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&amp; VM Depot</a:t>
              </a:r>
              <a:endPar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endParaRPr>
            </a:p>
          </p:txBody>
        </p:sp>
      </p:grpSp>
      <p:grpSp>
        <p:nvGrpSpPr>
          <p:cNvPr id="23" name="Group 22"/>
          <p:cNvGrpSpPr/>
          <p:nvPr/>
        </p:nvGrpSpPr>
        <p:grpSpPr>
          <a:xfrm>
            <a:off x="7811111" y="5230981"/>
            <a:ext cx="788455" cy="346426"/>
            <a:chOff x="7811111" y="5230981"/>
            <a:chExt cx="788455" cy="346426"/>
          </a:xfrm>
        </p:grpSpPr>
        <p:sp>
          <p:nvSpPr>
            <p:cNvPr id="30" name="Rectangle 29"/>
            <p:cNvSpPr/>
            <p:nvPr/>
          </p:nvSpPr>
          <p:spPr bwMode="auto">
            <a:xfrm>
              <a:off x="7811111" y="5230981"/>
              <a:ext cx="788455" cy="346426"/>
            </a:xfrm>
            <a:prstGeom prst="rect">
              <a:avLst/>
            </a:prstGeom>
            <a:solidFill>
              <a:srgbClr val="005695"/>
            </a:solidFill>
            <a:ln w="6350" cap="flat" cmpd="sng" algn="ctr">
              <a:noFill/>
              <a:prstDash val="solid"/>
              <a:miter lim="800000"/>
              <a:headEnd type="none" w="med" len="med"/>
              <a:tailEnd type="none" w="med" len="med"/>
            </a:ln>
            <a:effectLst/>
          </p:spPr>
          <p:txBody>
            <a:bodyPr rot="0" spcFirstLastPara="0" vertOverflow="overflow" horzOverflow="overflow" vert="horz" wrap="square" lIns="310896" tIns="45720" rIns="0" bIns="143428" numCol="1" spcCol="0" rtlCol="0" fromWordArt="0" anchor="t" anchorCtr="0" forceAA="0" compatLnSpc="1">
              <a:prstTxWarp prst="textNoShape">
                <a:avLst/>
              </a:prstTxWarp>
              <a:noAutofit/>
            </a:bodyPr>
            <a:lstStyle/>
            <a:p>
              <a:pPr defTabSz="913927" fontAlgn="base">
                <a:lnSpc>
                  <a:spcPct val="90000"/>
                </a:lnSpc>
              </a:pPr>
              <a:r>
                <a:rPr lang="en-US" sz="800" kern="0" dirty="0">
                  <a:gradFill>
                    <a:gsLst>
                      <a:gs pos="0">
                        <a:srgbClr val="FFFFFF"/>
                      </a:gs>
                      <a:gs pos="100000">
                        <a:srgbClr val="FFFFFF"/>
                      </a:gs>
                    </a:gsLst>
                    <a:lin ang="5400000" scaled="0"/>
                  </a:gradFill>
                  <a:ea typeface="Segoe UI" pitchFamily="34" charset="0"/>
                  <a:cs typeface="Segoe UI" pitchFamily="34" charset="0"/>
                </a:rPr>
                <a:t>DNS</a:t>
              </a:r>
            </a:p>
          </p:txBody>
        </p:sp>
        <p:pic>
          <p:nvPicPr>
            <p:cNvPr id="4" name="Picture 3"/>
            <p:cNvPicPr>
              <a:picLocks noChangeAspect="1"/>
            </p:cNvPicPr>
            <p:nvPr/>
          </p:nvPicPr>
          <p:blipFill>
            <a:blip r:embed="rId52" cstate="print">
              <a:biLevel thresh="25000"/>
              <a:extLst>
                <a:ext uri="{28A0092B-C50C-407E-A947-70E740481C1C}">
                  <a14:useLocalDpi xmlns:a14="http://schemas.microsoft.com/office/drawing/2010/main" val="0"/>
                </a:ext>
              </a:extLst>
            </a:blip>
            <a:stretch>
              <a:fillRect/>
            </a:stretch>
          </p:blipFill>
          <p:spPr>
            <a:xfrm>
              <a:off x="7860724" y="5289060"/>
              <a:ext cx="211665" cy="211665"/>
            </a:xfrm>
            <a:prstGeom prst="rect">
              <a:avLst/>
            </a:prstGeom>
          </p:spPr>
        </p:pic>
      </p:grpSp>
      <p:grpSp>
        <p:nvGrpSpPr>
          <p:cNvPr id="240" name="Group 239"/>
          <p:cNvGrpSpPr/>
          <p:nvPr/>
        </p:nvGrpSpPr>
        <p:grpSpPr>
          <a:xfrm>
            <a:off x="10458248" y="5230981"/>
            <a:ext cx="870398" cy="346426"/>
            <a:chOff x="10458248" y="5230981"/>
            <a:chExt cx="870398" cy="346426"/>
          </a:xfrm>
        </p:grpSpPr>
        <p:sp>
          <p:nvSpPr>
            <p:cNvPr id="34" name="Rectangle 33"/>
            <p:cNvSpPr/>
            <p:nvPr/>
          </p:nvSpPr>
          <p:spPr bwMode="auto">
            <a:xfrm>
              <a:off x="10458248" y="5230981"/>
              <a:ext cx="870398" cy="346426"/>
            </a:xfrm>
            <a:prstGeom prst="rect">
              <a:avLst/>
            </a:prstGeom>
            <a:solidFill>
              <a:srgbClr val="005695"/>
            </a:solidFill>
            <a:ln w="6350" cap="flat" cmpd="sng" algn="ctr">
              <a:noFill/>
              <a:prstDash val="solid"/>
              <a:miter lim="800000"/>
              <a:headEnd type="none" w="med" len="med"/>
              <a:tailEnd type="none" w="med" len="med"/>
            </a:ln>
            <a:effectLst/>
          </p:spPr>
          <p:txBody>
            <a:bodyPr rot="0" spcFirstLastPara="0" vertOverflow="overflow" horzOverflow="overflow" vert="horz" wrap="square" lIns="310896" tIns="45720" rIns="0" bIns="143428" numCol="1" spcCol="0" rtlCol="0" fromWordArt="0" anchor="t" anchorCtr="0" forceAA="0" compatLnSpc="1">
              <a:prstTxWarp prst="textNoShape">
                <a:avLst/>
              </a:prstTxWarp>
              <a:noAutofit/>
            </a:bodyPr>
            <a:lstStyle/>
            <a:p>
              <a:pPr defTabSz="913927" fontAlgn="base">
                <a:lnSpc>
                  <a:spcPct val="90000"/>
                </a:lnSpc>
              </a:pPr>
              <a:r>
                <a:rPr lang="en-US" sz="800" kern="0" dirty="0">
                  <a:gradFill>
                    <a:gsLst>
                      <a:gs pos="0">
                        <a:srgbClr val="FFFFFF"/>
                      </a:gs>
                      <a:gs pos="100000">
                        <a:srgbClr val="FFFFFF"/>
                      </a:gs>
                    </a:gsLst>
                    <a:lin ang="5400000" scaled="0"/>
                  </a:gradFill>
                  <a:ea typeface="Segoe UI" pitchFamily="34" charset="0"/>
                  <a:cs typeface="Segoe UI" pitchFamily="34" charset="0"/>
                </a:rPr>
                <a:t>VPN Gateway</a:t>
              </a:r>
            </a:p>
          </p:txBody>
        </p:sp>
        <p:pic>
          <p:nvPicPr>
            <p:cNvPr id="10" name="Picture 9"/>
            <p:cNvPicPr>
              <a:picLocks noChangeAspect="1"/>
            </p:cNvPicPr>
            <p:nvPr/>
          </p:nvPicPr>
          <p:blipFill>
            <a:blip r:embed="rId53" cstate="print">
              <a:biLevel thresh="25000"/>
              <a:extLst>
                <a:ext uri="{28A0092B-C50C-407E-A947-70E740481C1C}">
                  <a14:useLocalDpi xmlns:a14="http://schemas.microsoft.com/office/drawing/2010/main" val="0"/>
                </a:ext>
              </a:extLst>
            </a:blip>
            <a:stretch>
              <a:fillRect/>
            </a:stretch>
          </p:blipFill>
          <p:spPr>
            <a:xfrm>
              <a:off x="10460633" y="5267779"/>
              <a:ext cx="241495" cy="241495"/>
            </a:xfrm>
            <a:prstGeom prst="rect">
              <a:avLst/>
            </a:prstGeom>
          </p:spPr>
        </p:pic>
      </p:grpSp>
      <p:grpSp>
        <p:nvGrpSpPr>
          <p:cNvPr id="21" name="Group 20"/>
          <p:cNvGrpSpPr/>
          <p:nvPr/>
        </p:nvGrpSpPr>
        <p:grpSpPr>
          <a:xfrm>
            <a:off x="6949070" y="5231313"/>
            <a:ext cx="829620" cy="346180"/>
            <a:chOff x="6949070" y="5231313"/>
            <a:chExt cx="829620" cy="346180"/>
          </a:xfrm>
        </p:grpSpPr>
        <p:sp>
          <p:nvSpPr>
            <p:cNvPr id="29" name="Rectangle 28"/>
            <p:cNvSpPr/>
            <p:nvPr/>
          </p:nvSpPr>
          <p:spPr bwMode="auto">
            <a:xfrm>
              <a:off x="6949070" y="5231313"/>
              <a:ext cx="829620" cy="346180"/>
            </a:xfrm>
            <a:prstGeom prst="rect">
              <a:avLst/>
            </a:prstGeom>
            <a:solidFill>
              <a:srgbClr val="005695"/>
            </a:solidFill>
            <a:ln w="6350" cap="flat" cmpd="sng" algn="ctr">
              <a:noFill/>
              <a:prstDash val="solid"/>
              <a:miter lim="800000"/>
              <a:headEnd type="none" w="med" len="med"/>
              <a:tailEnd type="none" w="med" len="med"/>
            </a:ln>
            <a:effectLst/>
          </p:spPr>
          <p:txBody>
            <a:bodyPr rot="0" spcFirstLastPara="0" vertOverflow="overflow" horzOverflow="overflow" vert="horz" wrap="square" lIns="310896" tIns="45720" rIns="0" bIns="143428" numCol="1" spcCol="0" rtlCol="0" fromWordArt="0" anchor="t" anchorCtr="0" forceAA="0" compatLnSpc="1">
              <a:prstTxWarp prst="textNoShape">
                <a:avLst/>
              </a:prstTxWarp>
              <a:noAutofit/>
            </a:bodyPr>
            <a:lstStyle/>
            <a:p>
              <a:pPr defTabSz="913927" fontAlgn="base">
                <a:lnSpc>
                  <a:spcPct val="90000"/>
                </a:lnSpc>
              </a:pPr>
              <a:r>
                <a:rPr lang="en-US" sz="800" kern="0" dirty="0">
                  <a:gradFill>
                    <a:gsLst>
                      <a:gs pos="0">
                        <a:srgbClr val="FFFFFF"/>
                      </a:gs>
                      <a:gs pos="100000">
                        <a:srgbClr val="FFFFFF"/>
                      </a:gs>
                    </a:gsLst>
                    <a:lin ang="5400000" scaled="0"/>
                  </a:gradFill>
                  <a:ea typeface="Segoe UI" pitchFamily="34" charset="0"/>
                  <a:cs typeface="Segoe UI" pitchFamily="34" charset="0"/>
                </a:rPr>
                <a:t>Load Balancer</a:t>
              </a:r>
            </a:p>
          </p:txBody>
        </p:sp>
        <p:pic>
          <p:nvPicPr>
            <p:cNvPr id="12" name="Picture 11"/>
            <p:cNvPicPr>
              <a:picLocks noChangeAspect="1"/>
            </p:cNvPicPr>
            <p:nvPr/>
          </p:nvPicPr>
          <p:blipFill>
            <a:blip r:embed="rId54" cstate="print">
              <a:biLevel thresh="25000"/>
              <a:extLst>
                <a:ext uri="{28A0092B-C50C-407E-A947-70E740481C1C}">
                  <a14:useLocalDpi xmlns:a14="http://schemas.microsoft.com/office/drawing/2010/main" val="0"/>
                </a:ext>
              </a:extLst>
            </a:blip>
            <a:stretch>
              <a:fillRect/>
            </a:stretch>
          </p:blipFill>
          <p:spPr>
            <a:xfrm>
              <a:off x="6988668" y="5270432"/>
              <a:ext cx="238842" cy="238842"/>
            </a:xfrm>
            <a:prstGeom prst="rect">
              <a:avLst/>
            </a:prstGeom>
          </p:spPr>
        </p:pic>
      </p:grpSp>
    </p:spTree>
    <p:extLst>
      <p:ext uri="{BB962C8B-B14F-4D97-AF65-F5344CB8AC3E}">
        <p14:creationId xmlns:p14="http://schemas.microsoft.com/office/powerpoint/2010/main" val="2773423322"/>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250"/>
                                        <p:tgtEl>
                                          <p:spTgt spid="5"/>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56"/>
                                        </p:tgtEl>
                                        <p:attrNameLst>
                                          <p:attrName>style.visibility</p:attrName>
                                        </p:attrNameLst>
                                      </p:cBhvr>
                                      <p:to>
                                        <p:strVal val="visible"/>
                                      </p:to>
                                    </p:set>
                                    <p:animEffect transition="in" filter="wipe(down)">
                                      <p:cBhvr>
                                        <p:cTn id="10" dur="250"/>
                                        <p:tgtEl>
                                          <p:spTgt spid="56"/>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87"/>
                                        </p:tgtEl>
                                        <p:attrNameLst>
                                          <p:attrName>style.visibility</p:attrName>
                                        </p:attrNameLst>
                                      </p:cBhvr>
                                      <p:to>
                                        <p:strVal val="visible"/>
                                      </p:to>
                                    </p:set>
                                    <p:animEffect transition="in" filter="wipe(down)">
                                      <p:cBhvr>
                                        <p:cTn id="15" dur="500"/>
                                        <p:tgtEl>
                                          <p:spTgt spid="87"/>
                                        </p:tgtEl>
                                      </p:cBhvr>
                                    </p:animEffect>
                                  </p:childTnLst>
                                </p:cTn>
                              </p:par>
                            </p:childTnLst>
                          </p:cTn>
                        </p:par>
                        <p:par>
                          <p:cTn id="16" fill="hold">
                            <p:stCondLst>
                              <p:cond delay="500"/>
                            </p:stCondLst>
                            <p:childTnLst>
                              <p:par>
                                <p:cTn id="17" presetID="10" presetClass="entr" presetSubtype="0" fill="hold" grpId="0" nodeType="afterEffect">
                                  <p:stCondLst>
                                    <p:cond delay="0"/>
                                  </p:stCondLst>
                                  <p:childTnLst>
                                    <p:set>
                                      <p:cBhvr>
                                        <p:cTn id="18" dur="1" fill="hold">
                                          <p:stCondLst>
                                            <p:cond delay="0"/>
                                          </p:stCondLst>
                                        </p:cTn>
                                        <p:tgtEl>
                                          <p:spTgt spid="31"/>
                                        </p:tgtEl>
                                        <p:attrNameLst>
                                          <p:attrName>style.visibility</p:attrName>
                                        </p:attrNameLst>
                                      </p:cBhvr>
                                      <p:to>
                                        <p:strVal val="visible"/>
                                      </p:to>
                                    </p:set>
                                    <p:animEffect transition="in" filter="fade">
                                      <p:cBhvr>
                                        <p:cTn id="19" dur="500"/>
                                        <p:tgtEl>
                                          <p:spTgt spid="31"/>
                                        </p:tgtEl>
                                      </p:cBhvr>
                                    </p:animEffect>
                                  </p:childTnLst>
                                </p:cTn>
                              </p:par>
                            </p:childTnLst>
                          </p:cTn>
                        </p:par>
                        <p:par>
                          <p:cTn id="20" fill="hold">
                            <p:stCondLst>
                              <p:cond delay="1000"/>
                            </p:stCondLst>
                            <p:childTnLst>
                              <p:par>
                                <p:cTn id="21" presetID="10" presetClass="entr" presetSubtype="0" fill="hold" grpId="0" nodeType="afterEffect">
                                  <p:stCondLst>
                                    <p:cond delay="0"/>
                                  </p:stCondLst>
                                  <p:childTnLst>
                                    <p:set>
                                      <p:cBhvr>
                                        <p:cTn id="22" dur="1" fill="hold">
                                          <p:stCondLst>
                                            <p:cond delay="0"/>
                                          </p:stCondLst>
                                        </p:cTn>
                                        <p:tgtEl>
                                          <p:spTgt spid="32"/>
                                        </p:tgtEl>
                                        <p:attrNameLst>
                                          <p:attrName>style.visibility</p:attrName>
                                        </p:attrNameLst>
                                      </p:cBhvr>
                                      <p:to>
                                        <p:strVal val="visible"/>
                                      </p:to>
                                    </p:set>
                                    <p:animEffect transition="in" filter="fade">
                                      <p:cBhvr>
                                        <p:cTn id="23" dur="500"/>
                                        <p:tgtEl>
                                          <p:spTgt spid="32"/>
                                        </p:tgtEl>
                                      </p:cBhvr>
                                    </p:animEffect>
                                  </p:childTnLst>
                                </p:cTn>
                              </p:par>
                            </p:childTnLst>
                          </p:cTn>
                        </p:par>
                        <p:par>
                          <p:cTn id="24" fill="hold">
                            <p:stCondLst>
                              <p:cond delay="1500"/>
                            </p:stCondLst>
                            <p:childTnLst>
                              <p:par>
                                <p:cTn id="25" presetID="10" presetClass="entr" presetSubtype="0" fill="hold" grpId="0" nodeType="afterEffect">
                                  <p:stCondLst>
                                    <p:cond delay="0"/>
                                  </p:stCondLst>
                                  <p:childTnLst>
                                    <p:set>
                                      <p:cBhvr>
                                        <p:cTn id="26" dur="1" fill="hold">
                                          <p:stCondLst>
                                            <p:cond delay="0"/>
                                          </p:stCondLst>
                                        </p:cTn>
                                        <p:tgtEl>
                                          <p:spTgt spid="33"/>
                                        </p:tgtEl>
                                        <p:attrNameLst>
                                          <p:attrName>style.visibility</p:attrName>
                                        </p:attrNameLst>
                                      </p:cBhvr>
                                      <p:to>
                                        <p:strVal val="visible"/>
                                      </p:to>
                                    </p:set>
                                    <p:animEffect transition="in" filter="fade">
                                      <p:cBhvr>
                                        <p:cTn id="27" dur="500"/>
                                        <p:tgtEl>
                                          <p:spTgt spid="33"/>
                                        </p:tgtEl>
                                      </p:cBhvr>
                                    </p:animEffect>
                                  </p:childTnLst>
                                </p:cTn>
                              </p:par>
                            </p:childTnLst>
                          </p:cTn>
                        </p:par>
                        <p:par>
                          <p:cTn id="28" fill="hold">
                            <p:stCondLst>
                              <p:cond delay="2000"/>
                            </p:stCondLst>
                            <p:childTnLst>
                              <p:par>
                                <p:cTn id="29" presetID="10" presetClass="entr" presetSubtype="0" fill="hold" nodeType="after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300"/>
                                        <p:tgtEl>
                                          <p:spTgt spid="13"/>
                                        </p:tgtEl>
                                      </p:cBhvr>
                                    </p:animEffect>
                                  </p:childTnLst>
                                </p:cTn>
                              </p:par>
                            </p:childTnLst>
                          </p:cTn>
                        </p:par>
                        <p:par>
                          <p:cTn id="32" fill="hold">
                            <p:stCondLst>
                              <p:cond delay="2300"/>
                            </p:stCondLst>
                            <p:childTnLst>
                              <p:par>
                                <p:cTn id="33" presetID="10" presetClass="entr" presetSubtype="0" fill="hold" nodeType="after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fade">
                                      <p:cBhvr>
                                        <p:cTn id="35" dur="300"/>
                                        <p:tgtEl>
                                          <p:spTgt spid="15"/>
                                        </p:tgtEl>
                                      </p:cBhvr>
                                    </p:animEffect>
                                  </p:childTnLst>
                                </p:cTn>
                              </p:par>
                            </p:childTnLst>
                          </p:cTn>
                        </p:par>
                        <p:par>
                          <p:cTn id="36" fill="hold">
                            <p:stCondLst>
                              <p:cond delay="2600"/>
                            </p:stCondLst>
                            <p:childTnLst>
                              <p:par>
                                <p:cTn id="37" presetID="10" presetClass="entr" presetSubtype="0" fill="hold" nodeType="afterEffect">
                                  <p:stCondLst>
                                    <p:cond delay="0"/>
                                  </p:stCondLst>
                                  <p:childTnLst>
                                    <p:set>
                                      <p:cBhvr>
                                        <p:cTn id="38" dur="1" fill="hold">
                                          <p:stCondLst>
                                            <p:cond delay="0"/>
                                          </p:stCondLst>
                                        </p:cTn>
                                        <p:tgtEl>
                                          <p:spTgt spid="16"/>
                                        </p:tgtEl>
                                        <p:attrNameLst>
                                          <p:attrName>style.visibility</p:attrName>
                                        </p:attrNameLst>
                                      </p:cBhvr>
                                      <p:to>
                                        <p:strVal val="visible"/>
                                      </p:to>
                                    </p:set>
                                    <p:animEffect transition="in" filter="fade">
                                      <p:cBhvr>
                                        <p:cTn id="39" dur="300"/>
                                        <p:tgtEl>
                                          <p:spTgt spid="16"/>
                                        </p:tgtEl>
                                      </p:cBhvr>
                                    </p:animEffect>
                                  </p:childTnLst>
                                </p:cTn>
                              </p:par>
                            </p:childTnLst>
                          </p:cTn>
                        </p:par>
                        <p:par>
                          <p:cTn id="40" fill="hold">
                            <p:stCondLst>
                              <p:cond delay="2900"/>
                            </p:stCondLst>
                            <p:childTnLst>
                              <p:par>
                                <p:cTn id="41" presetID="10" presetClass="entr" presetSubtype="0" fill="hold" nodeType="afterEffect">
                                  <p:stCondLst>
                                    <p:cond delay="0"/>
                                  </p:stCondLst>
                                  <p:childTnLst>
                                    <p:set>
                                      <p:cBhvr>
                                        <p:cTn id="42" dur="1" fill="hold">
                                          <p:stCondLst>
                                            <p:cond delay="0"/>
                                          </p:stCondLst>
                                        </p:cTn>
                                        <p:tgtEl>
                                          <p:spTgt spid="18"/>
                                        </p:tgtEl>
                                        <p:attrNameLst>
                                          <p:attrName>style.visibility</p:attrName>
                                        </p:attrNameLst>
                                      </p:cBhvr>
                                      <p:to>
                                        <p:strVal val="visible"/>
                                      </p:to>
                                    </p:set>
                                    <p:animEffect transition="in" filter="fade">
                                      <p:cBhvr>
                                        <p:cTn id="43" dur="300"/>
                                        <p:tgtEl>
                                          <p:spTgt spid="18"/>
                                        </p:tgtEl>
                                      </p:cBhvr>
                                    </p:animEffect>
                                  </p:childTnLst>
                                </p:cTn>
                              </p:par>
                            </p:childTnLst>
                          </p:cTn>
                        </p:par>
                        <p:par>
                          <p:cTn id="44" fill="hold">
                            <p:stCondLst>
                              <p:cond delay="3200"/>
                            </p:stCondLst>
                            <p:childTnLst>
                              <p:par>
                                <p:cTn id="45" presetID="10" presetClass="entr" presetSubtype="0" fill="hold" nodeType="afterEffect">
                                  <p:stCondLst>
                                    <p:cond delay="0"/>
                                  </p:stCondLst>
                                  <p:childTnLst>
                                    <p:set>
                                      <p:cBhvr>
                                        <p:cTn id="46" dur="1" fill="hold">
                                          <p:stCondLst>
                                            <p:cond delay="0"/>
                                          </p:stCondLst>
                                        </p:cTn>
                                        <p:tgtEl>
                                          <p:spTgt spid="19"/>
                                        </p:tgtEl>
                                        <p:attrNameLst>
                                          <p:attrName>style.visibility</p:attrName>
                                        </p:attrNameLst>
                                      </p:cBhvr>
                                      <p:to>
                                        <p:strVal val="visible"/>
                                      </p:to>
                                    </p:set>
                                    <p:animEffect transition="in" filter="fade">
                                      <p:cBhvr>
                                        <p:cTn id="47" dur="300"/>
                                        <p:tgtEl>
                                          <p:spTgt spid="19"/>
                                        </p:tgtEl>
                                      </p:cBhvr>
                                    </p:animEffect>
                                  </p:childTnLst>
                                </p:cTn>
                              </p:par>
                            </p:childTnLst>
                          </p:cTn>
                        </p:par>
                        <p:par>
                          <p:cTn id="48" fill="hold">
                            <p:stCondLst>
                              <p:cond delay="3500"/>
                            </p:stCondLst>
                            <p:childTnLst>
                              <p:par>
                                <p:cTn id="49" presetID="10" presetClass="entr" presetSubtype="0" fill="hold" nodeType="afterEffect">
                                  <p:stCondLst>
                                    <p:cond delay="0"/>
                                  </p:stCondLst>
                                  <p:childTnLst>
                                    <p:set>
                                      <p:cBhvr>
                                        <p:cTn id="50" dur="1" fill="hold">
                                          <p:stCondLst>
                                            <p:cond delay="0"/>
                                          </p:stCondLst>
                                        </p:cTn>
                                        <p:tgtEl>
                                          <p:spTgt spid="20"/>
                                        </p:tgtEl>
                                        <p:attrNameLst>
                                          <p:attrName>style.visibility</p:attrName>
                                        </p:attrNameLst>
                                      </p:cBhvr>
                                      <p:to>
                                        <p:strVal val="visible"/>
                                      </p:to>
                                    </p:set>
                                    <p:animEffect transition="in" filter="fade">
                                      <p:cBhvr>
                                        <p:cTn id="51" dur="300"/>
                                        <p:tgtEl>
                                          <p:spTgt spid="20"/>
                                        </p:tgtEl>
                                      </p:cBhvr>
                                    </p:animEffect>
                                  </p:childTnLst>
                                </p:cTn>
                              </p:par>
                            </p:childTnLst>
                          </p:cTn>
                        </p:par>
                        <p:par>
                          <p:cTn id="52" fill="hold">
                            <p:stCondLst>
                              <p:cond delay="3800"/>
                            </p:stCondLst>
                            <p:childTnLst>
                              <p:par>
                                <p:cTn id="53" presetID="10" presetClass="entr" presetSubtype="0" fill="hold" nodeType="afterEffect">
                                  <p:stCondLst>
                                    <p:cond delay="0"/>
                                  </p:stCondLst>
                                  <p:childTnLst>
                                    <p:set>
                                      <p:cBhvr>
                                        <p:cTn id="54" dur="1" fill="hold">
                                          <p:stCondLst>
                                            <p:cond delay="0"/>
                                          </p:stCondLst>
                                        </p:cTn>
                                        <p:tgtEl>
                                          <p:spTgt spid="21"/>
                                        </p:tgtEl>
                                        <p:attrNameLst>
                                          <p:attrName>style.visibility</p:attrName>
                                        </p:attrNameLst>
                                      </p:cBhvr>
                                      <p:to>
                                        <p:strVal val="visible"/>
                                      </p:to>
                                    </p:set>
                                    <p:animEffect transition="in" filter="fade">
                                      <p:cBhvr>
                                        <p:cTn id="55" dur="300"/>
                                        <p:tgtEl>
                                          <p:spTgt spid="21"/>
                                        </p:tgtEl>
                                      </p:cBhvr>
                                    </p:animEffect>
                                  </p:childTnLst>
                                </p:cTn>
                              </p:par>
                            </p:childTnLst>
                          </p:cTn>
                        </p:par>
                        <p:par>
                          <p:cTn id="56" fill="hold">
                            <p:stCondLst>
                              <p:cond delay="4100"/>
                            </p:stCondLst>
                            <p:childTnLst>
                              <p:par>
                                <p:cTn id="57" presetID="10" presetClass="entr" presetSubtype="0" fill="hold" nodeType="afterEffect">
                                  <p:stCondLst>
                                    <p:cond delay="0"/>
                                  </p:stCondLst>
                                  <p:childTnLst>
                                    <p:set>
                                      <p:cBhvr>
                                        <p:cTn id="58" dur="1" fill="hold">
                                          <p:stCondLst>
                                            <p:cond delay="0"/>
                                          </p:stCondLst>
                                        </p:cTn>
                                        <p:tgtEl>
                                          <p:spTgt spid="23"/>
                                        </p:tgtEl>
                                        <p:attrNameLst>
                                          <p:attrName>style.visibility</p:attrName>
                                        </p:attrNameLst>
                                      </p:cBhvr>
                                      <p:to>
                                        <p:strVal val="visible"/>
                                      </p:to>
                                    </p:set>
                                    <p:animEffect transition="in" filter="fade">
                                      <p:cBhvr>
                                        <p:cTn id="59" dur="300"/>
                                        <p:tgtEl>
                                          <p:spTgt spid="23"/>
                                        </p:tgtEl>
                                      </p:cBhvr>
                                    </p:animEffect>
                                  </p:childTnLst>
                                </p:cTn>
                              </p:par>
                            </p:childTnLst>
                          </p:cTn>
                        </p:par>
                        <p:par>
                          <p:cTn id="60" fill="hold">
                            <p:stCondLst>
                              <p:cond delay="4400"/>
                            </p:stCondLst>
                            <p:childTnLst>
                              <p:par>
                                <p:cTn id="61" presetID="10" presetClass="entr" presetSubtype="0" fill="hold" nodeType="afterEffect">
                                  <p:stCondLst>
                                    <p:cond delay="0"/>
                                  </p:stCondLst>
                                  <p:childTnLst>
                                    <p:set>
                                      <p:cBhvr>
                                        <p:cTn id="62" dur="1" fill="hold">
                                          <p:stCondLst>
                                            <p:cond delay="0"/>
                                          </p:stCondLst>
                                        </p:cTn>
                                        <p:tgtEl>
                                          <p:spTgt spid="237"/>
                                        </p:tgtEl>
                                        <p:attrNameLst>
                                          <p:attrName>style.visibility</p:attrName>
                                        </p:attrNameLst>
                                      </p:cBhvr>
                                      <p:to>
                                        <p:strVal val="visible"/>
                                      </p:to>
                                    </p:set>
                                    <p:animEffect transition="in" filter="fade">
                                      <p:cBhvr>
                                        <p:cTn id="63" dur="300"/>
                                        <p:tgtEl>
                                          <p:spTgt spid="237"/>
                                        </p:tgtEl>
                                      </p:cBhvr>
                                    </p:animEffect>
                                  </p:childTnLst>
                                </p:cTn>
                              </p:par>
                            </p:childTnLst>
                          </p:cTn>
                        </p:par>
                        <p:par>
                          <p:cTn id="64" fill="hold">
                            <p:stCondLst>
                              <p:cond delay="4700"/>
                            </p:stCondLst>
                            <p:childTnLst>
                              <p:par>
                                <p:cTn id="65" presetID="10" presetClass="entr" presetSubtype="0" fill="hold" nodeType="afterEffect">
                                  <p:stCondLst>
                                    <p:cond delay="0"/>
                                  </p:stCondLst>
                                  <p:childTnLst>
                                    <p:set>
                                      <p:cBhvr>
                                        <p:cTn id="66" dur="1" fill="hold">
                                          <p:stCondLst>
                                            <p:cond delay="0"/>
                                          </p:stCondLst>
                                        </p:cTn>
                                        <p:tgtEl>
                                          <p:spTgt spid="238"/>
                                        </p:tgtEl>
                                        <p:attrNameLst>
                                          <p:attrName>style.visibility</p:attrName>
                                        </p:attrNameLst>
                                      </p:cBhvr>
                                      <p:to>
                                        <p:strVal val="visible"/>
                                      </p:to>
                                    </p:set>
                                    <p:animEffect transition="in" filter="fade">
                                      <p:cBhvr>
                                        <p:cTn id="67" dur="300"/>
                                        <p:tgtEl>
                                          <p:spTgt spid="238"/>
                                        </p:tgtEl>
                                      </p:cBhvr>
                                    </p:animEffect>
                                  </p:childTnLst>
                                </p:cTn>
                              </p:par>
                            </p:childTnLst>
                          </p:cTn>
                        </p:par>
                        <p:par>
                          <p:cTn id="68" fill="hold">
                            <p:stCondLst>
                              <p:cond delay="5000"/>
                            </p:stCondLst>
                            <p:childTnLst>
                              <p:par>
                                <p:cTn id="69" presetID="10" presetClass="entr" presetSubtype="0" fill="hold" nodeType="afterEffect">
                                  <p:stCondLst>
                                    <p:cond delay="0"/>
                                  </p:stCondLst>
                                  <p:childTnLst>
                                    <p:set>
                                      <p:cBhvr>
                                        <p:cTn id="70" dur="1" fill="hold">
                                          <p:stCondLst>
                                            <p:cond delay="0"/>
                                          </p:stCondLst>
                                        </p:cTn>
                                        <p:tgtEl>
                                          <p:spTgt spid="240"/>
                                        </p:tgtEl>
                                        <p:attrNameLst>
                                          <p:attrName>style.visibility</p:attrName>
                                        </p:attrNameLst>
                                      </p:cBhvr>
                                      <p:to>
                                        <p:strVal val="visible"/>
                                      </p:to>
                                    </p:set>
                                    <p:animEffect transition="in" filter="fade">
                                      <p:cBhvr>
                                        <p:cTn id="71" dur="300"/>
                                        <p:tgtEl>
                                          <p:spTgt spid="240"/>
                                        </p:tgtEl>
                                      </p:cBhvr>
                                    </p:animEffect>
                                  </p:childTnLst>
                                </p:cTn>
                              </p:par>
                            </p:childTnLst>
                          </p:cTn>
                        </p:par>
                        <p:par>
                          <p:cTn id="72" fill="hold">
                            <p:stCondLst>
                              <p:cond delay="5300"/>
                            </p:stCondLst>
                            <p:childTnLst>
                              <p:par>
                                <p:cTn id="73" presetID="10" presetClass="entr" presetSubtype="0" fill="hold" nodeType="afterEffect">
                                  <p:stCondLst>
                                    <p:cond delay="0"/>
                                  </p:stCondLst>
                                  <p:childTnLst>
                                    <p:set>
                                      <p:cBhvr>
                                        <p:cTn id="74" dur="1" fill="hold">
                                          <p:stCondLst>
                                            <p:cond delay="0"/>
                                          </p:stCondLst>
                                        </p:cTn>
                                        <p:tgtEl>
                                          <p:spTgt spid="241"/>
                                        </p:tgtEl>
                                        <p:attrNameLst>
                                          <p:attrName>style.visibility</p:attrName>
                                        </p:attrNameLst>
                                      </p:cBhvr>
                                      <p:to>
                                        <p:strVal val="visible"/>
                                      </p:to>
                                    </p:set>
                                    <p:animEffect transition="in" filter="fade">
                                      <p:cBhvr>
                                        <p:cTn id="75" dur="300"/>
                                        <p:tgtEl>
                                          <p:spTgt spid="241"/>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ntr" presetSubtype="4" fill="hold" grpId="0" nodeType="clickEffect">
                                  <p:stCondLst>
                                    <p:cond delay="0"/>
                                  </p:stCondLst>
                                  <p:childTnLst>
                                    <p:set>
                                      <p:cBhvr>
                                        <p:cTn id="79" dur="1" fill="hold">
                                          <p:stCondLst>
                                            <p:cond delay="0"/>
                                          </p:stCondLst>
                                        </p:cTn>
                                        <p:tgtEl>
                                          <p:spTgt spid="78"/>
                                        </p:tgtEl>
                                        <p:attrNameLst>
                                          <p:attrName>style.visibility</p:attrName>
                                        </p:attrNameLst>
                                      </p:cBhvr>
                                      <p:to>
                                        <p:strVal val="visible"/>
                                      </p:to>
                                    </p:set>
                                    <p:animEffect transition="in" filter="wipe(down)">
                                      <p:cBhvr>
                                        <p:cTn id="80" dur="500"/>
                                        <p:tgtEl>
                                          <p:spTgt spid="78"/>
                                        </p:tgtEl>
                                      </p:cBhvr>
                                    </p:animEffect>
                                  </p:childTnLst>
                                </p:cTn>
                              </p:par>
                            </p:childTnLst>
                          </p:cTn>
                        </p:par>
                        <p:par>
                          <p:cTn id="81" fill="hold">
                            <p:stCondLst>
                              <p:cond delay="500"/>
                            </p:stCondLst>
                            <p:childTnLst>
                              <p:par>
                                <p:cTn id="82" presetID="10" presetClass="entr" presetSubtype="0" fill="hold" nodeType="afterEffect">
                                  <p:stCondLst>
                                    <p:cond delay="500"/>
                                  </p:stCondLst>
                                  <p:childTnLst>
                                    <p:set>
                                      <p:cBhvr>
                                        <p:cTn id="83" dur="1" fill="hold">
                                          <p:stCondLst>
                                            <p:cond delay="0"/>
                                          </p:stCondLst>
                                        </p:cTn>
                                        <p:tgtEl>
                                          <p:spTgt spid="136"/>
                                        </p:tgtEl>
                                        <p:attrNameLst>
                                          <p:attrName>style.visibility</p:attrName>
                                        </p:attrNameLst>
                                      </p:cBhvr>
                                      <p:to>
                                        <p:strVal val="visible"/>
                                      </p:to>
                                    </p:set>
                                    <p:animEffect transition="in" filter="fade">
                                      <p:cBhvr>
                                        <p:cTn id="84" dur="500"/>
                                        <p:tgtEl>
                                          <p:spTgt spid="136"/>
                                        </p:tgtEl>
                                      </p:cBhvr>
                                    </p:animEffect>
                                  </p:childTnLst>
                                </p:cTn>
                              </p:par>
                            </p:childTnLst>
                          </p:cTn>
                        </p:par>
                        <p:par>
                          <p:cTn id="85" fill="hold">
                            <p:stCondLst>
                              <p:cond delay="1500"/>
                            </p:stCondLst>
                            <p:childTnLst>
                              <p:par>
                                <p:cTn id="86" presetID="10" presetClass="entr" presetSubtype="0" fill="hold" nodeType="afterEffect">
                                  <p:stCondLst>
                                    <p:cond delay="0"/>
                                  </p:stCondLst>
                                  <p:childTnLst>
                                    <p:set>
                                      <p:cBhvr>
                                        <p:cTn id="87" dur="1" fill="hold">
                                          <p:stCondLst>
                                            <p:cond delay="0"/>
                                          </p:stCondLst>
                                        </p:cTn>
                                        <p:tgtEl>
                                          <p:spTgt spid="143"/>
                                        </p:tgtEl>
                                        <p:attrNameLst>
                                          <p:attrName>style.visibility</p:attrName>
                                        </p:attrNameLst>
                                      </p:cBhvr>
                                      <p:to>
                                        <p:strVal val="visible"/>
                                      </p:to>
                                    </p:set>
                                    <p:animEffect transition="in" filter="fade">
                                      <p:cBhvr>
                                        <p:cTn id="88" dur="500"/>
                                        <p:tgtEl>
                                          <p:spTgt spid="143"/>
                                        </p:tgtEl>
                                      </p:cBhvr>
                                    </p:animEffect>
                                  </p:childTnLst>
                                </p:cTn>
                              </p:par>
                            </p:childTnLst>
                          </p:cTn>
                        </p:par>
                        <p:par>
                          <p:cTn id="89" fill="hold">
                            <p:stCondLst>
                              <p:cond delay="2000"/>
                            </p:stCondLst>
                            <p:childTnLst>
                              <p:par>
                                <p:cTn id="90" presetID="10" presetClass="entr" presetSubtype="0" fill="hold" nodeType="afterEffect">
                                  <p:stCondLst>
                                    <p:cond delay="0"/>
                                  </p:stCondLst>
                                  <p:childTnLst>
                                    <p:set>
                                      <p:cBhvr>
                                        <p:cTn id="91" dur="1" fill="hold">
                                          <p:stCondLst>
                                            <p:cond delay="0"/>
                                          </p:stCondLst>
                                        </p:cTn>
                                        <p:tgtEl>
                                          <p:spTgt spid="375"/>
                                        </p:tgtEl>
                                        <p:attrNameLst>
                                          <p:attrName>style.visibility</p:attrName>
                                        </p:attrNameLst>
                                      </p:cBhvr>
                                      <p:to>
                                        <p:strVal val="visible"/>
                                      </p:to>
                                    </p:set>
                                    <p:animEffect transition="in" filter="fade">
                                      <p:cBhvr>
                                        <p:cTn id="92" dur="500"/>
                                        <p:tgtEl>
                                          <p:spTgt spid="375"/>
                                        </p:tgtEl>
                                      </p:cBhvr>
                                    </p:animEffect>
                                  </p:childTnLst>
                                </p:cTn>
                              </p:par>
                            </p:childTnLst>
                          </p:cTn>
                        </p:par>
                        <p:par>
                          <p:cTn id="93" fill="hold">
                            <p:stCondLst>
                              <p:cond delay="2500"/>
                            </p:stCondLst>
                            <p:childTnLst>
                              <p:par>
                                <p:cTn id="94" presetID="10" presetClass="entr" presetSubtype="0" fill="hold" nodeType="afterEffect">
                                  <p:stCondLst>
                                    <p:cond delay="0"/>
                                  </p:stCondLst>
                                  <p:childTnLst>
                                    <p:set>
                                      <p:cBhvr>
                                        <p:cTn id="95" dur="1" fill="hold">
                                          <p:stCondLst>
                                            <p:cond delay="0"/>
                                          </p:stCondLst>
                                        </p:cTn>
                                        <p:tgtEl>
                                          <p:spTgt spid="380"/>
                                        </p:tgtEl>
                                        <p:attrNameLst>
                                          <p:attrName>style.visibility</p:attrName>
                                        </p:attrNameLst>
                                      </p:cBhvr>
                                      <p:to>
                                        <p:strVal val="visible"/>
                                      </p:to>
                                    </p:set>
                                    <p:animEffect transition="in" filter="fade">
                                      <p:cBhvr>
                                        <p:cTn id="96" dur="500"/>
                                        <p:tgtEl>
                                          <p:spTgt spid="380"/>
                                        </p:tgtEl>
                                      </p:cBhvr>
                                    </p:animEffect>
                                  </p:childTnLst>
                                </p:cTn>
                              </p:par>
                            </p:childTnLst>
                          </p:cTn>
                        </p:par>
                        <p:par>
                          <p:cTn id="97" fill="hold">
                            <p:stCondLst>
                              <p:cond delay="3000"/>
                            </p:stCondLst>
                            <p:childTnLst>
                              <p:par>
                                <p:cTn id="98" presetID="10" presetClass="entr" presetSubtype="0" fill="hold" nodeType="afterEffect">
                                  <p:stCondLst>
                                    <p:cond delay="0"/>
                                  </p:stCondLst>
                                  <p:childTnLst>
                                    <p:set>
                                      <p:cBhvr>
                                        <p:cTn id="99" dur="1" fill="hold">
                                          <p:stCondLst>
                                            <p:cond delay="0"/>
                                          </p:stCondLst>
                                        </p:cTn>
                                        <p:tgtEl>
                                          <p:spTgt spid="395"/>
                                        </p:tgtEl>
                                        <p:attrNameLst>
                                          <p:attrName>style.visibility</p:attrName>
                                        </p:attrNameLst>
                                      </p:cBhvr>
                                      <p:to>
                                        <p:strVal val="visible"/>
                                      </p:to>
                                    </p:set>
                                    <p:animEffect transition="in" filter="fade">
                                      <p:cBhvr>
                                        <p:cTn id="100" dur="500"/>
                                        <p:tgtEl>
                                          <p:spTgt spid="395"/>
                                        </p:tgtEl>
                                      </p:cBhvr>
                                    </p:animEffect>
                                  </p:childTnLst>
                                </p:cTn>
                              </p:par>
                            </p:childTnLst>
                          </p:cTn>
                        </p:par>
                        <p:par>
                          <p:cTn id="101" fill="hold">
                            <p:stCondLst>
                              <p:cond delay="3500"/>
                            </p:stCondLst>
                            <p:childTnLst>
                              <p:par>
                                <p:cTn id="102" presetID="10" presetClass="entr" presetSubtype="0" fill="hold" nodeType="afterEffect">
                                  <p:stCondLst>
                                    <p:cond delay="0"/>
                                  </p:stCondLst>
                                  <p:childTnLst>
                                    <p:set>
                                      <p:cBhvr>
                                        <p:cTn id="103" dur="1" fill="hold">
                                          <p:stCondLst>
                                            <p:cond delay="0"/>
                                          </p:stCondLst>
                                        </p:cTn>
                                        <p:tgtEl>
                                          <p:spTgt spid="387"/>
                                        </p:tgtEl>
                                        <p:attrNameLst>
                                          <p:attrName>style.visibility</p:attrName>
                                        </p:attrNameLst>
                                      </p:cBhvr>
                                      <p:to>
                                        <p:strVal val="visible"/>
                                      </p:to>
                                    </p:set>
                                    <p:animEffect transition="in" filter="fade">
                                      <p:cBhvr>
                                        <p:cTn id="104" dur="500"/>
                                        <p:tgtEl>
                                          <p:spTgt spid="387"/>
                                        </p:tgtEl>
                                      </p:cBhvr>
                                    </p:animEffect>
                                  </p:childTnLst>
                                </p:cTn>
                              </p:par>
                            </p:childTnLst>
                          </p:cTn>
                        </p:par>
                        <p:par>
                          <p:cTn id="105" fill="hold">
                            <p:stCondLst>
                              <p:cond delay="4000"/>
                            </p:stCondLst>
                            <p:childTnLst>
                              <p:par>
                                <p:cTn id="106" presetID="10" presetClass="entr" presetSubtype="0" fill="hold" nodeType="afterEffect">
                                  <p:stCondLst>
                                    <p:cond delay="0"/>
                                  </p:stCondLst>
                                  <p:childTnLst>
                                    <p:set>
                                      <p:cBhvr>
                                        <p:cTn id="107" dur="1" fill="hold">
                                          <p:stCondLst>
                                            <p:cond delay="0"/>
                                          </p:stCondLst>
                                        </p:cTn>
                                        <p:tgtEl>
                                          <p:spTgt spid="394"/>
                                        </p:tgtEl>
                                        <p:attrNameLst>
                                          <p:attrName>style.visibility</p:attrName>
                                        </p:attrNameLst>
                                      </p:cBhvr>
                                      <p:to>
                                        <p:strVal val="visible"/>
                                      </p:to>
                                    </p:set>
                                    <p:animEffect transition="in" filter="fade">
                                      <p:cBhvr>
                                        <p:cTn id="108" dur="500"/>
                                        <p:tgtEl>
                                          <p:spTgt spid="394"/>
                                        </p:tgtEl>
                                      </p:cBhvr>
                                    </p:animEffect>
                                  </p:childTnLst>
                                </p:cTn>
                              </p:par>
                            </p:childTnLst>
                          </p:cTn>
                        </p:par>
                        <p:par>
                          <p:cTn id="109" fill="hold">
                            <p:stCondLst>
                              <p:cond delay="4500"/>
                            </p:stCondLst>
                            <p:childTnLst>
                              <p:par>
                                <p:cTn id="110" presetID="22" presetClass="entr" presetSubtype="8" fill="hold" grpId="0" nodeType="afterEffect">
                                  <p:stCondLst>
                                    <p:cond delay="0"/>
                                  </p:stCondLst>
                                  <p:childTnLst>
                                    <p:set>
                                      <p:cBhvr>
                                        <p:cTn id="111" dur="1" fill="hold">
                                          <p:stCondLst>
                                            <p:cond delay="0"/>
                                          </p:stCondLst>
                                        </p:cTn>
                                        <p:tgtEl>
                                          <p:spTgt spid="75"/>
                                        </p:tgtEl>
                                        <p:attrNameLst>
                                          <p:attrName>style.visibility</p:attrName>
                                        </p:attrNameLst>
                                      </p:cBhvr>
                                      <p:to>
                                        <p:strVal val="visible"/>
                                      </p:to>
                                    </p:set>
                                    <p:animEffect transition="in" filter="wipe(left)">
                                      <p:cBhvr>
                                        <p:cTn id="112" dur="500"/>
                                        <p:tgtEl>
                                          <p:spTgt spid="75"/>
                                        </p:tgtEl>
                                      </p:cBhvr>
                                    </p:animEffect>
                                  </p:childTnLst>
                                </p:cTn>
                              </p:par>
                            </p:childTnLst>
                          </p:cTn>
                        </p:par>
                        <p:par>
                          <p:cTn id="113" fill="hold">
                            <p:stCondLst>
                              <p:cond delay="5000"/>
                            </p:stCondLst>
                            <p:childTnLst>
                              <p:par>
                                <p:cTn id="114" presetID="10" presetClass="entr" presetSubtype="0" fill="hold" nodeType="afterEffect">
                                  <p:stCondLst>
                                    <p:cond delay="0"/>
                                  </p:stCondLst>
                                  <p:childTnLst>
                                    <p:set>
                                      <p:cBhvr>
                                        <p:cTn id="115" dur="1" fill="hold">
                                          <p:stCondLst>
                                            <p:cond delay="0"/>
                                          </p:stCondLst>
                                        </p:cTn>
                                        <p:tgtEl>
                                          <p:spTgt spid="332"/>
                                        </p:tgtEl>
                                        <p:attrNameLst>
                                          <p:attrName>style.visibility</p:attrName>
                                        </p:attrNameLst>
                                      </p:cBhvr>
                                      <p:to>
                                        <p:strVal val="visible"/>
                                      </p:to>
                                    </p:set>
                                    <p:animEffect transition="in" filter="fade">
                                      <p:cBhvr>
                                        <p:cTn id="116" dur="500"/>
                                        <p:tgtEl>
                                          <p:spTgt spid="332"/>
                                        </p:tgtEl>
                                      </p:cBhvr>
                                    </p:animEffect>
                                  </p:childTnLst>
                                </p:cTn>
                              </p:par>
                              <p:par>
                                <p:cTn id="117" presetID="10" presetClass="entr" presetSubtype="0" fill="hold" nodeType="withEffect">
                                  <p:stCondLst>
                                    <p:cond delay="0"/>
                                  </p:stCondLst>
                                  <p:childTnLst>
                                    <p:set>
                                      <p:cBhvr>
                                        <p:cTn id="118" dur="1" fill="hold">
                                          <p:stCondLst>
                                            <p:cond delay="0"/>
                                          </p:stCondLst>
                                        </p:cTn>
                                        <p:tgtEl>
                                          <p:spTgt spid="334"/>
                                        </p:tgtEl>
                                        <p:attrNameLst>
                                          <p:attrName>style.visibility</p:attrName>
                                        </p:attrNameLst>
                                      </p:cBhvr>
                                      <p:to>
                                        <p:strVal val="visible"/>
                                      </p:to>
                                    </p:set>
                                    <p:animEffect transition="in" filter="fade">
                                      <p:cBhvr>
                                        <p:cTn id="119" dur="500"/>
                                        <p:tgtEl>
                                          <p:spTgt spid="334"/>
                                        </p:tgtEl>
                                      </p:cBhvr>
                                    </p:animEffect>
                                  </p:childTnLst>
                                </p:cTn>
                              </p:par>
                              <p:par>
                                <p:cTn id="120" presetID="10" presetClass="entr" presetSubtype="0" fill="hold" nodeType="withEffect">
                                  <p:stCondLst>
                                    <p:cond delay="0"/>
                                  </p:stCondLst>
                                  <p:childTnLst>
                                    <p:set>
                                      <p:cBhvr>
                                        <p:cTn id="121" dur="1" fill="hold">
                                          <p:stCondLst>
                                            <p:cond delay="0"/>
                                          </p:stCondLst>
                                        </p:cTn>
                                        <p:tgtEl>
                                          <p:spTgt spid="335"/>
                                        </p:tgtEl>
                                        <p:attrNameLst>
                                          <p:attrName>style.visibility</p:attrName>
                                        </p:attrNameLst>
                                      </p:cBhvr>
                                      <p:to>
                                        <p:strVal val="visible"/>
                                      </p:to>
                                    </p:set>
                                    <p:animEffect transition="in" filter="fade">
                                      <p:cBhvr>
                                        <p:cTn id="122" dur="500"/>
                                        <p:tgtEl>
                                          <p:spTgt spid="335"/>
                                        </p:tgtEl>
                                      </p:cBhvr>
                                    </p:animEffect>
                                  </p:childTnLst>
                                </p:cTn>
                              </p:par>
                              <p:par>
                                <p:cTn id="123" presetID="10" presetClass="entr" presetSubtype="0" fill="hold" nodeType="withEffect">
                                  <p:stCondLst>
                                    <p:cond delay="0"/>
                                  </p:stCondLst>
                                  <p:childTnLst>
                                    <p:set>
                                      <p:cBhvr>
                                        <p:cTn id="124" dur="1" fill="hold">
                                          <p:stCondLst>
                                            <p:cond delay="0"/>
                                          </p:stCondLst>
                                        </p:cTn>
                                        <p:tgtEl>
                                          <p:spTgt spid="331"/>
                                        </p:tgtEl>
                                        <p:attrNameLst>
                                          <p:attrName>style.visibility</p:attrName>
                                        </p:attrNameLst>
                                      </p:cBhvr>
                                      <p:to>
                                        <p:strVal val="visible"/>
                                      </p:to>
                                    </p:set>
                                    <p:animEffect transition="in" filter="fade">
                                      <p:cBhvr>
                                        <p:cTn id="125" dur="500"/>
                                        <p:tgtEl>
                                          <p:spTgt spid="331"/>
                                        </p:tgtEl>
                                      </p:cBhvr>
                                    </p:animEffect>
                                  </p:childTnLst>
                                </p:cTn>
                              </p:par>
                              <p:par>
                                <p:cTn id="126" presetID="10" presetClass="entr" presetSubtype="0" fill="hold" nodeType="withEffect">
                                  <p:stCondLst>
                                    <p:cond delay="0"/>
                                  </p:stCondLst>
                                  <p:childTnLst>
                                    <p:set>
                                      <p:cBhvr>
                                        <p:cTn id="127" dur="1" fill="hold">
                                          <p:stCondLst>
                                            <p:cond delay="0"/>
                                          </p:stCondLst>
                                        </p:cTn>
                                        <p:tgtEl>
                                          <p:spTgt spid="333"/>
                                        </p:tgtEl>
                                        <p:attrNameLst>
                                          <p:attrName>style.visibility</p:attrName>
                                        </p:attrNameLst>
                                      </p:cBhvr>
                                      <p:to>
                                        <p:strVal val="visible"/>
                                      </p:to>
                                    </p:set>
                                    <p:animEffect transition="in" filter="fade">
                                      <p:cBhvr>
                                        <p:cTn id="128" dur="500"/>
                                        <p:tgtEl>
                                          <p:spTgt spid="333"/>
                                        </p:tgtEl>
                                      </p:cBhvr>
                                    </p:animEffect>
                                  </p:childTnLst>
                                </p:cTn>
                              </p:par>
                              <p:par>
                                <p:cTn id="129" presetID="10" presetClass="entr" presetSubtype="0" fill="hold" nodeType="withEffect">
                                  <p:stCondLst>
                                    <p:cond delay="0"/>
                                  </p:stCondLst>
                                  <p:childTnLst>
                                    <p:set>
                                      <p:cBhvr>
                                        <p:cTn id="130" dur="1" fill="hold">
                                          <p:stCondLst>
                                            <p:cond delay="0"/>
                                          </p:stCondLst>
                                        </p:cTn>
                                        <p:tgtEl>
                                          <p:spTgt spid="336"/>
                                        </p:tgtEl>
                                        <p:attrNameLst>
                                          <p:attrName>style.visibility</p:attrName>
                                        </p:attrNameLst>
                                      </p:cBhvr>
                                      <p:to>
                                        <p:strVal val="visible"/>
                                      </p:to>
                                    </p:set>
                                    <p:animEffect transition="in" filter="fade">
                                      <p:cBhvr>
                                        <p:cTn id="131" dur="500"/>
                                        <p:tgtEl>
                                          <p:spTgt spid="336"/>
                                        </p:tgtEl>
                                      </p:cBhvr>
                                    </p:animEffect>
                                  </p:childTnLst>
                                </p:cTn>
                              </p:par>
                              <p:par>
                                <p:cTn id="132" presetID="10" presetClass="entr" presetSubtype="0" fill="hold" nodeType="withEffect">
                                  <p:stCondLst>
                                    <p:cond delay="0"/>
                                  </p:stCondLst>
                                  <p:childTnLst>
                                    <p:set>
                                      <p:cBhvr>
                                        <p:cTn id="133" dur="1" fill="hold">
                                          <p:stCondLst>
                                            <p:cond delay="0"/>
                                          </p:stCondLst>
                                        </p:cTn>
                                        <p:tgtEl>
                                          <p:spTgt spid="417"/>
                                        </p:tgtEl>
                                        <p:attrNameLst>
                                          <p:attrName>style.visibility</p:attrName>
                                        </p:attrNameLst>
                                      </p:cBhvr>
                                      <p:to>
                                        <p:strVal val="visible"/>
                                      </p:to>
                                    </p:set>
                                    <p:animEffect transition="in" filter="fade">
                                      <p:cBhvr>
                                        <p:cTn id="134" dur="500"/>
                                        <p:tgtEl>
                                          <p:spTgt spid="417"/>
                                        </p:tgtEl>
                                      </p:cBhvr>
                                    </p:animEffect>
                                  </p:childTnLst>
                                </p:cTn>
                              </p:par>
                            </p:childTnLst>
                          </p:cTn>
                        </p:par>
                        <p:par>
                          <p:cTn id="135" fill="hold">
                            <p:stCondLst>
                              <p:cond delay="5500"/>
                            </p:stCondLst>
                            <p:childTnLst>
                              <p:par>
                                <p:cTn id="136" presetID="22" presetClass="entr" presetSubtype="2" fill="hold" grpId="0" nodeType="afterEffect">
                                  <p:stCondLst>
                                    <p:cond delay="0"/>
                                  </p:stCondLst>
                                  <p:childTnLst>
                                    <p:set>
                                      <p:cBhvr>
                                        <p:cTn id="137" dur="1" fill="hold">
                                          <p:stCondLst>
                                            <p:cond delay="0"/>
                                          </p:stCondLst>
                                        </p:cTn>
                                        <p:tgtEl>
                                          <p:spTgt spid="71"/>
                                        </p:tgtEl>
                                        <p:attrNameLst>
                                          <p:attrName>style.visibility</p:attrName>
                                        </p:attrNameLst>
                                      </p:cBhvr>
                                      <p:to>
                                        <p:strVal val="visible"/>
                                      </p:to>
                                    </p:set>
                                    <p:animEffect transition="in" filter="wipe(right)">
                                      <p:cBhvr>
                                        <p:cTn id="138" dur="500"/>
                                        <p:tgtEl>
                                          <p:spTgt spid="71"/>
                                        </p:tgtEl>
                                      </p:cBhvr>
                                    </p:animEffect>
                                  </p:childTnLst>
                                </p:cTn>
                              </p:par>
                            </p:childTnLst>
                          </p:cTn>
                        </p:par>
                        <p:par>
                          <p:cTn id="139" fill="hold">
                            <p:stCondLst>
                              <p:cond delay="6000"/>
                            </p:stCondLst>
                            <p:childTnLst>
                              <p:par>
                                <p:cTn id="140" presetID="10" presetClass="entr" presetSubtype="0" fill="hold" nodeType="afterEffect">
                                  <p:stCondLst>
                                    <p:cond delay="0"/>
                                  </p:stCondLst>
                                  <p:childTnLst>
                                    <p:set>
                                      <p:cBhvr>
                                        <p:cTn id="141" dur="1" fill="hold">
                                          <p:stCondLst>
                                            <p:cond delay="0"/>
                                          </p:stCondLst>
                                        </p:cTn>
                                        <p:tgtEl>
                                          <p:spTgt spid="337"/>
                                        </p:tgtEl>
                                        <p:attrNameLst>
                                          <p:attrName>style.visibility</p:attrName>
                                        </p:attrNameLst>
                                      </p:cBhvr>
                                      <p:to>
                                        <p:strVal val="visible"/>
                                      </p:to>
                                    </p:set>
                                    <p:animEffect transition="in" filter="fade">
                                      <p:cBhvr>
                                        <p:cTn id="142" dur="500"/>
                                        <p:tgtEl>
                                          <p:spTgt spid="337"/>
                                        </p:tgtEl>
                                      </p:cBhvr>
                                    </p:animEffect>
                                  </p:childTnLst>
                                </p:cTn>
                              </p:par>
                              <p:par>
                                <p:cTn id="143" presetID="10" presetClass="entr" presetSubtype="0" fill="hold" nodeType="withEffect">
                                  <p:stCondLst>
                                    <p:cond delay="0"/>
                                  </p:stCondLst>
                                  <p:childTnLst>
                                    <p:set>
                                      <p:cBhvr>
                                        <p:cTn id="144" dur="1" fill="hold">
                                          <p:stCondLst>
                                            <p:cond delay="0"/>
                                          </p:stCondLst>
                                        </p:cTn>
                                        <p:tgtEl>
                                          <p:spTgt spid="328"/>
                                        </p:tgtEl>
                                        <p:attrNameLst>
                                          <p:attrName>style.visibility</p:attrName>
                                        </p:attrNameLst>
                                      </p:cBhvr>
                                      <p:to>
                                        <p:strVal val="visible"/>
                                      </p:to>
                                    </p:set>
                                    <p:animEffect transition="in" filter="fade">
                                      <p:cBhvr>
                                        <p:cTn id="145" dur="500"/>
                                        <p:tgtEl>
                                          <p:spTgt spid="328"/>
                                        </p:tgtEl>
                                      </p:cBhvr>
                                    </p:animEffect>
                                  </p:childTnLst>
                                </p:cTn>
                              </p:par>
                              <p:par>
                                <p:cTn id="146" presetID="10" presetClass="entr" presetSubtype="0" fill="hold" nodeType="withEffect">
                                  <p:stCondLst>
                                    <p:cond delay="0"/>
                                  </p:stCondLst>
                                  <p:childTnLst>
                                    <p:set>
                                      <p:cBhvr>
                                        <p:cTn id="147" dur="1" fill="hold">
                                          <p:stCondLst>
                                            <p:cond delay="0"/>
                                          </p:stCondLst>
                                        </p:cTn>
                                        <p:tgtEl>
                                          <p:spTgt spid="338"/>
                                        </p:tgtEl>
                                        <p:attrNameLst>
                                          <p:attrName>style.visibility</p:attrName>
                                        </p:attrNameLst>
                                      </p:cBhvr>
                                      <p:to>
                                        <p:strVal val="visible"/>
                                      </p:to>
                                    </p:set>
                                    <p:animEffect transition="in" filter="fade">
                                      <p:cBhvr>
                                        <p:cTn id="148" dur="500"/>
                                        <p:tgtEl>
                                          <p:spTgt spid="338"/>
                                        </p:tgtEl>
                                      </p:cBhvr>
                                    </p:animEffect>
                                  </p:childTnLst>
                                </p:cTn>
                              </p:par>
                              <p:par>
                                <p:cTn id="149" presetID="10" presetClass="entr" presetSubtype="0" fill="hold" nodeType="withEffect">
                                  <p:stCondLst>
                                    <p:cond delay="0"/>
                                  </p:stCondLst>
                                  <p:childTnLst>
                                    <p:set>
                                      <p:cBhvr>
                                        <p:cTn id="150" dur="1" fill="hold">
                                          <p:stCondLst>
                                            <p:cond delay="0"/>
                                          </p:stCondLst>
                                        </p:cTn>
                                        <p:tgtEl>
                                          <p:spTgt spid="339"/>
                                        </p:tgtEl>
                                        <p:attrNameLst>
                                          <p:attrName>style.visibility</p:attrName>
                                        </p:attrNameLst>
                                      </p:cBhvr>
                                      <p:to>
                                        <p:strVal val="visible"/>
                                      </p:to>
                                    </p:set>
                                    <p:animEffect transition="in" filter="fade">
                                      <p:cBhvr>
                                        <p:cTn id="151" dur="500"/>
                                        <p:tgtEl>
                                          <p:spTgt spid="339"/>
                                        </p:tgtEl>
                                      </p:cBhvr>
                                    </p:animEffect>
                                  </p:childTnLst>
                                </p:cTn>
                              </p:par>
                              <p:par>
                                <p:cTn id="152" presetID="10" presetClass="entr" presetSubtype="0" fill="hold" nodeType="withEffect">
                                  <p:stCondLst>
                                    <p:cond delay="0"/>
                                  </p:stCondLst>
                                  <p:childTnLst>
                                    <p:set>
                                      <p:cBhvr>
                                        <p:cTn id="153" dur="1" fill="hold">
                                          <p:stCondLst>
                                            <p:cond delay="0"/>
                                          </p:stCondLst>
                                        </p:cTn>
                                        <p:tgtEl>
                                          <p:spTgt spid="340"/>
                                        </p:tgtEl>
                                        <p:attrNameLst>
                                          <p:attrName>style.visibility</p:attrName>
                                        </p:attrNameLst>
                                      </p:cBhvr>
                                      <p:to>
                                        <p:strVal val="visible"/>
                                      </p:to>
                                    </p:set>
                                    <p:animEffect transition="in" filter="fade">
                                      <p:cBhvr>
                                        <p:cTn id="154" dur="500"/>
                                        <p:tgtEl>
                                          <p:spTgt spid="340"/>
                                        </p:tgtEl>
                                      </p:cBhvr>
                                    </p:animEffect>
                                  </p:childTnLst>
                                </p:cTn>
                              </p:par>
                              <p:par>
                                <p:cTn id="155" presetID="10" presetClass="entr" presetSubtype="0" fill="hold" nodeType="withEffect">
                                  <p:stCondLst>
                                    <p:cond delay="0"/>
                                  </p:stCondLst>
                                  <p:childTnLst>
                                    <p:set>
                                      <p:cBhvr>
                                        <p:cTn id="156" dur="1" fill="hold">
                                          <p:stCondLst>
                                            <p:cond delay="0"/>
                                          </p:stCondLst>
                                        </p:cTn>
                                        <p:tgtEl>
                                          <p:spTgt spid="341"/>
                                        </p:tgtEl>
                                        <p:attrNameLst>
                                          <p:attrName>style.visibility</p:attrName>
                                        </p:attrNameLst>
                                      </p:cBhvr>
                                      <p:to>
                                        <p:strVal val="visible"/>
                                      </p:to>
                                    </p:set>
                                    <p:animEffect transition="in" filter="fade">
                                      <p:cBhvr>
                                        <p:cTn id="157" dur="500"/>
                                        <p:tgtEl>
                                          <p:spTgt spid="341"/>
                                        </p:tgtEl>
                                      </p:cBhvr>
                                    </p:animEffect>
                                  </p:childTnLst>
                                </p:cTn>
                              </p:par>
                              <p:par>
                                <p:cTn id="158" presetID="10" presetClass="entr" presetSubtype="0" fill="hold" nodeType="withEffect">
                                  <p:stCondLst>
                                    <p:cond delay="0"/>
                                  </p:stCondLst>
                                  <p:childTnLst>
                                    <p:set>
                                      <p:cBhvr>
                                        <p:cTn id="159" dur="1" fill="hold">
                                          <p:stCondLst>
                                            <p:cond delay="0"/>
                                          </p:stCondLst>
                                        </p:cTn>
                                        <p:tgtEl>
                                          <p:spTgt spid="242"/>
                                        </p:tgtEl>
                                        <p:attrNameLst>
                                          <p:attrName>style.visibility</p:attrName>
                                        </p:attrNameLst>
                                      </p:cBhvr>
                                      <p:to>
                                        <p:strVal val="visible"/>
                                      </p:to>
                                    </p:set>
                                    <p:animEffect transition="in" filter="fade">
                                      <p:cBhvr>
                                        <p:cTn id="160" dur="500"/>
                                        <p:tgtEl>
                                          <p:spTgt spid="2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0" animBg="1"/>
      <p:bldP spid="75" grpId="0" animBg="1"/>
      <p:bldP spid="87" grpId="0" animBg="1"/>
      <p:bldP spid="31" grpId="0" animBg="1"/>
      <p:bldP spid="32" grpId="0" animBg="1"/>
      <p:bldP spid="56" grpId="0" animBg="1"/>
      <p:bldP spid="71" grpId="0" animBg="1"/>
      <p:bldP spid="3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946439" y="6229600"/>
            <a:ext cx="280540" cy="285132"/>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1862"/>
            <a:endParaRPr lang="en-US" sz="1834" dirty="0">
              <a:solidFill>
                <a:schemeClr val="accent1"/>
              </a:solidFill>
              <a:latin typeface="Segoe UI"/>
            </a:endParaRPr>
          </a:p>
        </p:txBody>
      </p:sp>
      <p:sp>
        <p:nvSpPr>
          <p:cNvPr id="2" name="Title 1"/>
          <p:cNvSpPr>
            <a:spLocks noGrp="1"/>
          </p:cNvSpPr>
          <p:nvPr>
            <p:ph type="title"/>
          </p:nvPr>
        </p:nvSpPr>
        <p:spPr>
          <a:noFill/>
        </p:spPr>
        <p:txBody>
          <a:bodyPr/>
          <a:lstStyle/>
          <a:p>
            <a:r>
              <a:rPr lang="de-DE" dirty="0" smtClean="0"/>
              <a:t>Dienstmodelle</a:t>
            </a:r>
            <a:endParaRPr lang="en-US" dirty="0"/>
          </a:p>
        </p:txBody>
      </p:sp>
      <p:sp>
        <p:nvSpPr>
          <p:cNvPr id="39" name="Text Placeholder 18"/>
          <p:cNvSpPr txBox="1">
            <a:spLocks/>
          </p:cNvSpPr>
          <p:nvPr/>
        </p:nvSpPr>
        <p:spPr>
          <a:xfrm>
            <a:off x="355318" y="1134931"/>
            <a:ext cx="11860966" cy="445964"/>
          </a:xfrm>
          <a:prstGeom prst="rect">
            <a:avLst/>
          </a:prstGeom>
          <a:noFill/>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932040">
              <a:buNone/>
            </a:pPr>
            <a:endParaRPr lang="en-US" sz="2038" cap="all" dirty="0">
              <a:solidFill>
                <a:srgbClr val="FFFFFF"/>
              </a:solidFill>
              <a:latin typeface="Segoe UI"/>
            </a:endParaRPr>
          </a:p>
        </p:txBody>
      </p:sp>
      <p:sp>
        <p:nvSpPr>
          <p:cNvPr id="6" name="Rectangle 5"/>
          <p:cNvSpPr/>
          <p:nvPr/>
        </p:nvSpPr>
        <p:spPr>
          <a:xfrm>
            <a:off x="5288617" y="6215334"/>
            <a:ext cx="983990" cy="318043"/>
          </a:xfrm>
          <a:prstGeom prst="rect">
            <a:avLst/>
          </a:prstGeom>
        </p:spPr>
        <p:txBody>
          <a:bodyPr wrap="none">
            <a:spAutoFit/>
          </a:bodyPr>
          <a:lstStyle/>
          <a:p>
            <a:pPr defTabSz="931862"/>
            <a:r>
              <a:rPr lang="en-US" sz="1427" dirty="0">
                <a:solidFill>
                  <a:schemeClr val="accent1"/>
                </a:solidFill>
                <a:latin typeface="Segoe UI"/>
              </a:rPr>
              <a:t>Customer</a:t>
            </a:r>
          </a:p>
        </p:txBody>
      </p:sp>
      <p:sp>
        <p:nvSpPr>
          <p:cNvPr id="28" name="Rectangle 27"/>
          <p:cNvSpPr/>
          <p:nvPr/>
        </p:nvSpPr>
        <p:spPr>
          <a:xfrm>
            <a:off x="7310939" y="6229600"/>
            <a:ext cx="280540" cy="285132"/>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79" tIns="0" rIns="186379" bIns="0" numCol="1" spcCol="0" rtlCol="0" fromWordArt="0" anchor="ctr" anchorCtr="0" forceAA="0" compatLnSpc="1">
            <a:prstTxWarp prst="textNoShape">
              <a:avLst/>
            </a:prstTxWarp>
            <a:noAutofit/>
          </a:bodyPr>
          <a:lstStyle/>
          <a:p>
            <a:pPr defTabSz="931862"/>
            <a:endParaRPr lang="en-US" sz="1834" dirty="0">
              <a:solidFill>
                <a:schemeClr val="accent1"/>
              </a:solidFill>
              <a:latin typeface="Segoe UI"/>
            </a:endParaRPr>
          </a:p>
        </p:txBody>
      </p:sp>
      <p:sp>
        <p:nvSpPr>
          <p:cNvPr id="29" name="Rectangle 28"/>
          <p:cNvSpPr/>
          <p:nvPr/>
        </p:nvSpPr>
        <p:spPr>
          <a:xfrm>
            <a:off x="7696355" y="6215334"/>
            <a:ext cx="873954" cy="318081"/>
          </a:xfrm>
          <a:prstGeom prst="rect">
            <a:avLst/>
          </a:prstGeom>
        </p:spPr>
        <p:txBody>
          <a:bodyPr wrap="none">
            <a:spAutoFit/>
          </a:bodyPr>
          <a:lstStyle/>
          <a:p>
            <a:pPr defTabSz="931862"/>
            <a:r>
              <a:rPr lang="en-US" sz="1427" dirty="0">
                <a:solidFill>
                  <a:schemeClr val="accent1"/>
                </a:solidFill>
                <a:latin typeface="Segoe UI"/>
              </a:rPr>
              <a:t>Provider</a:t>
            </a:r>
          </a:p>
        </p:txBody>
      </p:sp>
      <p:grpSp>
        <p:nvGrpSpPr>
          <p:cNvPr id="4" name="Group 3"/>
          <p:cNvGrpSpPr/>
          <p:nvPr/>
        </p:nvGrpSpPr>
        <p:grpSpPr>
          <a:xfrm>
            <a:off x="2925917" y="1825762"/>
            <a:ext cx="7580561" cy="4094566"/>
            <a:chOff x="1452033" y="1824483"/>
            <a:chExt cx="9456959" cy="4097695"/>
          </a:xfrm>
        </p:grpSpPr>
        <p:grpSp>
          <p:nvGrpSpPr>
            <p:cNvPr id="54" name="Group 53"/>
            <p:cNvGrpSpPr/>
            <p:nvPr/>
          </p:nvGrpSpPr>
          <p:grpSpPr>
            <a:xfrm>
              <a:off x="1452033" y="2306703"/>
              <a:ext cx="7084000" cy="3615475"/>
              <a:chOff x="1422826" y="2046427"/>
              <a:chExt cx="6945729" cy="3544905"/>
            </a:xfrm>
            <a:solidFill>
              <a:srgbClr val="92D050"/>
            </a:solidFill>
          </p:grpSpPr>
          <p:sp>
            <p:nvSpPr>
              <p:cNvPr id="55" name="Rectangle 54"/>
              <p:cNvSpPr/>
              <p:nvPr/>
            </p:nvSpPr>
            <p:spPr>
              <a:xfrm>
                <a:off x="1422827" y="4828178"/>
                <a:ext cx="2292444" cy="36087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1862"/>
                <a:endParaRPr lang="en-US" sz="1834" dirty="0">
                  <a:solidFill>
                    <a:srgbClr val="FFFFFF"/>
                  </a:solidFill>
                  <a:latin typeface="Segoe UI"/>
                </a:endParaRPr>
              </a:p>
            </p:txBody>
          </p:sp>
          <p:sp>
            <p:nvSpPr>
              <p:cNvPr id="56" name="Rectangle 55"/>
              <p:cNvSpPr/>
              <p:nvPr/>
            </p:nvSpPr>
            <p:spPr>
              <a:xfrm>
                <a:off x="1422827" y="4430785"/>
                <a:ext cx="2292444" cy="36576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1862"/>
                <a:endParaRPr lang="en-US" sz="1834" dirty="0">
                  <a:solidFill>
                    <a:srgbClr val="FFFFFF"/>
                  </a:solidFill>
                  <a:latin typeface="Segoe UI"/>
                </a:endParaRPr>
              </a:p>
            </p:txBody>
          </p:sp>
          <p:sp>
            <p:nvSpPr>
              <p:cNvPr id="72" name="Rectangle 71"/>
              <p:cNvSpPr/>
              <p:nvPr/>
            </p:nvSpPr>
            <p:spPr>
              <a:xfrm>
                <a:off x="1422827" y="5225572"/>
                <a:ext cx="2292444" cy="36576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1862"/>
                <a:endParaRPr lang="en-US" sz="1834" dirty="0">
                  <a:solidFill>
                    <a:srgbClr val="FFFFFF"/>
                  </a:solidFill>
                  <a:latin typeface="Segoe UI"/>
                </a:endParaRPr>
              </a:p>
            </p:txBody>
          </p:sp>
          <p:sp>
            <p:nvSpPr>
              <p:cNvPr id="73" name="Rectangle 72"/>
              <p:cNvSpPr/>
              <p:nvPr/>
            </p:nvSpPr>
            <p:spPr>
              <a:xfrm>
                <a:off x="1422828" y="3635999"/>
                <a:ext cx="4619086" cy="36576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1862"/>
                <a:endParaRPr lang="en-US" sz="1834" dirty="0">
                  <a:solidFill>
                    <a:srgbClr val="FFFFFF"/>
                  </a:solidFill>
                  <a:latin typeface="Segoe UI"/>
                </a:endParaRPr>
              </a:p>
            </p:txBody>
          </p:sp>
          <p:sp>
            <p:nvSpPr>
              <p:cNvPr id="74" name="Rectangle 73"/>
              <p:cNvSpPr/>
              <p:nvPr/>
            </p:nvSpPr>
            <p:spPr>
              <a:xfrm>
                <a:off x="1422828" y="3238606"/>
                <a:ext cx="4619086" cy="36576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1862"/>
                <a:endParaRPr lang="en-US" sz="1834" dirty="0">
                  <a:solidFill>
                    <a:srgbClr val="FFFFFF"/>
                  </a:solidFill>
                  <a:latin typeface="Segoe UI"/>
                </a:endParaRPr>
              </a:p>
            </p:txBody>
          </p:sp>
          <p:sp>
            <p:nvSpPr>
              <p:cNvPr id="75" name="Rectangle 74"/>
              <p:cNvSpPr/>
              <p:nvPr/>
            </p:nvSpPr>
            <p:spPr>
              <a:xfrm>
                <a:off x="1422827" y="4033392"/>
                <a:ext cx="2292444" cy="36576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1862"/>
                <a:endParaRPr lang="en-US" sz="1834" dirty="0">
                  <a:solidFill>
                    <a:srgbClr val="FFFFFF"/>
                  </a:solidFill>
                  <a:latin typeface="Segoe UI"/>
                </a:endParaRPr>
              </a:p>
            </p:txBody>
          </p:sp>
          <p:sp>
            <p:nvSpPr>
              <p:cNvPr id="84" name="Rectangle 83"/>
              <p:cNvSpPr/>
              <p:nvPr/>
            </p:nvSpPr>
            <p:spPr>
              <a:xfrm>
                <a:off x="1422827" y="2443820"/>
                <a:ext cx="6945728" cy="36576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1862"/>
                <a:endParaRPr lang="en-US" sz="1834" dirty="0">
                  <a:solidFill>
                    <a:srgbClr val="FFFFFF"/>
                  </a:solidFill>
                  <a:latin typeface="Segoe UI"/>
                </a:endParaRPr>
              </a:p>
            </p:txBody>
          </p:sp>
          <p:sp>
            <p:nvSpPr>
              <p:cNvPr id="85" name="Rectangle 84"/>
              <p:cNvSpPr/>
              <p:nvPr/>
            </p:nvSpPr>
            <p:spPr>
              <a:xfrm>
                <a:off x="1422827" y="2046427"/>
                <a:ext cx="6945728" cy="36576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1862"/>
                <a:endParaRPr lang="en-US" sz="1834" dirty="0">
                  <a:solidFill>
                    <a:srgbClr val="FFFFFF"/>
                  </a:solidFill>
                  <a:latin typeface="Segoe UI"/>
                </a:endParaRPr>
              </a:p>
            </p:txBody>
          </p:sp>
          <p:sp>
            <p:nvSpPr>
              <p:cNvPr id="86" name="Rectangle 85"/>
              <p:cNvSpPr/>
              <p:nvPr/>
            </p:nvSpPr>
            <p:spPr>
              <a:xfrm>
                <a:off x="1422826" y="2841213"/>
                <a:ext cx="6945729" cy="36576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1862"/>
                <a:endParaRPr lang="en-US" sz="1834" dirty="0">
                  <a:solidFill>
                    <a:srgbClr val="FFFFFF"/>
                  </a:solidFill>
                  <a:latin typeface="Segoe UI"/>
                </a:endParaRPr>
              </a:p>
            </p:txBody>
          </p:sp>
        </p:grpSp>
        <p:sp>
          <p:nvSpPr>
            <p:cNvPr id="87" name="Rectangle 86"/>
            <p:cNvSpPr/>
            <p:nvPr/>
          </p:nvSpPr>
          <p:spPr>
            <a:xfrm>
              <a:off x="1452034" y="1824483"/>
              <a:ext cx="2338080" cy="449797"/>
            </a:xfrm>
            <a:prstGeom prst="rect">
              <a:avLst/>
            </a:prstGeom>
            <a:solidFill>
              <a:srgbClr val="1D4380">
                <a:alpha val="85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79" tIns="0" rIns="186379" bIns="0" numCol="1" spcCol="0" rtlCol="0" fromWordArt="0" anchor="ctr" anchorCtr="0" forceAA="0" compatLnSpc="1">
              <a:prstTxWarp prst="textNoShape">
                <a:avLst/>
              </a:prstTxWarp>
              <a:noAutofit/>
            </a:bodyPr>
            <a:lstStyle/>
            <a:p>
              <a:pPr marL="0" lvl="1" algn="ctr" defTabSz="931862"/>
              <a:r>
                <a:rPr lang="en-US" sz="1834" dirty="0">
                  <a:solidFill>
                    <a:srgbClr val="FFFFFF"/>
                  </a:solidFill>
                  <a:latin typeface="Segoe UI"/>
                </a:rPr>
                <a:t>On-Premises</a:t>
              </a:r>
            </a:p>
          </p:txBody>
        </p:sp>
        <p:sp>
          <p:nvSpPr>
            <p:cNvPr id="88" name="Rectangle 87"/>
            <p:cNvSpPr/>
            <p:nvPr/>
          </p:nvSpPr>
          <p:spPr>
            <a:xfrm>
              <a:off x="3824993" y="1824483"/>
              <a:ext cx="2338080" cy="449797"/>
            </a:xfrm>
            <a:prstGeom prst="rect">
              <a:avLst/>
            </a:prstGeom>
            <a:solidFill>
              <a:srgbClr val="1D4380">
                <a:alpha val="85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79" tIns="0" rIns="186379" bIns="0" numCol="1" spcCol="0" rtlCol="0" fromWordArt="0" anchor="ctr" anchorCtr="0" forceAA="0" compatLnSpc="1">
              <a:prstTxWarp prst="textNoShape">
                <a:avLst/>
              </a:prstTxWarp>
              <a:noAutofit/>
            </a:bodyPr>
            <a:lstStyle/>
            <a:p>
              <a:pPr marL="0" lvl="1" algn="ctr" defTabSz="931862"/>
              <a:r>
                <a:rPr lang="en-US" sz="1834" dirty="0">
                  <a:solidFill>
                    <a:srgbClr val="FFFFFF"/>
                  </a:solidFill>
                  <a:latin typeface="Segoe UI"/>
                </a:rPr>
                <a:t>IaaS</a:t>
              </a:r>
            </a:p>
          </p:txBody>
        </p:sp>
        <p:sp>
          <p:nvSpPr>
            <p:cNvPr id="89" name="Rectangle 88"/>
            <p:cNvSpPr/>
            <p:nvPr/>
          </p:nvSpPr>
          <p:spPr>
            <a:xfrm>
              <a:off x="6197952" y="1824484"/>
              <a:ext cx="2338080" cy="449797"/>
            </a:xfrm>
            <a:prstGeom prst="rect">
              <a:avLst/>
            </a:prstGeom>
            <a:solidFill>
              <a:srgbClr val="1D4380">
                <a:alpha val="85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79" tIns="0" rIns="186379" bIns="0" numCol="1" spcCol="0" rtlCol="0" fromWordArt="0" anchor="ctr" anchorCtr="0" forceAA="0" compatLnSpc="1">
              <a:prstTxWarp prst="textNoShape">
                <a:avLst/>
              </a:prstTxWarp>
              <a:noAutofit/>
            </a:bodyPr>
            <a:lstStyle/>
            <a:p>
              <a:pPr marL="0" lvl="1" algn="ctr" defTabSz="931862"/>
              <a:r>
                <a:rPr lang="en-US" sz="1834" dirty="0">
                  <a:solidFill>
                    <a:srgbClr val="FFFFFF"/>
                  </a:solidFill>
                  <a:latin typeface="Segoe UI"/>
                </a:rPr>
                <a:t>PaaS</a:t>
              </a:r>
            </a:p>
          </p:txBody>
        </p:sp>
        <p:sp>
          <p:nvSpPr>
            <p:cNvPr id="92" name="Rectangle 91"/>
            <p:cNvSpPr/>
            <p:nvPr/>
          </p:nvSpPr>
          <p:spPr>
            <a:xfrm>
              <a:off x="8570912" y="1824484"/>
              <a:ext cx="2338080" cy="449797"/>
            </a:xfrm>
            <a:prstGeom prst="rect">
              <a:avLst/>
            </a:prstGeom>
            <a:solidFill>
              <a:srgbClr val="1D4380">
                <a:alpha val="85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79" tIns="0" rIns="186379" bIns="0" numCol="1" spcCol="0" rtlCol="0" fromWordArt="0" anchor="ctr" anchorCtr="0" forceAA="0" compatLnSpc="1">
              <a:prstTxWarp prst="textNoShape">
                <a:avLst/>
              </a:prstTxWarp>
              <a:noAutofit/>
            </a:bodyPr>
            <a:lstStyle/>
            <a:p>
              <a:pPr marL="0" lvl="1" algn="ctr" defTabSz="931862"/>
              <a:r>
                <a:rPr lang="en-US" sz="1834" dirty="0">
                  <a:solidFill>
                    <a:srgbClr val="FFFFFF"/>
                  </a:solidFill>
                  <a:latin typeface="Segoe UI"/>
                </a:rPr>
                <a:t>SaaS</a:t>
              </a:r>
            </a:p>
          </p:txBody>
        </p:sp>
        <p:sp>
          <p:nvSpPr>
            <p:cNvPr id="93" name="Rectangle 92"/>
            <p:cNvSpPr/>
            <p:nvPr/>
          </p:nvSpPr>
          <p:spPr>
            <a:xfrm>
              <a:off x="3824993" y="5143832"/>
              <a:ext cx="7083985" cy="368055"/>
            </a:xfrm>
            <a:prstGeom prst="rect">
              <a:avLst/>
            </a:prstGeom>
            <a:solidFill>
              <a:schemeClr val="accent6"/>
            </a:solidFill>
            <a:ln w="9525" cap="flat" cmpd="sng" algn="ctr">
              <a:noFill/>
              <a:prstDash val="solid"/>
            </a:ln>
            <a:effectLst/>
          </p:spPr>
          <p:txBody>
            <a:bodyPr lIns="0" tIns="45524" rIns="0" bIns="45524" rtlCol="0" anchor="t" anchorCtr="0"/>
            <a:lstStyle/>
            <a:p>
              <a:pPr algn="ctr" defTabSz="1237467">
                <a:defRPr/>
              </a:pPr>
              <a:endParaRPr lang="en-US" sz="1597" b="1" kern="0" dirty="0">
                <a:solidFill>
                  <a:prstClr val="white">
                    <a:alpha val="99000"/>
                  </a:prstClr>
                </a:solidFill>
                <a:latin typeface="Segoe UI Semibold" panose="020B0702040204020203" pitchFamily="34" charset="0"/>
                <a:ea typeface="Segoe UI" panose="020B0502040204020203" pitchFamily="34" charset="0"/>
                <a:cs typeface="Segoe UI Semibold" panose="020B0702040204020203" pitchFamily="34" charset="0"/>
              </a:endParaRPr>
            </a:p>
          </p:txBody>
        </p:sp>
        <p:sp>
          <p:nvSpPr>
            <p:cNvPr id="95" name="Rectangle 94"/>
            <p:cNvSpPr/>
            <p:nvPr/>
          </p:nvSpPr>
          <p:spPr>
            <a:xfrm>
              <a:off x="3824993" y="4738527"/>
              <a:ext cx="7083985" cy="373041"/>
            </a:xfrm>
            <a:prstGeom prst="rect">
              <a:avLst/>
            </a:prstGeom>
            <a:solidFill>
              <a:schemeClr val="accent6"/>
            </a:solidFill>
            <a:ln w="9525" cap="flat" cmpd="sng" algn="ctr">
              <a:noFill/>
              <a:prstDash val="solid"/>
            </a:ln>
            <a:effectLst/>
          </p:spPr>
          <p:txBody>
            <a:bodyPr lIns="0" tIns="45524" rIns="0" bIns="45524" rtlCol="0" anchor="t" anchorCtr="0"/>
            <a:lstStyle/>
            <a:p>
              <a:pPr algn="ctr" defTabSz="1237467">
                <a:defRPr/>
              </a:pPr>
              <a:endParaRPr lang="en-US" sz="1597" b="1" kern="0" dirty="0">
                <a:solidFill>
                  <a:prstClr val="white">
                    <a:alpha val="99000"/>
                  </a:prstClr>
                </a:solidFill>
                <a:latin typeface="Segoe UI Semibold" panose="020B0702040204020203" pitchFamily="34" charset="0"/>
                <a:ea typeface="Segoe UI" panose="020B0502040204020203" pitchFamily="34" charset="0"/>
                <a:cs typeface="Segoe UI Semibold" panose="020B0702040204020203" pitchFamily="34" charset="0"/>
              </a:endParaRPr>
            </a:p>
          </p:txBody>
        </p:sp>
        <p:sp>
          <p:nvSpPr>
            <p:cNvPr id="97" name="Rectangle 96"/>
            <p:cNvSpPr/>
            <p:nvPr/>
          </p:nvSpPr>
          <p:spPr>
            <a:xfrm>
              <a:off x="3824993" y="5549136"/>
              <a:ext cx="7083985" cy="373041"/>
            </a:xfrm>
            <a:prstGeom prst="rect">
              <a:avLst/>
            </a:prstGeom>
            <a:solidFill>
              <a:schemeClr val="accent6"/>
            </a:solidFill>
            <a:ln w="9525" cap="flat" cmpd="sng" algn="ctr">
              <a:noFill/>
              <a:prstDash val="solid"/>
            </a:ln>
            <a:effectLst/>
          </p:spPr>
          <p:txBody>
            <a:bodyPr lIns="0" tIns="45524" rIns="0" bIns="45524" rtlCol="0" anchor="t" anchorCtr="0"/>
            <a:lstStyle/>
            <a:p>
              <a:pPr algn="ctr" defTabSz="1237467">
                <a:defRPr/>
              </a:pPr>
              <a:endParaRPr lang="en-US" sz="1597" b="1" kern="0" dirty="0">
                <a:solidFill>
                  <a:prstClr val="white">
                    <a:alpha val="99000"/>
                  </a:prstClr>
                </a:solidFill>
                <a:latin typeface="Segoe UI Semibold" panose="020B0702040204020203" pitchFamily="34" charset="0"/>
                <a:ea typeface="Segoe UI" panose="020B0502040204020203" pitchFamily="34" charset="0"/>
                <a:cs typeface="Segoe UI Semibold" panose="020B0702040204020203" pitchFamily="34" charset="0"/>
              </a:endParaRPr>
            </a:p>
          </p:txBody>
        </p:sp>
        <p:sp>
          <p:nvSpPr>
            <p:cNvPr id="101" name="Rectangle 100"/>
            <p:cNvSpPr/>
            <p:nvPr/>
          </p:nvSpPr>
          <p:spPr>
            <a:xfrm>
              <a:off x="6197953" y="3927919"/>
              <a:ext cx="4711008" cy="373041"/>
            </a:xfrm>
            <a:prstGeom prst="rect">
              <a:avLst/>
            </a:prstGeom>
            <a:solidFill>
              <a:schemeClr val="accent6"/>
            </a:solidFill>
            <a:ln w="9525" cap="flat" cmpd="sng" algn="ctr">
              <a:noFill/>
              <a:prstDash val="solid"/>
            </a:ln>
            <a:effectLst/>
          </p:spPr>
          <p:txBody>
            <a:bodyPr lIns="0" tIns="45524" rIns="0" bIns="45524" rtlCol="0" anchor="t" anchorCtr="0"/>
            <a:lstStyle/>
            <a:p>
              <a:pPr algn="ctr" defTabSz="1237467">
                <a:defRPr/>
              </a:pPr>
              <a:endParaRPr lang="en-US" sz="1597" b="1" kern="0" dirty="0">
                <a:solidFill>
                  <a:prstClr val="white">
                    <a:alpha val="99000"/>
                  </a:prstClr>
                </a:solidFill>
                <a:latin typeface="Segoe UI Semibold" panose="020B0702040204020203" pitchFamily="34" charset="0"/>
                <a:ea typeface="Segoe UI" panose="020B0502040204020203" pitchFamily="34" charset="0"/>
                <a:cs typeface="Segoe UI Semibold" panose="020B0702040204020203" pitchFamily="34" charset="0"/>
              </a:endParaRPr>
            </a:p>
          </p:txBody>
        </p:sp>
        <p:sp>
          <p:nvSpPr>
            <p:cNvPr id="109" name="Rectangle 108"/>
            <p:cNvSpPr/>
            <p:nvPr/>
          </p:nvSpPr>
          <p:spPr>
            <a:xfrm>
              <a:off x="6197953" y="3522615"/>
              <a:ext cx="4711008" cy="373041"/>
            </a:xfrm>
            <a:prstGeom prst="rect">
              <a:avLst/>
            </a:prstGeom>
            <a:solidFill>
              <a:schemeClr val="accent6"/>
            </a:solidFill>
            <a:ln w="9525" cap="flat" cmpd="sng" algn="ctr">
              <a:noFill/>
              <a:prstDash val="solid"/>
            </a:ln>
            <a:effectLst/>
          </p:spPr>
          <p:txBody>
            <a:bodyPr lIns="0" tIns="45524" rIns="0" bIns="45524" rtlCol="0" anchor="t" anchorCtr="0"/>
            <a:lstStyle/>
            <a:p>
              <a:pPr algn="ctr" defTabSz="1237467">
                <a:defRPr/>
              </a:pPr>
              <a:endParaRPr lang="en-US" sz="1597" b="1" kern="0" dirty="0">
                <a:solidFill>
                  <a:prstClr val="white">
                    <a:alpha val="99000"/>
                  </a:prstClr>
                </a:solidFill>
                <a:latin typeface="Segoe UI Semibold" panose="020B0702040204020203" pitchFamily="34" charset="0"/>
                <a:ea typeface="Segoe UI" panose="020B0502040204020203" pitchFamily="34" charset="0"/>
                <a:cs typeface="Segoe UI Semibold" panose="020B0702040204020203" pitchFamily="34" charset="0"/>
              </a:endParaRPr>
            </a:p>
          </p:txBody>
        </p:sp>
        <p:sp>
          <p:nvSpPr>
            <p:cNvPr id="111" name="Rectangle 110"/>
            <p:cNvSpPr/>
            <p:nvPr/>
          </p:nvSpPr>
          <p:spPr>
            <a:xfrm>
              <a:off x="3824993" y="4333223"/>
              <a:ext cx="7083985" cy="373041"/>
            </a:xfrm>
            <a:prstGeom prst="rect">
              <a:avLst/>
            </a:prstGeom>
            <a:solidFill>
              <a:schemeClr val="accent6"/>
            </a:solidFill>
            <a:ln w="9525" cap="flat" cmpd="sng" algn="ctr">
              <a:noFill/>
              <a:prstDash val="solid"/>
            </a:ln>
            <a:effectLst/>
          </p:spPr>
          <p:txBody>
            <a:bodyPr lIns="0" tIns="45524" rIns="0" bIns="45524" rtlCol="0" anchor="t" anchorCtr="0"/>
            <a:lstStyle/>
            <a:p>
              <a:pPr algn="ctr" defTabSz="1237467">
                <a:defRPr/>
              </a:pPr>
              <a:endParaRPr lang="en-US" sz="1597" b="1" kern="0" dirty="0">
                <a:solidFill>
                  <a:prstClr val="white">
                    <a:alpha val="99000"/>
                  </a:prstClr>
                </a:solidFill>
                <a:latin typeface="Segoe UI Semibold" panose="020B0702040204020203" pitchFamily="34" charset="0"/>
                <a:ea typeface="Segoe UI" panose="020B0502040204020203" pitchFamily="34" charset="0"/>
                <a:cs typeface="Segoe UI Semibold" panose="020B0702040204020203" pitchFamily="34" charset="0"/>
              </a:endParaRPr>
            </a:p>
          </p:txBody>
        </p:sp>
        <p:sp>
          <p:nvSpPr>
            <p:cNvPr id="113" name="Rectangle 112"/>
            <p:cNvSpPr/>
            <p:nvPr/>
          </p:nvSpPr>
          <p:spPr>
            <a:xfrm>
              <a:off x="8570910" y="2712007"/>
              <a:ext cx="2338081" cy="373041"/>
            </a:xfrm>
            <a:prstGeom prst="rect">
              <a:avLst/>
            </a:prstGeom>
            <a:solidFill>
              <a:schemeClr val="accent6"/>
            </a:solidFill>
            <a:ln w="9525" cap="flat" cmpd="sng" algn="ctr">
              <a:noFill/>
              <a:prstDash val="solid"/>
            </a:ln>
            <a:effectLst/>
          </p:spPr>
          <p:txBody>
            <a:bodyPr lIns="0" tIns="45524" rIns="0" bIns="45524" rtlCol="0" anchor="t" anchorCtr="0"/>
            <a:lstStyle/>
            <a:p>
              <a:pPr algn="ctr" defTabSz="1237467">
                <a:defRPr/>
              </a:pPr>
              <a:endParaRPr lang="en-US" sz="1597" b="1" kern="0" dirty="0">
                <a:solidFill>
                  <a:prstClr val="white">
                    <a:alpha val="99000"/>
                  </a:prstClr>
                </a:solidFill>
                <a:latin typeface="Segoe UI Semibold" panose="020B0702040204020203" pitchFamily="34" charset="0"/>
                <a:ea typeface="Segoe UI" panose="020B0502040204020203" pitchFamily="34" charset="0"/>
                <a:cs typeface="Segoe UI Semibold" panose="020B0702040204020203" pitchFamily="34" charset="0"/>
              </a:endParaRPr>
            </a:p>
          </p:txBody>
        </p:sp>
        <p:sp>
          <p:nvSpPr>
            <p:cNvPr id="115" name="Rectangle 114"/>
            <p:cNvSpPr/>
            <p:nvPr/>
          </p:nvSpPr>
          <p:spPr>
            <a:xfrm>
              <a:off x="8570910" y="2306703"/>
              <a:ext cx="2338081" cy="373041"/>
            </a:xfrm>
            <a:prstGeom prst="rect">
              <a:avLst/>
            </a:prstGeom>
            <a:solidFill>
              <a:schemeClr val="accent6"/>
            </a:solidFill>
            <a:ln w="9525" cap="flat" cmpd="sng" algn="ctr">
              <a:noFill/>
              <a:prstDash val="solid"/>
            </a:ln>
            <a:effectLst/>
          </p:spPr>
          <p:txBody>
            <a:bodyPr lIns="0" tIns="45524" rIns="0" bIns="45524" rtlCol="0" anchor="t" anchorCtr="0"/>
            <a:lstStyle/>
            <a:p>
              <a:pPr algn="ctr" defTabSz="1237467">
                <a:defRPr/>
              </a:pPr>
              <a:endParaRPr lang="en-US" sz="1597" b="1" kern="0" dirty="0">
                <a:solidFill>
                  <a:prstClr val="white">
                    <a:alpha val="99000"/>
                  </a:prstClr>
                </a:solidFill>
                <a:latin typeface="Segoe UI Semibold" panose="020B0702040204020203" pitchFamily="34" charset="0"/>
                <a:ea typeface="Segoe UI" panose="020B0502040204020203" pitchFamily="34" charset="0"/>
                <a:cs typeface="Segoe UI Semibold" panose="020B0702040204020203" pitchFamily="34" charset="0"/>
              </a:endParaRPr>
            </a:p>
          </p:txBody>
        </p:sp>
        <p:sp>
          <p:nvSpPr>
            <p:cNvPr id="117" name="Rectangle 116"/>
            <p:cNvSpPr/>
            <p:nvPr/>
          </p:nvSpPr>
          <p:spPr>
            <a:xfrm>
              <a:off x="8570910" y="3117311"/>
              <a:ext cx="2338051" cy="373041"/>
            </a:xfrm>
            <a:prstGeom prst="rect">
              <a:avLst/>
            </a:prstGeom>
            <a:solidFill>
              <a:schemeClr val="accent6"/>
            </a:solidFill>
            <a:ln w="9525" cap="flat" cmpd="sng" algn="ctr">
              <a:noFill/>
              <a:prstDash val="solid"/>
            </a:ln>
            <a:effectLst/>
          </p:spPr>
          <p:txBody>
            <a:bodyPr lIns="0" tIns="45524" rIns="0" bIns="45524" rtlCol="0" anchor="t" anchorCtr="0"/>
            <a:lstStyle/>
            <a:p>
              <a:pPr algn="ctr" defTabSz="1237467">
                <a:defRPr/>
              </a:pPr>
              <a:endParaRPr lang="en-US" sz="1597" b="1" kern="0" dirty="0">
                <a:solidFill>
                  <a:prstClr val="white">
                    <a:alpha val="99000"/>
                  </a:prstClr>
                </a:solidFill>
                <a:latin typeface="Segoe UI Semibold" panose="020B0702040204020203" pitchFamily="34" charset="0"/>
                <a:ea typeface="Segoe UI" panose="020B0502040204020203" pitchFamily="34" charset="0"/>
                <a:cs typeface="Segoe UI Semibold" panose="020B0702040204020203" pitchFamily="34" charset="0"/>
              </a:endParaRPr>
            </a:p>
          </p:txBody>
        </p:sp>
      </p:grpSp>
      <p:grpSp>
        <p:nvGrpSpPr>
          <p:cNvPr id="5" name="Group 4"/>
          <p:cNvGrpSpPr/>
          <p:nvPr/>
        </p:nvGrpSpPr>
        <p:grpSpPr>
          <a:xfrm>
            <a:off x="870088" y="2307613"/>
            <a:ext cx="1867926" cy="3612713"/>
            <a:chOff x="427037" y="2306703"/>
            <a:chExt cx="2707554" cy="3615474"/>
          </a:xfrm>
        </p:grpSpPr>
        <p:sp>
          <p:nvSpPr>
            <p:cNvPr id="94" name="Rectangle 93"/>
            <p:cNvSpPr/>
            <p:nvPr/>
          </p:nvSpPr>
          <p:spPr>
            <a:xfrm>
              <a:off x="427037" y="5143831"/>
              <a:ext cx="2707554" cy="373041"/>
            </a:xfrm>
            <a:prstGeom prst="rect">
              <a:avLst/>
            </a:prstGeom>
            <a:noFill/>
            <a:ln w="9525" cap="flat" cmpd="sng" algn="ctr">
              <a:noFill/>
              <a:prstDash val="solid"/>
            </a:ln>
            <a:effectLst/>
          </p:spPr>
          <p:txBody>
            <a:bodyPr lIns="0" tIns="45524" rIns="0" bIns="45524"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r" defTabSz="1237467">
                <a:defRPr/>
              </a:pPr>
              <a:r>
                <a:rPr lang="en-US" sz="1834" dirty="0">
                  <a:solidFill>
                    <a:schemeClr val="accent1">
                      <a:alpha val="99000"/>
                    </a:schemeClr>
                  </a:solidFill>
                  <a:latin typeface="Segoe UI"/>
                  <a:ea typeface="Segoe UI" panose="020B0502040204020203" pitchFamily="34" charset="0"/>
                  <a:cs typeface="Segoe UI Semibold" panose="020B0702040204020203" pitchFamily="34" charset="0"/>
                </a:rPr>
                <a:t>Networking</a:t>
              </a:r>
            </a:p>
          </p:txBody>
        </p:sp>
        <p:sp>
          <p:nvSpPr>
            <p:cNvPr id="96" name="Rectangle 95"/>
            <p:cNvSpPr/>
            <p:nvPr/>
          </p:nvSpPr>
          <p:spPr>
            <a:xfrm>
              <a:off x="427037" y="4738527"/>
              <a:ext cx="2707554" cy="373041"/>
            </a:xfrm>
            <a:prstGeom prst="rect">
              <a:avLst/>
            </a:prstGeom>
            <a:noFill/>
            <a:ln w="9525" cap="flat" cmpd="sng" algn="ctr">
              <a:noFill/>
              <a:prstDash val="solid"/>
            </a:ln>
            <a:effectLst/>
          </p:spPr>
          <p:txBody>
            <a:bodyPr lIns="0" tIns="45524" rIns="0" bIns="45524"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r" defTabSz="1237467">
                <a:defRPr/>
              </a:pPr>
              <a:r>
                <a:rPr lang="en-US" sz="1834" dirty="0">
                  <a:solidFill>
                    <a:schemeClr val="accent1">
                      <a:alpha val="99000"/>
                    </a:schemeClr>
                  </a:solidFill>
                  <a:latin typeface="Segoe UI"/>
                  <a:ea typeface="Segoe UI" panose="020B0502040204020203" pitchFamily="34" charset="0"/>
                  <a:cs typeface="Segoe UI Semibold" panose="020B0702040204020203" pitchFamily="34" charset="0"/>
                </a:rPr>
                <a:t>Hardware</a:t>
              </a:r>
            </a:p>
          </p:txBody>
        </p:sp>
        <p:sp>
          <p:nvSpPr>
            <p:cNvPr id="98" name="Rectangle 97"/>
            <p:cNvSpPr/>
            <p:nvPr/>
          </p:nvSpPr>
          <p:spPr>
            <a:xfrm>
              <a:off x="427037" y="5549136"/>
              <a:ext cx="2707554" cy="373041"/>
            </a:xfrm>
            <a:prstGeom prst="rect">
              <a:avLst/>
            </a:prstGeom>
            <a:noFill/>
            <a:ln w="9525" cap="flat" cmpd="sng" algn="ctr">
              <a:noFill/>
              <a:prstDash val="solid"/>
            </a:ln>
            <a:effectLst/>
          </p:spPr>
          <p:txBody>
            <a:bodyPr lIns="0" tIns="45524" rIns="0" bIns="45524"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r" defTabSz="1237467">
                <a:defRPr/>
              </a:pPr>
              <a:r>
                <a:rPr lang="en-US" sz="1834" dirty="0">
                  <a:solidFill>
                    <a:schemeClr val="accent1">
                      <a:alpha val="99000"/>
                    </a:schemeClr>
                  </a:solidFill>
                  <a:latin typeface="Segoe UI"/>
                  <a:ea typeface="Segoe UI" panose="020B0502040204020203" pitchFamily="34" charset="0"/>
                  <a:cs typeface="Segoe UI Semibold" panose="020B0702040204020203" pitchFamily="34" charset="0"/>
                </a:rPr>
                <a:t>Physical Security</a:t>
              </a:r>
            </a:p>
          </p:txBody>
        </p:sp>
        <p:sp>
          <p:nvSpPr>
            <p:cNvPr id="102" name="Rectangle 101"/>
            <p:cNvSpPr/>
            <p:nvPr/>
          </p:nvSpPr>
          <p:spPr>
            <a:xfrm>
              <a:off x="427037" y="3927919"/>
              <a:ext cx="2707554" cy="373041"/>
            </a:xfrm>
            <a:prstGeom prst="rect">
              <a:avLst/>
            </a:prstGeom>
            <a:noFill/>
            <a:ln w="9525" cap="flat" cmpd="sng" algn="ctr">
              <a:noFill/>
              <a:prstDash val="solid"/>
            </a:ln>
            <a:effectLst/>
          </p:spPr>
          <p:txBody>
            <a:bodyPr lIns="0" tIns="45524" rIns="0" bIns="45524"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r" defTabSz="1237467">
                <a:defRPr/>
              </a:pPr>
              <a:r>
                <a:rPr lang="en-US" sz="1834" dirty="0">
                  <a:solidFill>
                    <a:schemeClr val="accent1">
                      <a:alpha val="99000"/>
                    </a:schemeClr>
                  </a:solidFill>
                  <a:latin typeface="Segoe UI"/>
                  <a:ea typeface="Segoe UI" panose="020B0502040204020203" pitchFamily="34" charset="0"/>
                  <a:cs typeface="Segoe UI Semibold" panose="020B0702040204020203" pitchFamily="34" charset="0"/>
                </a:rPr>
                <a:t>Operating System</a:t>
              </a:r>
            </a:p>
          </p:txBody>
        </p:sp>
        <p:sp>
          <p:nvSpPr>
            <p:cNvPr id="110" name="Rectangle 109"/>
            <p:cNvSpPr/>
            <p:nvPr/>
          </p:nvSpPr>
          <p:spPr>
            <a:xfrm>
              <a:off x="427037" y="3522615"/>
              <a:ext cx="2707554" cy="373041"/>
            </a:xfrm>
            <a:prstGeom prst="rect">
              <a:avLst/>
            </a:prstGeom>
            <a:noFill/>
            <a:ln w="9525" cap="flat" cmpd="sng" algn="ctr">
              <a:noFill/>
              <a:prstDash val="solid"/>
            </a:ln>
            <a:effectLst/>
          </p:spPr>
          <p:txBody>
            <a:bodyPr lIns="0" tIns="45524" rIns="0" bIns="45524"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r" defTabSz="1237467">
                <a:defRPr/>
              </a:pPr>
              <a:r>
                <a:rPr lang="en-US" sz="1834" dirty="0">
                  <a:solidFill>
                    <a:schemeClr val="accent1">
                      <a:alpha val="99000"/>
                    </a:schemeClr>
                  </a:solidFill>
                  <a:latin typeface="Segoe UI"/>
                  <a:ea typeface="Segoe UI" panose="020B0502040204020203" pitchFamily="34" charset="0"/>
                  <a:cs typeface="Segoe UI Semibold" panose="020B0702040204020203" pitchFamily="34" charset="0"/>
                </a:rPr>
                <a:t>Middleware</a:t>
              </a:r>
            </a:p>
          </p:txBody>
        </p:sp>
        <p:sp>
          <p:nvSpPr>
            <p:cNvPr id="112" name="Rectangle 111"/>
            <p:cNvSpPr/>
            <p:nvPr/>
          </p:nvSpPr>
          <p:spPr>
            <a:xfrm>
              <a:off x="427037" y="4333223"/>
              <a:ext cx="2707554" cy="373041"/>
            </a:xfrm>
            <a:prstGeom prst="rect">
              <a:avLst/>
            </a:prstGeom>
            <a:noFill/>
            <a:ln w="9525" cap="flat" cmpd="sng" algn="ctr">
              <a:noFill/>
              <a:prstDash val="solid"/>
            </a:ln>
            <a:effectLst/>
          </p:spPr>
          <p:txBody>
            <a:bodyPr lIns="0" tIns="45524" rIns="0" bIns="45524"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r" defTabSz="1237467">
                <a:defRPr/>
              </a:pPr>
              <a:r>
                <a:rPr lang="en-US" sz="1834" dirty="0">
                  <a:solidFill>
                    <a:schemeClr val="accent1">
                      <a:alpha val="99000"/>
                    </a:schemeClr>
                  </a:solidFill>
                  <a:latin typeface="Segoe UI"/>
                  <a:ea typeface="Segoe UI" panose="020B0502040204020203" pitchFamily="34" charset="0"/>
                  <a:cs typeface="Segoe UI Semibold" panose="020B0702040204020203" pitchFamily="34" charset="0"/>
                </a:rPr>
                <a:t>Virtualization</a:t>
              </a:r>
            </a:p>
          </p:txBody>
        </p:sp>
        <p:sp>
          <p:nvSpPr>
            <p:cNvPr id="114" name="Rectangle 113"/>
            <p:cNvSpPr/>
            <p:nvPr/>
          </p:nvSpPr>
          <p:spPr>
            <a:xfrm>
              <a:off x="427037" y="2712007"/>
              <a:ext cx="2707554" cy="373041"/>
            </a:xfrm>
            <a:prstGeom prst="rect">
              <a:avLst/>
            </a:prstGeom>
            <a:noFill/>
            <a:ln w="9525" cap="flat" cmpd="sng" algn="ctr">
              <a:noFill/>
              <a:prstDash val="solid"/>
            </a:ln>
            <a:effectLst/>
          </p:spPr>
          <p:txBody>
            <a:bodyPr lIns="0" tIns="45524" rIns="0" bIns="45524"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r" defTabSz="1237467">
                <a:defRPr/>
              </a:pPr>
              <a:r>
                <a:rPr lang="en-US" sz="1834" dirty="0">
                  <a:solidFill>
                    <a:schemeClr val="accent1">
                      <a:alpha val="99000"/>
                    </a:schemeClr>
                  </a:solidFill>
                  <a:latin typeface="Segoe UI"/>
                  <a:ea typeface="Segoe UI" panose="020B0502040204020203" pitchFamily="34" charset="0"/>
                  <a:cs typeface="Segoe UI Semibold" panose="020B0702040204020203" pitchFamily="34" charset="0"/>
                </a:rPr>
                <a:t>Data</a:t>
              </a:r>
            </a:p>
          </p:txBody>
        </p:sp>
        <p:sp>
          <p:nvSpPr>
            <p:cNvPr id="116" name="Rectangle 115"/>
            <p:cNvSpPr/>
            <p:nvPr/>
          </p:nvSpPr>
          <p:spPr>
            <a:xfrm>
              <a:off x="427037" y="2306703"/>
              <a:ext cx="2707554" cy="373041"/>
            </a:xfrm>
            <a:prstGeom prst="rect">
              <a:avLst/>
            </a:prstGeom>
            <a:noFill/>
            <a:ln w="9525" cap="flat" cmpd="sng" algn="ctr">
              <a:noFill/>
              <a:prstDash val="solid"/>
            </a:ln>
            <a:effectLst/>
          </p:spPr>
          <p:txBody>
            <a:bodyPr lIns="0" tIns="45524" rIns="0" bIns="45524"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r" defTabSz="1237467">
                <a:defRPr/>
              </a:pPr>
              <a:r>
                <a:rPr lang="en-US" sz="1834" dirty="0">
                  <a:solidFill>
                    <a:schemeClr val="accent1">
                      <a:alpha val="99000"/>
                    </a:schemeClr>
                  </a:solidFill>
                  <a:latin typeface="Segoe UI"/>
                  <a:ea typeface="Segoe UI" panose="020B0502040204020203" pitchFamily="34" charset="0"/>
                  <a:cs typeface="Segoe UI Semibold" panose="020B0702040204020203" pitchFamily="34" charset="0"/>
                </a:rPr>
                <a:t>Applications</a:t>
              </a:r>
            </a:p>
          </p:txBody>
        </p:sp>
        <p:sp>
          <p:nvSpPr>
            <p:cNvPr id="118" name="Rectangle 117"/>
            <p:cNvSpPr/>
            <p:nvPr/>
          </p:nvSpPr>
          <p:spPr>
            <a:xfrm>
              <a:off x="427037" y="3117311"/>
              <a:ext cx="2707554" cy="373041"/>
            </a:xfrm>
            <a:prstGeom prst="rect">
              <a:avLst/>
            </a:prstGeom>
            <a:noFill/>
            <a:ln w="9525" cap="flat" cmpd="sng" algn="ctr">
              <a:noFill/>
              <a:prstDash val="solid"/>
            </a:ln>
            <a:effectLst/>
          </p:spPr>
          <p:txBody>
            <a:bodyPr lIns="0" tIns="45524" rIns="0" bIns="45524"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r" defTabSz="1237467">
                <a:defRPr/>
              </a:pPr>
              <a:r>
                <a:rPr lang="en-US" sz="1834" dirty="0">
                  <a:solidFill>
                    <a:schemeClr val="accent1">
                      <a:alpha val="99000"/>
                    </a:schemeClr>
                  </a:solidFill>
                  <a:latin typeface="Segoe UI"/>
                  <a:ea typeface="Segoe UI" panose="020B0502040204020203" pitchFamily="34" charset="0"/>
                  <a:cs typeface="Segoe UI Semibold" panose="020B0702040204020203" pitchFamily="34" charset="0"/>
                </a:rPr>
                <a:t>Users</a:t>
              </a:r>
            </a:p>
          </p:txBody>
        </p:sp>
      </p:grpSp>
    </p:spTree>
    <p:extLst>
      <p:ext uri="{BB962C8B-B14F-4D97-AF65-F5344CB8AC3E}">
        <p14:creationId xmlns:p14="http://schemas.microsoft.com/office/powerpoint/2010/main" val="2367078015"/>
      </p:ext>
    </p:extLst>
  </p:cSld>
  <p:clrMapOvr>
    <a:masterClrMapping/>
  </p:clrMapOvr>
  <p:transition spd="slow">
    <p:push/>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Azure Resource Manager Overview</a:t>
            </a:r>
            <a:endParaRPr lang="en-US" dirty="0"/>
          </a:p>
        </p:txBody>
      </p:sp>
      <p:sp>
        <p:nvSpPr>
          <p:cNvPr id="3" name="Content Placeholder 2"/>
          <p:cNvSpPr>
            <a:spLocks noGrp="1"/>
          </p:cNvSpPr>
          <p:nvPr>
            <p:ph sz="quarter" idx="12"/>
          </p:nvPr>
        </p:nvSpPr>
        <p:spPr/>
        <p:txBody>
          <a:bodyPr/>
          <a:lstStyle/>
          <a:p>
            <a:r>
              <a:rPr lang="en-US" smtClean="0"/>
              <a:t>Application Lifecycle Container</a:t>
            </a:r>
          </a:p>
          <a:p>
            <a:r>
              <a:rPr lang="en-US" smtClean="0"/>
              <a:t>Available in Preview Portal</a:t>
            </a:r>
          </a:p>
          <a:p>
            <a:r>
              <a:rPr lang="en-US" smtClean="0"/>
              <a:t>Consistent Management Layer</a:t>
            </a:r>
          </a:p>
          <a:p>
            <a:r>
              <a:rPr lang="en-US" smtClean="0"/>
              <a:t>Resources are created into a Resource Group explicitly</a:t>
            </a:r>
          </a:p>
          <a:p>
            <a:pPr lvl="1"/>
            <a:r>
              <a:rPr lang="en-US" smtClean="0"/>
              <a:t>ARM Template (JSON)</a:t>
            </a:r>
          </a:p>
          <a:p>
            <a:pPr lvl="1"/>
            <a:r>
              <a:rPr lang="en-US" smtClean="0"/>
              <a:t>PowerShell</a:t>
            </a:r>
          </a:p>
          <a:p>
            <a:pPr lvl="1"/>
            <a:r>
              <a:rPr lang="en-US" smtClean="0"/>
              <a:t>Azure CLI tools</a:t>
            </a:r>
          </a:p>
          <a:p>
            <a:pPr lvl="1"/>
            <a:r>
              <a:rPr lang="en-US" smtClean="0"/>
              <a:t>Portal creation experience coming soon </a:t>
            </a:r>
          </a:p>
          <a:p>
            <a:endParaRPr lang="en-US" smtClean="0"/>
          </a:p>
          <a:p>
            <a:endParaRPr lang="en-US" smtClean="0"/>
          </a:p>
          <a:p>
            <a:pPr lvl="1"/>
            <a:endParaRPr lang="en-US" altLang="zh-CN" dirty="0"/>
          </a:p>
        </p:txBody>
      </p:sp>
    </p:spTree>
    <p:extLst>
      <p:ext uri="{BB962C8B-B14F-4D97-AF65-F5344CB8AC3E}">
        <p14:creationId xmlns:p14="http://schemas.microsoft.com/office/powerpoint/2010/main" val="2069546959"/>
      </p:ext>
    </p:extLst>
  </p:cSld>
  <p:clrMapOvr>
    <a:masterClrMapping/>
  </p:clrMapOvr>
  <p:transition spd="slow">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Azure Resource Groups</a:t>
            </a:r>
            <a:endParaRPr lang="en-US" dirty="0"/>
          </a:p>
        </p:txBody>
      </p:sp>
      <p:sp>
        <p:nvSpPr>
          <p:cNvPr id="3" name="Content Placeholder 2"/>
          <p:cNvSpPr>
            <a:spLocks noGrp="1"/>
          </p:cNvSpPr>
          <p:nvPr>
            <p:ph sz="quarter" idx="12"/>
          </p:nvPr>
        </p:nvSpPr>
        <p:spPr/>
        <p:txBody>
          <a:bodyPr/>
          <a:lstStyle/>
          <a:p>
            <a:r>
              <a:rPr lang="en-US" dirty="0" smtClean="0"/>
              <a:t>Containers of multiple Resources</a:t>
            </a:r>
          </a:p>
          <a:p>
            <a:r>
              <a:rPr lang="en-US" dirty="0" smtClean="0"/>
              <a:t>Every Resource must exist in one and only one Resource Group</a:t>
            </a:r>
          </a:p>
          <a:p>
            <a:r>
              <a:rPr lang="en-US" dirty="0" smtClean="0"/>
              <a:t>Unit of management</a:t>
            </a:r>
          </a:p>
          <a:p>
            <a:pPr lvl="1"/>
            <a:r>
              <a:rPr lang="en-US" dirty="0" smtClean="0"/>
              <a:t>Lifecycle</a:t>
            </a:r>
          </a:p>
          <a:p>
            <a:pPr lvl="1"/>
            <a:r>
              <a:rPr lang="en-US" dirty="0" smtClean="0"/>
              <a:t>Identity</a:t>
            </a:r>
          </a:p>
          <a:p>
            <a:pPr lvl="1"/>
            <a:r>
              <a:rPr lang="en-US" dirty="0" smtClean="0"/>
              <a:t>Grouping</a:t>
            </a:r>
          </a:p>
          <a:p>
            <a:pPr lvl="1"/>
            <a:endParaRPr lang="en-US" dirty="0" smtClean="0"/>
          </a:p>
          <a:p>
            <a:endParaRPr lang="en-US" dirty="0" smtClean="0"/>
          </a:p>
          <a:p>
            <a:pPr lvl="1"/>
            <a:endParaRPr lang="en-US" altLang="zh-CN" dirty="0"/>
          </a:p>
        </p:txBody>
      </p:sp>
      <p:pic>
        <p:nvPicPr>
          <p:cNvPr id="5" name="Picture 4"/>
          <p:cNvPicPr>
            <a:picLocks noChangeAspect="1"/>
          </p:cNvPicPr>
          <p:nvPr/>
        </p:nvPicPr>
        <p:blipFill>
          <a:blip r:embed="rId3"/>
          <a:stretch>
            <a:fillRect/>
          </a:stretch>
        </p:blipFill>
        <p:spPr>
          <a:xfrm>
            <a:off x="5454974" y="3183936"/>
            <a:ext cx="6706863" cy="3616364"/>
          </a:xfrm>
          <a:prstGeom prst="rect">
            <a:avLst/>
          </a:prstGeom>
          <a:solidFill>
            <a:schemeClr val="bg1">
              <a:lumMod val="75000"/>
            </a:schemeClr>
          </a:solidFill>
          <a:ln>
            <a:solidFill>
              <a:schemeClr val="bg1"/>
            </a:solidFill>
          </a:ln>
          <a:effectLst>
            <a:outerShdw blurRad="76200" dir="13500000" sy="23000" kx="1200000" algn="br" rotWithShape="0">
              <a:prstClr val="black">
                <a:alpha val="20000"/>
              </a:prstClr>
            </a:outerShdw>
          </a:effectLst>
        </p:spPr>
      </p:pic>
    </p:spTree>
    <p:extLst>
      <p:ext uri="{BB962C8B-B14F-4D97-AF65-F5344CB8AC3E}">
        <p14:creationId xmlns:p14="http://schemas.microsoft.com/office/powerpoint/2010/main" val="2491265856"/>
      </p:ext>
    </p:extLst>
  </p:cSld>
  <p:clrMapOvr>
    <a:masterClrMapping/>
  </p:clrMapOvr>
  <p:transition spd="slow">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Azure Resource Manager Templates</a:t>
            </a:r>
            <a:endParaRPr lang="en-US" dirty="0"/>
          </a:p>
        </p:txBody>
      </p:sp>
      <p:sp>
        <p:nvSpPr>
          <p:cNvPr id="3" name="Content Placeholder 2"/>
          <p:cNvSpPr>
            <a:spLocks noGrp="1"/>
          </p:cNvSpPr>
          <p:nvPr>
            <p:ph sz="quarter" idx="12"/>
          </p:nvPr>
        </p:nvSpPr>
        <p:spPr/>
        <p:txBody>
          <a:bodyPr/>
          <a:lstStyle/>
          <a:p>
            <a:r>
              <a:rPr lang="en-US" dirty="0" smtClean="0"/>
              <a:t>Azure Templates can:</a:t>
            </a:r>
          </a:p>
          <a:p>
            <a:pPr lvl="1"/>
            <a:r>
              <a:rPr lang="en-US" dirty="0" smtClean="0"/>
              <a:t>Ensure </a:t>
            </a:r>
            <a:r>
              <a:rPr lang="en-US" dirty="0" err="1" smtClean="0"/>
              <a:t>Idempotency</a:t>
            </a:r>
            <a:endParaRPr lang="en-US" dirty="0" smtClean="0"/>
          </a:p>
          <a:p>
            <a:pPr lvl="1"/>
            <a:r>
              <a:rPr lang="en-US" dirty="0" smtClean="0"/>
              <a:t>Simplify Orchestration</a:t>
            </a:r>
          </a:p>
          <a:p>
            <a:pPr lvl="1"/>
            <a:r>
              <a:rPr lang="en-US" dirty="0" smtClean="0"/>
              <a:t>Provide Cross-Resource Configuration </a:t>
            </a:r>
            <a:br>
              <a:rPr lang="en-US" dirty="0" smtClean="0"/>
            </a:br>
            <a:r>
              <a:rPr lang="en-US" dirty="0" smtClean="0"/>
              <a:t>and Update Support </a:t>
            </a:r>
          </a:p>
          <a:p>
            <a:r>
              <a:rPr lang="en-US" dirty="0" smtClean="0"/>
              <a:t>Azure Templates are: </a:t>
            </a:r>
          </a:p>
          <a:p>
            <a:pPr lvl="1"/>
            <a:r>
              <a:rPr lang="en-US" dirty="0" smtClean="0"/>
              <a:t>Source file, checked-in</a:t>
            </a:r>
          </a:p>
          <a:p>
            <a:pPr lvl="1"/>
            <a:r>
              <a:rPr lang="en-US" dirty="0" smtClean="0"/>
              <a:t>Specifies resources and dependencies </a:t>
            </a:r>
            <a:br>
              <a:rPr lang="en-US" dirty="0" smtClean="0"/>
            </a:br>
            <a:r>
              <a:rPr lang="en-US" dirty="0" smtClean="0"/>
              <a:t>(VMs, </a:t>
            </a:r>
            <a:r>
              <a:rPr lang="en-US" dirty="0" err="1" smtClean="0"/>
              <a:t>WebApps</a:t>
            </a:r>
            <a:r>
              <a:rPr lang="en-US" dirty="0" smtClean="0"/>
              <a:t>, DBs) and connections </a:t>
            </a:r>
            <a:br>
              <a:rPr lang="en-US" dirty="0" smtClean="0"/>
            </a:br>
            <a:r>
              <a:rPr lang="en-US" dirty="0" smtClean="0"/>
              <a:t>(</a:t>
            </a:r>
            <a:r>
              <a:rPr lang="en-US" dirty="0" err="1" smtClean="0"/>
              <a:t>config</a:t>
            </a:r>
            <a:r>
              <a:rPr lang="en-US" dirty="0" smtClean="0"/>
              <a:t>, LB sets)</a:t>
            </a:r>
          </a:p>
          <a:p>
            <a:pPr lvl="1"/>
            <a:r>
              <a:rPr lang="en-US" dirty="0" smtClean="0"/>
              <a:t>Parametrized input/output</a:t>
            </a:r>
          </a:p>
          <a:p>
            <a:pPr lvl="2"/>
            <a:endParaRPr lang="en-US" altLang="zh-CN" dirty="0"/>
          </a:p>
        </p:txBody>
      </p:sp>
      <p:grpSp>
        <p:nvGrpSpPr>
          <p:cNvPr id="6" name="Group 4"/>
          <p:cNvGrpSpPr>
            <a:grpSpLocks noChangeAspect="1"/>
          </p:cNvGrpSpPr>
          <p:nvPr/>
        </p:nvGrpSpPr>
        <p:grpSpPr bwMode="auto">
          <a:xfrm>
            <a:off x="6530643" y="1938248"/>
            <a:ext cx="5478708" cy="4546294"/>
            <a:chOff x="2863" y="318"/>
            <a:chExt cx="4354" cy="3613"/>
          </a:xfrm>
        </p:grpSpPr>
        <p:sp>
          <p:nvSpPr>
            <p:cNvPr id="7" name="AutoShape 3"/>
            <p:cNvSpPr>
              <a:spLocks noChangeAspect="1" noChangeArrowheads="1" noTextEdit="1"/>
            </p:cNvSpPr>
            <p:nvPr/>
          </p:nvSpPr>
          <p:spPr bwMode="auto">
            <a:xfrm>
              <a:off x="2864" y="319"/>
              <a:ext cx="4353" cy="3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73">
                <a:solidFill>
                  <a:srgbClr val="00B0F0"/>
                </a:solidFill>
              </a:endParaRPr>
            </a:p>
          </p:txBody>
        </p:sp>
        <p:sp>
          <p:nvSpPr>
            <p:cNvPr id="9" name="Freeform 5"/>
            <p:cNvSpPr>
              <a:spLocks/>
            </p:cNvSpPr>
            <p:nvPr/>
          </p:nvSpPr>
          <p:spPr bwMode="auto">
            <a:xfrm>
              <a:off x="2867" y="2623"/>
              <a:ext cx="1358" cy="655"/>
            </a:xfrm>
            <a:custGeom>
              <a:avLst/>
              <a:gdLst>
                <a:gd name="T0" fmla="*/ 935 w 935"/>
                <a:gd name="T1" fmla="*/ 390 h 451"/>
                <a:gd name="T2" fmla="*/ 875 w 935"/>
                <a:gd name="T3" fmla="*/ 451 h 451"/>
                <a:gd name="T4" fmla="*/ 60 w 935"/>
                <a:gd name="T5" fmla="*/ 451 h 451"/>
                <a:gd name="T6" fmla="*/ 0 w 935"/>
                <a:gd name="T7" fmla="*/ 390 h 451"/>
                <a:gd name="T8" fmla="*/ 0 w 935"/>
                <a:gd name="T9" fmla="*/ 60 h 451"/>
                <a:gd name="T10" fmla="*/ 60 w 935"/>
                <a:gd name="T11" fmla="*/ 0 h 451"/>
                <a:gd name="T12" fmla="*/ 875 w 935"/>
                <a:gd name="T13" fmla="*/ 0 h 451"/>
                <a:gd name="T14" fmla="*/ 935 w 935"/>
                <a:gd name="T15" fmla="*/ 60 h 451"/>
                <a:gd name="T16" fmla="*/ 935 w 935"/>
                <a:gd name="T17" fmla="*/ 390 h 4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5" h="451">
                  <a:moveTo>
                    <a:pt x="935" y="390"/>
                  </a:moveTo>
                  <a:cubicBezTo>
                    <a:pt x="935" y="424"/>
                    <a:pt x="908" y="451"/>
                    <a:pt x="875" y="451"/>
                  </a:cubicBezTo>
                  <a:cubicBezTo>
                    <a:pt x="60" y="451"/>
                    <a:pt x="60" y="451"/>
                    <a:pt x="60" y="451"/>
                  </a:cubicBezTo>
                  <a:cubicBezTo>
                    <a:pt x="27" y="451"/>
                    <a:pt x="0" y="424"/>
                    <a:pt x="0" y="390"/>
                  </a:cubicBezTo>
                  <a:cubicBezTo>
                    <a:pt x="0" y="60"/>
                    <a:pt x="0" y="60"/>
                    <a:pt x="0" y="60"/>
                  </a:cubicBezTo>
                  <a:cubicBezTo>
                    <a:pt x="0" y="27"/>
                    <a:pt x="27" y="0"/>
                    <a:pt x="60" y="0"/>
                  </a:cubicBezTo>
                  <a:cubicBezTo>
                    <a:pt x="875" y="0"/>
                    <a:pt x="875" y="0"/>
                    <a:pt x="875" y="0"/>
                  </a:cubicBezTo>
                  <a:cubicBezTo>
                    <a:pt x="908" y="0"/>
                    <a:pt x="935" y="27"/>
                    <a:pt x="935" y="60"/>
                  </a:cubicBezTo>
                  <a:lnTo>
                    <a:pt x="935" y="390"/>
                  </a:lnTo>
                  <a:close/>
                </a:path>
              </a:pathLst>
            </a:custGeom>
            <a:solidFill>
              <a:srgbClr val="022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73">
                <a:solidFill>
                  <a:srgbClr val="00B0F0"/>
                </a:solidFill>
              </a:endParaRPr>
            </a:p>
          </p:txBody>
        </p:sp>
        <p:sp>
          <p:nvSpPr>
            <p:cNvPr id="10" name="Freeform 6"/>
            <p:cNvSpPr>
              <a:spLocks/>
            </p:cNvSpPr>
            <p:nvPr/>
          </p:nvSpPr>
          <p:spPr bwMode="auto">
            <a:xfrm>
              <a:off x="2863" y="2620"/>
              <a:ext cx="1366" cy="661"/>
            </a:xfrm>
            <a:custGeom>
              <a:avLst/>
              <a:gdLst>
                <a:gd name="T0" fmla="*/ 938 w 941"/>
                <a:gd name="T1" fmla="*/ 392 h 455"/>
                <a:gd name="T2" fmla="*/ 936 w 941"/>
                <a:gd name="T3" fmla="*/ 392 h 455"/>
                <a:gd name="T4" fmla="*/ 919 w 941"/>
                <a:gd name="T5" fmla="*/ 433 h 455"/>
                <a:gd name="T6" fmla="*/ 878 w 941"/>
                <a:gd name="T7" fmla="*/ 450 h 455"/>
                <a:gd name="T8" fmla="*/ 63 w 941"/>
                <a:gd name="T9" fmla="*/ 450 h 455"/>
                <a:gd name="T10" fmla="*/ 22 w 941"/>
                <a:gd name="T11" fmla="*/ 433 h 455"/>
                <a:gd name="T12" fmla="*/ 5 w 941"/>
                <a:gd name="T13" fmla="*/ 392 h 455"/>
                <a:gd name="T14" fmla="*/ 5 w 941"/>
                <a:gd name="T15" fmla="*/ 62 h 455"/>
                <a:gd name="T16" fmla="*/ 22 w 941"/>
                <a:gd name="T17" fmla="*/ 22 h 455"/>
                <a:gd name="T18" fmla="*/ 63 w 941"/>
                <a:gd name="T19" fmla="*/ 5 h 455"/>
                <a:gd name="T20" fmla="*/ 878 w 941"/>
                <a:gd name="T21" fmla="*/ 5 h 455"/>
                <a:gd name="T22" fmla="*/ 919 w 941"/>
                <a:gd name="T23" fmla="*/ 22 h 455"/>
                <a:gd name="T24" fmla="*/ 936 w 941"/>
                <a:gd name="T25" fmla="*/ 62 h 455"/>
                <a:gd name="T26" fmla="*/ 936 w 941"/>
                <a:gd name="T27" fmla="*/ 392 h 455"/>
                <a:gd name="T28" fmla="*/ 938 w 941"/>
                <a:gd name="T29" fmla="*/ 392 h 455"/>
                <a:gd name="T30" fmla="*/ 941 w 941"/>
                <a:gd name="T31" fmla="*/ 392 h 455"/>
                <a:gd name="T32" fmla="*/ 941 w 941"/>
                <a:gd name="T33" fmla="*/ 62 h 455"/>
                <a:gd name="T34" fmla="*/ 878 w 941"/>
                <a:gd name="T35" fmla="*/ 0 h 455"/>
                <a:gd name="T36" fmla="*/ 63 w 941"/>
                <a:gd name="T37" fmla="*/ 0 h 455"/>
                <a:gd name="T38" fmla="*/ 0 w 941"/>
                <a:gd name="T39" fmla="*/ 62 h 455"/>
                <a:gd name="T40" fmla="*/ 0 w 941"/>
                <a:gd name="T41" fmla="*/ 392 h 455"/>
                <a:gd name="T42" fmla="*/ 63 w 941"/>
                <a:gd name="T43" fmla="*/ 455 h 455"/>
                <a:gd name="T44" fmla="*/ 878 w 941"/>
                <a:gd name="T45" fmla="*/ 455 h 455"/>
                <a:gd name="T46" fmla="*/ 941 w 941"/>
                <a:gd name="T47" fmla="*/ 392 h 455"/>
                <a:gd name="T48" fmla="*/ 938 w 941"/>
                <a:gd name="T49" fmla="*/ 392 h 4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41" h="455">
                  <a:moveTo>
                    <a:pt x="938" y="392"/>
                  </a:moveTo>
                  <a:cubicBezTo>
                    <a:pt x="936" y="392"/>
                    <a:pt x="936" y="392"/>
                    <a:pt x="936" y="392"/>
                  </a:cubicBezTo>
                  <a:cubicBezTo>
                    <a:pt x="936" y="408"/>
                    <a:pt x="929" y="423"/>
                    <a:pt x="919" y="433"/>
                  </a:cubicBezTo>
                  <a:cubicBezTo>
                    <a:pt x="908" y="444"/>
                    <a:pt x="894" y="450"/>
                    <a:pt x="878" y="450"/>
                  </a:cubicBezTo>
                  <a:cubicBezTo>
                    <a:pt x="63" y="450"/>
                    <a:pt x="63" y="450"/>
                    <a:pt x="63" y="450"/>
                  </a:cubicBezTo>
                  <a:cubicBezTo>
                    <a:pt x="47" y="450"/>
                    <a:pt x="33" y="444"/>
                    <a:pt x="22" y="433"/>
                  </a:cubicBezTo>
                  <a:cubicBezTo>
                    <a:pt x="12" y="423"/>
                    <a:pt x="5" y="408"/>
                    <a:pt x="5" y="392"/>
                  </a:cubicBezTo>
                  <a:cubicBezTo>
                    <a:pt x="5" y="62"/>
                    <a:pt x="5" y="62"/>
                    <a:pt x="5" y="62"/>
                  </a:cubicBezTo>
                  <a:cubicBezTo>
                    <a:pt x="5" y="46"/>
                    <a:pt x="12" y="32"/>
                    <a:pt x="22" y="22"/>
                  </a:cubicBezTo>
                  <a:cubicBezTo>
                    <a:pt x="33" y="11"/>
                    <a:pt x="47" y="5"/>
                    <a:pt x="63" y="5"/>
                  </a:cubicBezTo>
                  <a:cubicBezTo>
                    <a:pt x="878" y="5"/>
                    <a:pt x="878" y="5"/>
                    <a:pt x="878" y="5"/>
                  </a:cubicBezTo>
                  <a:cubicBezTo>
                    <a:pt x="894" y="5"/>
                    <a:pt x="908" y="11"/>
                    <a:pt x="919" y="22"/>
                  </a:cubicBezTo>
                  <a:cubicBezTo>
                    <a:pt x="929" y="32"/>
                    <a:pt x="936" y="46"/>
                    <a:pt x="936" y="62"/>
                  </a:cubicBezTo>
                  <a:cubicBezTo>
                    <a:pt x="936" y="392"/>
                    <a:pt x="936" y="392"/>
                    <a:pt x="936" y="392"/>
                  </a:cubicBezTo>
                  <a:cubicBezTo>
                    <a:pt x="938" y="392"/>
                    <a:pt x="938" y="392"/>
                    <a:pt x="938" y="392"/>
                  </a:cubicBezTo>
                  <a:cubicBezTo>
                    <a:pt x="941" y="392"/>
                    <a:pt x="941" y="392"/>
                    <a:pt x="941" y="392"/>
                  </a:cubicBezTo>
                  <a:cubicBezTo>
                    <a:pt x="941" y="62"/>
                    <a:pt x="941" y="62"/>
                    <a:pt x="941" y="62"/>
                  </a:cubicBezTo>
                  <a:cubicBezTo>
                    <a:pt x="941" y="28"/>
                    <a:pt x="913" y="0"/>
                    <a:pt x="878" y="0"/>
                  </a:cubicBezTo>
                  <a:cubicBezTo>
                    <a:pt x="63" y="0"/>
                    <a:pt x="63" y="0"/>
                    <a:pt x="63" y="0"/>
                  </a:cubicBezTo>
                  <a:cubicBezTo>
                    <a:pt x="28" y="0"/>
                    <a:pt x="0" y="28"/>
                    <a:pt x="0" y="62"/>
                  </a:cubicBezTo>
                  <a:cubicBezTo>
                    <a:pt x="0" y="392"/>
                    <a:pt x="0" y="392"/>
                    <a:pt x="0" y="392"/>
                  </a:cubicBezTo>
                  <a:cubicBezTo>
                    <a:pt x="0" y="427"/>
                    <a:pt x="28" y="455"/>
                    <a:pt x="63" y="455"/>
                  </a:cubicBezTo>
                  <a:cubicBezTo>
                    <a:pt x="878" y="455"/>
                    <a:pt x="878" y="455"/>
                    <a:pt x="878" y="455"/>
                  </a:cubicBezTo>
                  <a:cubicBezTo>
                    <a:pt x="913" y="455"/>
                    <a:pt x="941" y="427"/>
                    <a:pt x="941" y="392"/>
                  </a:cubicBezTo>
                  <a:lnTo>
                    <a:pt x="938" y="39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73">
                <a:solidFill>
                  <a:srgbClr val="00B0F0"/>
                </a:solidFill>
              </a:endParaRPr>
            </a:p>
          </p:txBody>
        </p:sp>
        <p:sp>
          <p:nvSpPr>
            <p:cNvPr id="11" name="Freeform 7"/>
            <p:cNvSpPr>
              <a:spLocks/>
            </p:cNvSpPr>
            <p:nvPr/>
          </p:nvSpPr>
          <p:spPr bwMode="auto">
            <a:xfrm>
              <a:off x="3003" y="2813"/>
              <a:ext cx="143" cy="326"/>
            </a:xfrm>
            <a:custGeom>
              <a:avLst/>
              <a:gdLst>
                <a:gd name="T0" fmla="*/ 0 w 98"/>
                <a:gd name="T1" fmla="*/ 0 h 224"/>
                <a:gd name="T2" fmla="*/ 0 w 98"/>
                <a:gd name="T3" fmla="*/ 189 h 224"/>
                <a:gd name="T4" fmla="*/ 98 w 98"/>
                <a:gd name="T5" fmla="*/ 224 h 224"/>
                <a:gd name="T6" fmla="*/ 98 w 98"/>
                <a:gd name="T7" fmla="*/ 0 h 224"/>
                <a:gd name="T8" fmla="*/ 0 w 98"/>
                <a:gd name="T9" fmla="*/ 0 h 224"/>
              </a:gdLst>
              <a:ahLst/>
              <a:cxnLst>
                <a:cxn ang="0">
                  <a:pos x="T0" y="T1"/>
                </a:cxn>
                <a:cxn ang="0">
                  <a:pos x="T2" y="T3"/>
                </a:cxn>
                <a:cxn ang="0">
                  <a:pos x="T4" y="T5"/>
                </a:cxn>
                <a:cxn ang="0">
                  <a:pos x="T6" y="T7"/>
                </a:cxn>
                <a:cxn ang="0">
                  <a:pos x="T8" y="T9"/>
                </a:cxn>
              </a:cxnLst>
              <a:rect l="0" t="0" r="r" b="b"/>
              <a:pathLst>
                <a:path w="98" h="224">
                  <a:moveTo>
                    <a:pt x="0" y="0"/>
                  </a:moveTo>
                  <a:cubicBezTo>
                    <a:pt x="0" y="189"/>
                    <a:pt x="0" y="189"/>
                    <a:pt x="0" y="189"/>
                  </a:cubicBezTo>
                  <a:cubicBezTo>
                    <a:pt x="0" y="208"/>
                    <a:pt x="44" y="224"/>
                    <a:pt x="98" y="224"/>
                  </a:cubicBezTo>
                  <a:cubicBezTo>
                    <a:pt x="98" y="0"/>
                    <a:pt x="98" y="0"/>
                    <a:pt x="98" y="0"/>
                  </a:cubicBezTo>
                  <a:lnTo>
                    <a:pt x="0"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73">
                <a:solidFill>
                  <a:srgbClr val="00B0F0"/>
                </a:solidFill>
              </a:endParaRPr>
            </a:p>
          </p:txBody>
        </p:sp>
        <p:sp>
          <p:nvSpPr>
            <p:cNvPr id="12" name="Freeform 8"/>
            <p:cNvSpPr>
              <a:spLocks/>
            </p:cNvSpPr>
            <p:nvPr/>
          </p:nvSpPr>
          <p:spPr bwMode="auto">
            <a:xfrm>
              <a:off x="3144" y="2813"/>
              <a:ext cx="144" cy="326"/>
            </a:xfrm>
            <a:custGeom>
              <a:avLst/>
              <a:gdLst>
                <a:gd name="T0" fmla="*/ 0 w 99"/>
                <a:gd name="T1" fmla="*/ 224 h 224"/>
                <a:gd name="T2" fmla="*/ 1 w 99"/>
                <a:gd name="T3" fmla="*/ 224 h 224"/>
                <a:gd name="T4" fmla="*/ 99 w 99"/>
                <a:gd name="T5" fmla="*/ 189 h 224"/>
                <a:gd name="T6" fmla="*/ 99 w 99"/>
                <a:gd name="T7" fmla="*/ 0 h 224"/>
                <a:gd name="T8" fmla="*/ 0 w 99"/>
                <a:gd name="T9" fmla="*/ 0 h 224"/>
                <a:gd name="T10" fmla="*/ 0 w 99"/>
                <a:gd name="T11" fmla="*/ 224 h 224"/>
              </a:gdLst>
              <a:ahLst/>
              <a:cxnLst>
                <a:cxn ang="0">
                  <a:pos x="T0" y="T1"/>
                </a:cxn>
                <a:cxn ang="0">
                  <a:pos x="T2" y="T3"/>
                </a:cxn>
                <a:cxn ang="0">
                  <a:pos x="T4" y="T5"/>
                </a:cxn>
                <a:cxn ang="0">
                  <a:pos x="T6" y="T7"/>
                </a:cxn>
                <a:cxn ang="0">
                  <a:pos x="T8" y="T9"/>
                </a:cxn>
                <a:cxn ang="0">
                  <a:pos x="T10" y="T11"/>
                </a:cxn>
              </a:cxnLst>
              <a:rect l="0" t="0" r="r" b="b"/>
              <a:pathLst>
                <a:path w="99" h="224">
                  <a:moveTo>
                    <a:pt x="0" y="224"/>
                  </a:moveTo>
                  <a:cubicBezTo>
                    <a:pt x="1" y="224"/>
                    <a:pt x="1" y="224"/>
                    <a:pt x="1" y="224"/>
                  </a:cubicBezTo>
                  <a:cubicBezTo>
                    <a:pt x="55" y="224"/>
                    <a:pt x="99" y="208"/>
                    <a:pt x="99" y="189"/>
                  </a:cubicBezTo>
                  <a:cubicBezTo>
                    <a:pt x="99" y="0"/>
                    <a:pt x="99" y="0"/>
                    <a:pt x="99" y="0"/>
                  </a:cubicBezTo>
                  <a:cubicBezTo>
                    <a:pt x="0" y="0"/>
                    <a:pt x="0" y="0"/>
                    <a:pt x="0" y="0"/>
                  </a:cubicBezTo>
                  <a:lnTo>
                    <a:pt x="0" y="224"/>
                  </a:lnTo>
                  <a:close/>
                </a:path>
              </a:pathLst>
            </a:custGeom>
            <a:solidFill>
              <a:srgbClr val="29C7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73">
                <a:solidFill>
                  <a:srgbClr val="00B0F0"/>
                </a:solidFill>
              </a:endParaRPr>
            </a:p>
          </p:txBody>
        </p:sp>
        <p:sp>
          <p:nvSpPr>
            <p:cNvPr id="13" name="Oval 9"/>
            <p:cNvSpPr>
              <a:spLocks noChangeArrowheads="1"/>
            </p:cNvSpPr>
            <p:nvPr/>
          </p:nvSpPr>
          <p:spPr bwMode="auto">
            <a:xfrm>
              <a:off x="3003" y="2761"/>
              <a:ext cx="285" cy="103"/>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73">
                <a:solidFill>
                  <a:srgbClr val="00B0F0"/>
                </a:solidFill>
              </a:endParaRPr>
            </a:p>
          </p:txBody>
        </p:sp>
        <p:sp>
          <p:nvSpPr>
            <p:cNvPr id="14" name="Oval 10"/>
            <p:cNvSpPr>
              <a:spLocks noChangeArrowheads="1"/>
            </p:cNvSpPr>
            <p:nvPr/>
          </p:nvSpPr>
          <p:spPr bwMode="auto">
            <a:xfrm>
              <a:off x="3033" y="2775"/>
              <a:ext cx="226" cy="69"/>
            </a:xfrm>
            <a:prstGeom prst="ellipse">
              <a:avLst/>
            </a:prstGeom>
            <a:solidFill>
              <a:srgbClr val="85B35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73">
                <a:solidFill>
                  <a:srgbClr val="00B0F0"/>
                </a:solidFill>
              </a:endParaRPr>
            </a:p>
          </p:txBody>
        </p:sp>
        <p:sp>
          <p:nvSpPr>
            <p:cNvPr id="15" name="Freeform 11"/>
            <p:cNvSpPr>
              <a:spLocks/>
            </p:cNvSpPr>
            <p:nvPr/>
          </p:nvSpPr>
          <p:spPr bwMode="auto">
            <a:xfrm>
              <a:off x="3033" y="2775"/>
              <a:ext cx="226" cy="56"/>
            </a:xfrm>
            <a:custGeom>
              <a:avLst/>
              <a:gdLst>
                <a:gd name="T0" fmla="*/ 140 w 156"/>
                <a:gd name="T1" fmla="*/ 38 h 38"/>
                <a:gd name="T2" fmla="*/ 156 w 156"/>
                <a:gd name="T3" fmla="*/ 24 h 38"/>
                <a:gd name="T4" fmla="*/ 78 w 156"/>
                <a:gd name="T5" fmla="*/ 0 h 38"/>
                <a:gd name="T6" fmla="*/ 0 w 156"/>
                <a:gd name="T7" fmla="*/ 24 h 38"/>
                <a:gd name="T8" fmla="*/ 17 w 156"/>
                <a:gd name="T9" fmla="*/ 38 h 38"/>
                <a:gd name="T10" fmla="*/ 78 w 156"/>
                <a:gd name="T11" fmla="*/ 29 h 38"/>
                <a:gd name="T12" fmla="*/ 140 w 156"/>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156" h="38">
                  <a:moveTo>
                    <a:pt x="140" y="38"/>
                  </a:moveTo>
                  <a:cubicBezTo>
                    <a:pt x="150" y="34"/>
                    <a:pt x="156" y="29"/>
                    <a:pt x="156" y="24"/>
                  </a:cubicBezTo>
                  <a:cubicBezTo>
                    <a:pt x="156" y="11"/>
                    <a:pt x="121" y="0"/>
                    <a:pt x="78" y="0"/>
                  </a:cubicBezTo>
                  <a:cubicBezTo>
                    <a:pt x="35" y="0"/>
                    <a:pt x="0" y="11"/>
                    <a:pt x="0" y="24"/>
                  </a:cubicBezTo>
                  <a:cubicBezTo>
                    <a:pt x="0" y="29"/>
                    <a:pt x="6" y="34"/>
                    <a:pt x="17" y="38"/>
                  </a:cubicBezTo>
                  <a:cubicBezTo>
                    <a:pt x="31" y="33"/>
                    <a:pt x="53" y="29"/>
                    <a:pt x="78" y="29"/>
                  </a:cubicBezTo>
                  <a:cubicBezTo>
                    <a:pt x="103" y="29"/>
                    <a:pt x="126" y="33"/>
                    <a:pt x="140" y="38"/>
                  </a:cubicBezTo>
                  <a:close/>
                </a:path>
              </a:pathLst>
            </a:custGeom>
            <a:solidFill>
              <a:srgbClr val="BAC8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73">
                <a:solidFill>
                  <a:srgbClr val="00B0F0"/>
                </a:solidFill>
              </a:endParaRPr>
            </a:p>
          </p:txBody>
        </p:sp>
        <p:sp>
          <p:nvSpPr>
            <p:cNvPr id="16" name="Freeform 12"/>
            <p:cNvSpPr>
              <a:spLocks noEditPoints="1"/>
            </p:cNvSpPr>
            <p:nvPr/>
          </p:nvSpPr>
          <p:spPr bwMode="auto">
            <a:xfrm>
              <a:off x="3043" y="2928"/>
              <a:ext cx="207" cy="118"/>
            </a:xfrm>
            <a:custGeom>
              <a:avLst/>
              <a:gdLst>
                <a:gd name="T0" fmla="*/ 135 w 143"/>
                <a:gd name="T1" fmla="*/ 74 h 81"/>
                <a:gd name="T2" fmla="*/ 113 w 143"/>
                <a:gd name="T3" fmla="*/ 81 h 81"/>
                <a:gd name="T4" fmla="*/ 82 w 143"/>
                <a:gd name="T5" fmla="*/ 81 h 81"/>
                <a:gd name="T6" fmla="*/ 82 w 143"/>
                <a:gd name="T7" fmla="*/ 0 h 81"/>
                <a:gd name="T8" fmla="*/ 111 w 143"/>
                <a:gd name="T9" fmla="*/ 0 h 81"/>
                <a:gd name="T10" fmla="*/ 133 w 143"/>
                <a:gd name="T11" fmla="*/ 5 h 81"/>
                <a:gd name="T12" fmla="*/ 139 w 143"/>
                <a:gd name="T13" fmla="*/ 19 h 81"/>
                <a:gd name="T14" fmla="*/ 134 w 143"/>
                <a:gd name="T15" fmla="*/ 31 h 81"/>
                <a:gd name="T16" fmla="*/ 124 w 143"/>
                <a:gd name="T17" fmla="*/ 37 h 81"/>
                <a:gd name="T18" fmla="*/ 124 w 143"/>
                <a:gd name="T19" fmla="*/ 37 h 81"/>
                <a:gd name="T20" fmla="*/ 138 w 143"/>
                <a:gd name="T21" fmla="*/ 44 h 81"/>
                <a:gd name="T22" fmla="*/ 142 w 143"/>
                <a:gd name="T23" fmla="*/ 57 h 81"/>
                <a:gd name="T24" fmla="*/ 135 w 143"/>
                <a:gd name="T25" fmla="*/ 74 h 81"/>
                <a:gd name="T26" fmla="*/ 59 w 143"/>
                <a:gd name="T27" fmla="*/ 69 h 81"/>
                <a:gd name="T28" fmla="*/ 28 w 143"/>
                <a:gd name="T29" fmla="*/ 81 h 81"/>
                <a:gd name="T30" fmla="*/ 0 w 143"/>
                <a:gd name="T31" fmla="*/ 81 h 81"/>
                <a:gd name="T32" fmla="*/ 0 w 143"/>
                <a:gd name="T33" fmla="*/ 0 h 81"/>
                <a:gd name="T34" fmla="*/ 28 w 143"/>
                <a:gd name="T35" fmla="*/ 0 h 81"/>
                <a:gd name="T36" fmla="*/ 71 w 143"/>
                <a:gd name="T37" fmla="*/ 39 h 81"/>
                <a:gd name="T38" fmla="*/ 59 w 143"/>
                <a:gd name="T39" fmla="*/ 69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3" h="81">
                  <a:moveTo>
                    <a:pt x="135" y="74"/>
                  </a:moveTo>
                  <a:cubicBezTo>
                    <a:pt x="129" y="78"/>
                    <a:pt x="122" y="81"/>
                    <a:pt x="113" y="81"/>
                  </a:cubicBezTo>
                  <a:cubicBezTo>
                    <a:pt x="82" y="81"/>
                    <a:pt x="82" y="81"/>
                    <a:pt x="82" y="81"/>
                  </a:cubicBezTo>
                  <a:cubicBezTo>
                    <a:pt x="82" y="0"/>
                    <a:pt x="82" y="0"/>
                    <a:pt x="82" y="0"/>
                  </a:cubicBezTo>
                  <a:cubicBezTo>
                    <a:pt x="111" y="0"/>
                    <a:pt x="111" y="0"/>
                    <a:pt x="111" y="0"/>
                  </a:cubicBezTo>
                  <a:cubicBezTo>
                    <a:pt x="121" y="0"/>
                    <a:pt x="128" y="2"/>
                    <a:pt x="133" y="5"/>
                  </a:cubicBezTo>
                  <a:cubicBezTo>
                    <a:pt x="137" y="9"/>
                    <a:pt x="139" y="13"/>
                    <a:pt x="139" y="19"/>
                  </a:cubicBezTo>
                  <a:cubicBezTo>
                    <a:pt x="139" y="24"/>
                    <a:pt x="138" y="28"/>
                    <a:pt x="134" y="31"/>
                  </a:cubicBezTo>
                  <a:cubicBezTo>
                    <a:pt x="131" y="34"/>
                    <a:pt x="128" y="36"/>
                    <a:pt x="124" y="37"/>
                  </a:cubicBezTo>
                  <a:cubicBezTo>
                    <a:pt x="124" y="37"/>
                    <a:pt x="124" y="37"/>
                    <a:pt x="124" y="37"/>
                  </a:cubicBezTo>
                  <a:cubicBezTo>
                    <a:pt x="129" y="38"/>
                    <a:pt x="134" y="40"/>
                    <a:pt x="138" y="44"/>
                  </a:cubicBezTo>
                  <a:cubicBezTo>
                    <a:pt x="141" y="47"/>
                    <a:pt x="142" y="52"/>
                    <a:pt x="142" y="57"/>
                  </a:cubicBezTo>
                  <a:cubicBezTo>
                    <a:pt x="143" y="64"/>
                    <a:pt x="140" y="70"/>
                    <a:pt x="135" y="74"/>
                  </a:cubicBezTo>
                  <a:close/>
                  <a:moveTo>
                    <a:pt x="59" y="69"/>
                  </a:moveTo>
                  <a:cubicBezTo>
                    <a:pt x="52" y="77"/>
                    <a:pt x="41" y="81"/>
                    <a:pt x="28" y="81"/>
                  </a:cubicBezTo>
                  <a:cubicBezTo>
                    <a:pt x="0" y="81"/>
                    <a:pt x="0" y="81"/>
                    <a:pt x="0" y="81"/>
                  </a:cubicBezTo>
                  <a:cubicBezTo>
                    <a:pt x="0" y="0"/>
                    <a:pt x="0" y="0"/>
                    <a:pt x="0" y="0"/>
                  </a:cubicBezTo>
                  <a:cubicBezTo>
                    <a:pt x="28" y="0"/>
                    <a:pt x="28" y="0"/>
                    <a:pt x="28" y="0"/>
                  </a:cubicBezTo>
                  <a:cubicBezTo>
                    <a:pt x="57" y="0"/>
                    <a:pt x="71" y="13"/>
                    <a:pt x="71" y="39"/>
                  </a:cubicBezTo>
                  <a:cubicBezTo>
                    <a:pt x="71" y="52"/>
                    <a:pt x="67" y="62"/>
                    <a:pt x="59" y="6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73">
                <a:solidFill>
                  <a:srgbClr val="00B0F0"/>
                </a:solidFill>
              </a:endParaRPr>
            </a:p>
          </p:txBody>
        </p:sp>
        <p:sp>
          <p:nvSpPr>
            <p:cNvPr id="17" name="Freeform 13"/>
            <p:cNvSpPr>
              <a:spLocks/>
            </p:cNvSpPr>
            <p:nvPr/>
          </p:nvSpPr>
          <p:spPr bwMode="auto">
            <a:xfrm>
              <a:off x="3069" y="2950"/>
              <a:ext cx="49" cy="74"/>
            </a:xfrm>
            <a:custGeom>
              <a:avLst/>
              <a:gdLst>
                <a:gd name="T0" fmla="*/ 9 w 34"/>
                <a:gd name="T1" fmla="*/ 0 h 51"/>
                <a:gd name="T2" fmla="*/ 0 w 34"/>
                <a:gd name="T3" fmla="*/ 0 h 51"/>
                <a:gd name="T4" fmla="*/ 0 w 34"/>
                <a:gd name="T5" fmla="*/ 51 h 51"/>
                <a:gd name="T6" fmla="*/ 9 w 34"/>
                <a:gd name="T7" fmla="*/ 51 h 51"/>
                <a:gd name="T8" fmla="*/ 28 w 34"/>
                <a:gd name="T9" fmla="*/ 44 h 51"/>
                <a:gd name="T10" fmla="*/ 34 w 34"/>
                <a:gd name="T11" fmla="*/ 25 h 51"/>
                <a:gd name="T12" fmla="*/ 28 w 34"/>
                <a:gd name="T13" fmla="*/ 7 h 51"/>
                <a:gd name="T14" fmla="*/ 9 w 34"/>
                <a:gd name="T15" fmla="*/ 0 h 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 h="51">
                  <a:moveTo>
                    <a:pt x="9" y="0"/>
                  </a:moveTo>
                  <a:cubicBezTo>
                    <a:pt x="0" y="0"/>
                    <a:pt x="0" y="0"/>
                    <a:pt x="0" y="0"/>
                  </a:cubicBezTo>
                  <a:cubicBezTo>
                    <a:pt x="0" y="51"/>
                    <a:pt x="0" y="51"/>
                    <a:pt x="0" y="51"/>
                  </a:cubicBezTo>
                  <a:cubicBezTo>
                    <a:pt x="9" y="51"/>
                    <a:pt x="9" y="51"/>
                    <a:pt x="9" y="51"/>
                  </a:cubicBezTo>
                  <a:cubicBezTo>
                    <a:pt x="17" y="51"/>
                    <a:pt x="23" y="49"/>
                    <a:pt x="28" y="44"/>
                  </a:cubicBezTo>
                  <a:cubicBezTo>
                    <a:pt x="32" y="39"/>
                    <a:pt x="34" y="33"/>
                    <a:pt x="34" y="25"/>
                  </a:cubicBezTo>
                  <a:cubicBezTo>
                    <a:pt x="34" y="17"/>
                    <a:pt x="32" y="11"/>
                    <a:pt x="28" y="7"/>
                  </a:cubicBezTo>
                  <a:cubicBezTo>
                    <a:pt x="23" y="2"/>
                    <a:pt x="17" y="0"/>
                    <a:pt x="9" y="0"/>
                  </a:cubicBez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73">
                <a:solidFill>
                  <a:srgbClr val="00B0F0"/>
                </a:solidFill>
              </a:endParaRPr>
            </a:p>
          </p:txBody>
        </p:sp>
        <p:sp>
          <p:nvSpPr>
            <p:cNvPr id="18" name="Freeform 14"/>
            <p:cNvSpPr>
              <a:spLocks/>
            </p:cNvSpPr>
            <p:nvPr/>
          </p:nvSpPr>
          <p:spPr bwMode="auto">
            <a:xfrm>
              <a:off x="3188" y="2948"/>
              <a:ext cx="29" cy="28"/>
            </a:xfrm>
            <a:custGeom>
              <a:avLst/>
              <a:gdLst>
                <a:gd name="T0" fmla="*/ 17 w 20"/>
                <a:gd name="T1" fmla="*/ 16 h 19"/>
                <a:gd name="T2" fmla="*/ 20 w 20"/>
                <a:gd name="T3" fmla="*/ 9 h 19"/>
                <a:gd name="T4" fmla="*/ 7 w 20"/>
                <a:gd name="T5" fmla="*/ 0 h 19"/>
                <a:gd name="T6" fmla="*/ 0 w 20"/>
                <a:gd name="T7" fmla="*/ 0 h 19"/>
                <a:gd name="T8" fmla="*/ 0 w 20"/>
                <a:gd name="T9" fmla="*/ 19 h 19"/>
                <a:gd name="T10" fmla="*/ 8 w 20"/>
                <a:gd name="T11" fmla="*/ 19 h 19"/>
                <a:gd name="T12" fmla="*/ 17 w 20"/>
                <a:gd name="T13" fmla="*/ 16 h 19"/>
              </a:gdLst>
              <a:ahLst/>
              <a:cxnLst>
                <a:cxn ang="0">
                  <a:pos x="T0" y="T1"/>
                </a:cxn>
                <a:cxn ang="0">
                  <a:pos x="T2" y="T3"/>
                </a:cxn>
                <a:cxn ang="0">
                  <a:pos x="T4" y="T5"/>
                </a:cxn>
                <a:cxn ang="0">
                  <a:pos x="T6" y="T7"/>
                </a:cxn>
                <a:cxn ang="0">
                  <a:pos x="T8" y="T9"/>
                </a:cxn>
                <a:cxn ang="0">
                  <a:pos x="T10" y="T11"/>
                </a:cxn>
                <a:cxn ang="0">
                  <a:pos x="T12" y="T13"/>
                </a:cxn>
              </a:cxnLst>
              <a:rect l="0" t="0" r="r" b="b"/>
              <a:pathLst>
                <a:path w="20" h="19">
                  <a:moveTo>
                    <a:pt x="17" y="16"/>
                  </a:moveTo>
                  <a:cubicBezTo>
                    <a:pt x="19" y="14"/>
                    <a:pt x="20" y="12"/>
                    <a:pt x="20" y="9"/>
                  </a:cubicBezTo>
                  <a:cubicBezTo>
                    <a:pt x="20" y="3"/>
                    <a:pt x="16" y="0"/>
                    <a:pt x="7" y="0"/>
                  </a:cubicBezTo>
                  <a:cubicBezTo>
                    <a:pt x="0" y="0"/>
                    <a:pt x="0" y="0"/>
                    <a:pt x="0" y="0"/>
                  </a:cubicBezTo>
                  <a:cubicBezTo>
                    <a:pt x="0" y="19"/>
                    <a:pt x="0" y="19"/>
                    <a:pt x="0" y="19"/>
                  </a:cubicBezTo>
                  <a:cubicBezTo>
                    <a:pt x="8" y="19"/>
                    <a:pt x="8" y="19"/>
                    <a:pt x="8" y="19"/>
                  </a:cubicBezTo>
                  <a:cubicBezTo>
                    <a:pt x="12" y="19"/>
                    <a:pt x="15" y="18"/>
                    <a:pt x="17" y="16"/>
                  </a:cubicBezTo>
                  <a:close/>
                </a:path>
              </a:pathLst>
            </a:custGeom>
            <a:solidFill>
              <a:srgbClr val="29C7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73">
                <a:solidFill>
                  <a:srgbClr val="00B0F0"/>
                </a:solidFill>
              </a:endParaRPr>
            </a:p>
          </p:txBody>
        </p:sp>
        <p:sp>
          <p:nvSpPr>
            <p:cNvPr id="19" name="Freeform 15"/>
            <p:cNvSpPr>
              <a:spLocks/>
            </p:cNvSpPr>
            <p:nvPr/>
          </p:nvSpPr>
          <p:spPr bwMode="auto">
            <a:xfrm>
              <a:off x="3188" y="2995"/>
              <a:ext cx="33" cy="30"/>
            </a:xfrm>
            <a:custGeom>
              <a:avLst/>
              <a:gdLst>
                <a:gd name="T0" fmla="*/ 20 w 23"/>
                <a:gd name="T1" fmla="*/ 3 h 21"/>
                <a:gd name="T2" fmla="*/ 10 w 23"/>
                <a:gd name="T3" fmla="*/ 0 h 21"/>
                <a:gd name="T4" fmla="*/ 0 w 23"/>
                <a:gd name="T5" fmla="*/ 0 h 21"/>
                <a:gd name="T6" fmla="*/ 0 w 23"/>
                <a:gd name="T7" fmla="*/ 21 h 21"/>
                <a:gd name="T8" fmla="*/ 10 w 23"/>
                <a:gd name="T9" fmla="*/ 21 h 21"/>
                <a:gd name="T10" fmla="*/ 20 w 23"/>
                <a:gd name="T11" fmla="*/ 18 h 21"/>
                <a:gd name="T12" fmla="*/ 23 w 23"/>
                <a:gd name="T13" fmla="*/ 10 h 21"/>
                <a:gd name="T14" fmla="*/ 20 w 23"/>
                <a:gd name="T15" fmla="*/ 3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 h="21">
                  <a:moveTo>
                    <a:pt x="20" y="3"/>
                  </a:moveTo>
                  <a:cubicBezTo>
                    <a:pt x="18" y="1"/>
                    <a:pt x="14" y="0"/>
                    <a:pt x="10" y="0"/>
                  </a:cubicBezTo>
                  <a:cubicBezTo>
                    <a:pt x="0" y="0"/>
                    <a:pt x="0" y="0"/>
                    <a:pt x="0" y="0"/>
                  </a:cubicBezTo>
                  <a:cubicBezTo>
                    <a:pt x="0" y="21"/>
                    <a:pt x="0" y="21"/>
                    <a:pt x="0" y="21"/>
                  </a:cubicBezTo>
                  <a:cubicBezTo>
                    <a:pt x="10" y="21"/>
                    <a:pt x="10" y="21"/>
                    <a:pt x="10" y="21"/>
                  </a:cubicBezTo>
                  <a:cubicBezTo>
                    <a:pt x="14" y="21"/>
                    <a:pt x="18" y="20"/>
                    <a:pt x="20" y="18"/>
                  </a:cubicBezTo>
                  <a:cubicBezTo>
                    <a:pt x="22" y="16"/>
                    <a:pt x="23" y="14"/>
                    <a:pt x="23" y="10"/>
                  </a:cubicBezTo>
                  <a:cubicBezTo>
                    <a:pt x="23" y="7"/>
                    <a:pt x="22" y="5"/>
                    <a:pt x="20" y="3"/>
                  </a:cubicBezTo>
                  <a:close/>
                </a:path>
              </a:pathLst>
            </a:custGeom>
            <a:solidFill>
              <a:srgbClr val="29C7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73">
                <a:solidFill>
                  <a:srgbClr val="00B0F0"/>
                </a:solidFill>
              </a:endParaRPr>
            </a:p>
          </p:txBody>
        </p:sp>
        <p:sp>
          <p:nvSpPr>
            <p:cNvPr id="20" name="Rectangle 16"/>
            <p:cNvSpPr>
              <a:spLocks noChangeArrowheads="1"/>
            </p:cNvSpPr>
            <p:nvPr/>
          </p:nvSpPr>
          <p:spPr bwMode="auto">
            <a:xfrm>
              <a:off x="3398" y="2838"/>
              <a:ext cx="773"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32418"/>
              <a:r>
                <a:rPr lang="en-US" altLang="en-US" sz="2244">
                  <a:solidFill>
                    <a:srgbClr val="FFFFFF"/>
                  </a:solidFill>
                  <a:latin typeface="Segoe Pro Display Light" panose="020B0302040504020203" pitchFamily="34" charset="0"/>
                </a:rPr>
                <a:t>SQL - A</a:t>
              </a:r>
              <a:endParaRPr lang="en-US" altLang="en-US" sz="1873">
                <a:solidFill>
                  <a:srgbClr val="00B0F0"/>
                </a:solidFill>
              </a:endParaRPr>
            </a:p>
          </p:txBody>
        </p:sp>
        <p:sp>
          <p:nvSpPr>
            <p:cNvPr id="21" name="Freeform 17"/>
            <p:cNvSpPr>
              <a:spLocks/>
            </p:cNvSpPr>
            <p:nvPr/>
          </p:nvSpPr>
          <p:spPr bwMode="auto">
            <a:xfrm>
              <a:off x="4327" y="2623"/>
              <a:ext cx="1358" cy="655"/>
            </a:xfrm>
            <a:custGeom>
              <a:avLst/>
              <a:gdLst>
                <a:gd name="T0" fmla="*/ 935 w 935"/>
                <a:gd name="T1" fmla="*/ 390 h 451"/>
                <a:gd name="T2" fmla="*/ 875 w 935"/>
                <a:gd name="T3" fmla="*/ 451 h 451"/>
                <a:gd name="T4" fmla="*/ 60 w 935"/>
                <a:gd name="T5" fmla="*/ 451 h 451"/>
                <a:gd name="T6" fmla="*/ 0 w 935"/>
                <a:gd name="T7" fmla="*/ 390 h 451"/>
                <a:gd name="T8" fmla="*/ 0 w 935"/>
                <a:gd name="T9" fmla="*/ 60 h 451"/>
                <a:gd name="T10" fmla="*/ 60 w 935"/>
                <a:gd name="T11" fmla="*/ 0 h 451"/>
                <a:gd name="T12" fmla="*/ 875 w 935"/>
                <a:gd name="T13" fmla="*/ 0 h 451"/>
                <a:gd name="T14" fmla="*/ 935 w 935"/>
                <a:gd name="T15" fmla="*/ 60 h 451"/>
                <a:gd name="T16" fmla="*/ 935 w 935"/>
                <a:gd name="T17" fmla="*/ 390 h 4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5" h="451">
                  <a:moveTo>
                    <a:pt x="935" y="390"/>
                  </a:moveTo>
                  <a:cubicBezTo>
                    <a:pt x="935" y="424"/>
                    <a:pt x="908" y="451"/>
                    <a:pt x="875" y="451"/>
                  </a:cubicBezTo>
                  <a:cubicBezTo>
                    <a:pt x="60" y="451"/>
                    <a:pt x="60" y="451"/>
                    <a:pt x="60" y="451"/>
                  </a:cubicBezTo>
                  <a:cubicBezTo>
                    <a:pt x="27" y="451"/>
                    <a:pt x="0" y="424"/>
                    <a:pt x="0" y="390"/>
                  </a:cubicBezTo>
                  <a:cubicBezTo>
                    <a:pt x="0" y="60"/>
                    <a:pt x="0" y="60"/>
                    <a:pt x="0" y="60"/>
                  </a:cubicBezTo>
                  <a:cubicBezTo>
                    <a:pt x="0" y="27"/>
                    <a:pt x="27" y="0"/>
                    <a:pt x="60" y="0"/>
                  </a:cubicBezTo>
                  <a:cubicBezTo>
                    <a:pt x="875" y="0"/>
                    <a:pt x="875" y="0"/>
                    <a:pt x="875" y="0"/>
                  </a:cubicBezTo>
                  <a:cubicBezTo>
                    <a:pt x="908" y="0"/>
                    <a:pt x="935" y="27"/>
                    <a:pt x="935" y="60"/>
                  </a:cubicBezTo>
                  <a:lnTo>
                    <a:pt x="935" y="390"/>
                  </a:lnTo>
                  <a:close/>
                </a:path>
              </a:pathLst>
            </a:custGeom>
            <a:solidFill>
              <a:srgbClr val="022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73">
                <a:solidFill>
                  <a:srgbClr val="00B0F0"/>
                </a:solidFill>
              </a:endParaRPr>
            </a:p>
          </p:txBody>
        </p:sp>
        <p:sp>
          <p:nvSpPr>
            <p:cNvPr id="22" name="Freeform 18"/>
            <p:cNvSpPr>
              <a:spLocks/>
            </p:cNvSpPr>
            <p:nvPr/>
          </p:nvSpPr>
          <p:spPr bwMode="auto">
            <a:xfrm>
              <a:off x="4322" y="2620"/>
              <a:ext cx="1367" cy="661"/>
            </a:xfrm>
            <a:custGeom>
              <a:avLst/>
              <a:gdLst>
                <a:gd name="T0" fmla="*/ 938 w 941"/>
                <a:gd name="T1" fmla="*/ 392 h 455"/>
                <a:gd name="T2" fmla="*/ 936 w 941"/>
                <a:gd name="T3" fmla="*/ 392 h 455"/>
                <a:gd name="T4" fmla="*/ 919 w 941"/>
                <a:gd name="T5" fmla="*/ 433 h 455"/>
                <a:gd name="T6" fmla="*/ 878 w 941"/>
                <a:gd name="T7" fmla="*/ 450 h 455"/>
                <a:gd name="T8" fmla="*/ 63 w 941"/>
                <a:gd name="T9" fmla="*/ 450 h 455"/>
                <a:gd name="T10" fmla="*/ 22 w 941"/>
                <a:gd name="T11" fmla="*/ 433 h 455"/>
                <a:gd name="T12" fmla="*/ 5 w 941"/>
                <a:gd name="T13" fmla="*/ 392 h 455"/>
                <a:gd name="T14" fmla="*/ 5 w 941"/>
                <a:gd name="T15" fmla="*/ 62 h 455"/>
                <a:gd name="T16" fmla="*/ 22 w 941"/>
                <a:gd name="T17" fmla="*/ 22 h 455"/>
                <a:gd name="T18" fmla="*/ 63 w 941"/>
                <a:gd name="T19" fmla="*/ 5 h 455"/>
                <a:gd name="T20" fmla="*/ 878 w 941"/>
                <a:gd name="T21" fmla="*/ 5 h 455"/>
                <a:gd name="T22" fmla="*/ 878 w 941"/>
                <a:gd name="T23" fmla="*/ 5 h 455"/>
                <a:gd name="T24" fmla="*/ 919 w 941"/>
                <a:gd name="T25" fmla="*/ 22 h 455"/>
                <a:gd name="T26" fmla="*/ 936 w 941"/>
                <a:gd name="T27" fmla="*/ 62 h 455"/>
                <a:gd name="T28" fmla="*/ 936 w 941"/>
                <a:gd name="T29" fmla="*/ 392 h 455"/>
                <a:gd name="T30" fmla="*/ 938 w 941"/>
                <a:gd name="T31" fmla="*/ 392 h 455"/>
                <a:gd name="T32" fmla="*/ 941 w 941"/>
                <a:gd name="T33" fmla="*/ 392 h 455"/>
                <a:gd name="T34" fmla="*/ 941 w 941"/>
                <a:gd name="T35" fmla="*/ 62 h 455"/>
                <a:gd name="T36" fmla="*/ 878 w 941"/>
                <a:gd name="T37" fmla="*/ 0 h 455"/>
                <a:gd name="T38" fmla="*/ 63 w 941"/>
                <a:gd name="T39" fmla="*/ 0 h 455"/>
                <a:gd name="T40" fmla="*/ 0 w 941"/>
                <a:gd name="T41" fmla="*/ 62 h 455"/>
                <a:gd name="T42" fmla="*/ 0 w 941"/>
                <a:gd name="T43" fmla="*/ 392 h 455"/>
                <a:gd name="T44" fmla="*/ 63 w 941"/>
                <a:gd name="T45" fmla="*/ 455 h 455"/>
                <a:gd name="T46" fmla="*/ 878 w 941"/>
                <a:gd name="T47" fmla="*/ 455 h 455"/>
                <a:gd name="T48" fmla="*/ 878 w 941"/>
                <a:gd name="T49" fmla="*/ 455 h 455"/>
                <a:gd name="T50" fmla="*/ 941 w 941"/>
                <a:gd name="T51" fmla="*/ 392 h 455"/>
                <a:gd name="T52" fmla="*/ 938 w 941"/>
                <a:gd name="T53" fmla="*/ 392 h 4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941" h="455">
                  <a:moveTo>
                    <a:pt x="938" y="392"/>
                  </a:moveTo>
                  <a:cubicBezTo>
                    <a:pt x="936" y="392"/>
                    <a:pt x="936" y="392"/>
                    <a:pt x="936" y="392"/>
                  </a:cubicBezTo>
                  <a:cubicBezTo>
                    <a:pt x="936" y="408"/>
                    <a:pt x="929" y="423"/>
                    <a:pt x="919" y="433"/>
                  </a:cubicBezTo>
                  <a:cubicBezTo>
                    <a:pt x="908" y="444"/>
                    <a:pt x="894" y="450"/>
                    <a:pt x="878" y="450"/>
                  </a:cubicBezTo>
                  <a:cubicBezTo>
                    <a:pt x="63" y="450"/>
                    <a:pt x="63" y="450"/>
                    <a:pt x="63" y="450"/>
                  </a:cubicBezTo>
                  <a:cubicBezTo>
                    <a:pt x="47" y="450"/>
                    <a:pt x="32" y="444"/>
                    <a:pt x="22" y="433"/>
                  </a:cubicBezTo>
                  <a:cubicBezTo>
                    <a:pt x="11" y="423"/>
                    <a:pt x="5" y="408"/>
                    <a:pt x="5" y="392"/>
                  </a:cubicBezTo>
                  <a:cubicBezTo>
                    <a:pt x="5" y="62"/>
                    <a:pt x="5" y="62"/>
                    <a:pt x="5" y="62"/>
                  </a:cubicBezTo>
                  <a:cubicBezTo>
                    <a:pt x="5" y="46"/>
                    <a:pt x="11" y="32"/>
                    <a:pt x="22" y="22"/>
                  </a:cubicBezTo>
                  <a:cubicBezTo>
                    <a:pt x="32" y="11"/>
                    <a:pt x="47" y="5"/>
                    <a:pt x="63" y="5"/>
                  </a:cubicBezTo>
                  <a:cubicBezTo>
                    <a:pt x="878" y="5"/>
                    <a:pt x="878" y="5"/>
                    <a:pt x="878" y="5"/>
                  </a:cubicBezTo>
                  <a:cubicBezTo>
                    <a:pt x="878" y="5"/>
                    <a:pt x="878" y="5"/>
                    <a:pt x="878" y="5"/>
                  </a:cubicBezTo>
                  <a:cubicBezTo>
                    <a:pt x="894" y="5"/>
                    <a:pt x="908" y="11"/>
                    <a:pt x="919" y="22"/>
                  </a:cubicBezTo>
                  <a:cubicBezTo>
                    <a:pt x="929" y="32"/>
                    <a:pt x="936" y="46"/>
                    <a:pt x="936" y="62"/>
                  </a:cubicBezTo>
                  <a:cubicBezTo>
                    <a:pt x="936" y="392"/>
                    <a:pt x="936" y="392"/>
                    <a:pt x="936" y="392"/>
                  </a:cubicBezTo>
                  <a:cubicBezTo>
                    <a:pt x="938" y="392"/>
                    <a:pt x="938" y="392"/>
                    <a:pt x="938" y="392"/>
                  </a:cubicBezTo>
                  <a:cubicBezTo>
                    <a:pt x="941" y="392"/>
                    <a:pt x="941" y="392"/>
                    <a:pt x="941" y="392"/>
                  </a:cubicBezTo>
                  <a:cubicBezTo>
                    <a:pt x="941" y="62"/>
                    <a:pt x="941" y="62"/>
                    <a:pt x="941" y="62"/>
                  </a:cubicBezTo>
                  <a:cubicBezTo>
                    <a:pt x="941" y="28"/>
                    <a:pt x="912" y="0"/>
                    <a:pt x="878" y="0"/>
                  </a:cubicBezTo>
                  <a:cubicBezTo>
                    <a:pt x="63" y="0"/>
                    <a:pt x="63" y="0"/>
                    <a:pt x="63" y="0"/>
                  </a:cubicBezTo>
                  <a:cubicBezTo>
                    <a:pt x="28" y="0"/>
                    <a:pt x="0" y="28"/>
                    <a:pt x="0" y="62"/>
                  </a:cubicBezTo>
                  <a:cubicBezTo>
                    <a:pt x="0" y="392"/>
                    <a:pt x="0" y="392"/>
                    <a:pt x="0" y="392"/>
                  </a:cubicBezTo>
                  <a:cubicBezTo>
                    <a:pt x="0" y="427"/>
                    <a:pt x="28" y="455"/>
                    <a:pt x="63" y="455"/>
                  </a:cubicBezTo>
                  <a:cubicBezTo>
                    <a:pt x="878" y="455"/>
                    <a:pt x="878" y="455"/>
                    <a:pt x="878" y="455"/>
                  </a:cubicBezTo>
                  <a:cubicBezTo>
                    <a:pt x="878" y="455"/>
                    <a:pt x="878" y="455"/>
                    <a:pt x="878" y="455"/>
                  </a:cubicBezTo>
                  <a:cubicBezTo>
                    <a:pt x="912" y="455"/>
                    <a:pt x="941" y="427"/>
                    <a:pt x="941" y="392"/>
                  </a:cubicBezTo>
                  <a:lnTo>
                    <a:pt x="938" y="39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73">
                <a:solidFill>
                  <a:srgbClr val="00B0F0"/>
                </a:solidFill>
              </a:endParaRPr>
            </a:p>
          </p:txBody>
        </p:sp>
        <p:sp>
          <p:nvSpPr>
            <p:cNvPr id="23" name="Freeform 19"/>
            <p:cNvSpPr>
              <a:spLocks/>
            </p:cNvSpPr>
            <p:nvPr/>
          </p:nvSpPr>
          <p:spPr bwMode="auto">
            <a:xfrm>
              <a:off x="4431" y="2800"/>
              <a:ext cx="340" cy="301"/>
            </a:xfrm>
            <a:custGeom>
              <a:avLst/>
              <a:gdLst>
                <a:gd name="T0" fmla="*/ 180 w 234"/>
                <a:gd name="T1" fmla="*/ 186 h 207"/>
                <a:gd name="T2" fmla="*/ 117 w 234"/>
                <a:gd name="T3" fmla="*/ 207 h 207"/>
                <a:gd name="T4" fmla="*/ 35 w 234"/>
                <a:gd name="T5" fmla="*/ 166 h 207"/>
                <a:gd name="T6" fmla="*/ 54 w 234"/>
                <a:gd name="T7" fmla="*/ 21 h 207"/>
                <a:gd name="T8" fmla="*/ 117 w 234"/>
                <a:gd name="T9" fmla="*/ 0 h 207"/>
                <a:gd name="T10" fmla="*/ 199 w 234"/>
                <a:gd name="T11" fmla="*/ 41 h 207"/>
                <a:gd name="T12" fmla="*/ 180 w 234"/>
                <a:gd name="T13" fmla="*/ 186 h 207"/>
              </a:gdLst>
              <a:ahLst/>
              <a:cxnLst>
                <a:cxn ang="0">
                  <a:pos x="T0" y="T1"/>
                </a:cxn>
                <a:cxn ang="0">
                  <a:pos x="T2" y="T3"/>
                </a:cxn>
                <a:cxn ang="0">
                  <a:pos x="T4" y="T5"/>
                </a:cxn>
                <a:cxn ang="0">
                  <a:pos x="T6" y="T7"/>
                </a:cxn>
                <a:cxn ang="0">
                  <a:pos x="T8" y="T9"/>
                </a:cxn>
                <a:cxn ang="0">
                  <a:pos x="T10" y="T11"/>
                </a:cxn>
                <a:cxn ang="0">
                  <a:pos x="T12" y="T13"/>
                </a:cxn>
              </a:cxnLst>
              <a:rect l="0" t="0" r="r" b="b"/>
              <a:pathLst>
                <a:path w="234" h="207">
                  <a:moveTo>
                    <a:pt x="180" y="186"/>
                  </a:moveTo>
                  <a:cubicBezTo>
                    <a:pt x="161" y="200"/>
                    <a:pt x="139" y="207"/>
                    <a:pt x="117" y="207"/>
                  </a:cubicBezTo>
                  <a:cubicBezTo>
                    <a:pt x="86" y="207"/>
                    <a:pt x="55" y="193"/>
                    <a:pt x="35" y="166"/>
                  </a:cubicBezTo>
                  <a:cubicBezTo>
                    <a:pt x="0" y="121"/>
                    <a:pt x="9" y="56"/>
                    <a:pt x="54" y="21"/>
                  </a:cubicBezTo>
                  <a:cubicBezTo>
                    <a:pt x="73" y="7"/>
                    <a:pt x="95" y="0"/>
                    <a:pt x="117" y="0"/>
                  </a:cubicBezTo>
                  <a:cubicBezTo>
                    <a:pt x="148" y="0"/>
                    <a:pt x="179" y="14"/>
                    <a:pt x="199" y="41"/>
                  </a:cubicBezTo>
                  <a:cubicBezTo>
                    <a:pt x="234" y="86"/>
                    <a:pt x="225" y="151"/>
                    <a:pt x="180" y="186"/>
                  </a:cubicBezTo>
                  <a:close/>
                </a:path>
              </a:pathLst>
            </a:custGeom>
            <a:solidFill>
              <a:srgbClr val="59B4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73">
                <a:solidFill>
                  <a:srgbClr val="00B0F0"/>
                </a:solidFill>
              </a:endParaRPr>
            </a:p>
          </p:txBody>
        </p:sp>
        <p:sp>
          <p:nvSpPr>
            <p:cNvPr id="24" name="Freeform 20"/>
            <p:cNvSpPr>
              <a:spLocks/>
            </p:cNvSpPr>
            <p:nvPr/>
          </p:nvSpPr>
          <p:spPr bwMode="auto">
            <a:xfrm>
              <a:off x="4431" y="2800"/>
              <a:ext cx="340" cy="301"/>
            </a:xfrm>
            <a:custGeom>
              <a:avLst/>
              <a:gdLst>
                <a:gd name="T0" fmla="*/ 180 w 234"/>
                <a:gd name="T1" fmla="*/ 186 h 207"/>
                <a:gd name="T2" fmla="*/ 117 w 234"/>
                <a:gd name="T3" fmla="*/ 207 h 207"/>
                <a:gd name="T4" fmla="*/ 35 w 234"/>
                <a:gd name="T5" fmla="*/ 166 h 207"/>
                <a:gd name="T6" fmla="*/ 54 w 234"/>
                <a:gd name="T7" fmla="*/ 21 h 207"/>
                <a:gd name="T8" fmla="*/ 117 w 234"/>
                <a:gd name="T9" fmla="*/ 0 h 207"/>
                <a:gd name="T10" fmla="*/ 199 w 234"/>
                <a:gd name="T11" fmla="*/ 41 h 207"/>
                <a:gd name="T12" fmla="*/ 180 w 234"/>
                <a:gd name="T13" fmla="*/ 186 h 207"/>
              </a:gdLst>
              <a:ahLst/>
              <a:cxnLst>
                <a:cxn ang="0">
                  <a:pos x="T0" y="T1"/>
                </a:cxn>
                <a:cxn ang="0">
                  <a:pos x="T2" y="T3"/>
                </a:cxn>
                <a:cxn ang="0">
                  <a:pos x="T4" y="T5"/>
                </a:cxn>
                <a:cxn ang="0">
                  <a:pos x="T6" y="T7"/>
                </a:cxn>
                <a:cxn ang="0">
                  <a:pos x="T8" y="T9"/>
                </a:cxn>
                <a:cxn ang="0">
                  <a:pos x="T10" y="T11"/>
                </a:cxn>
                <a:cxn ang="0">
                  <a:pos x="T12" y="T13"/>
                </a:cxn>
              </a:cxnLst>
              <a:rect l="0" t="0" r="r" b="b"/>
              <a:pathLst>
                <a:path w="234" h="207">
                  <a:moveTo>
                    <a:pt x="180" y="186"/>
                  </a:moveTo>
                  <a:cubicBezTo>
                    <a:pt x="161" y="200"/>
                    <a:pt x="139" y="207"/>
                    <a:pt x="117" y="207"/>
                  </a:cubicBezTo>
                  <a:cubicBezTo>
                    <a:pt x="86" y="207"/>
                    <a:pt x="55" y="193"/>
                    <a:pt x="35" y="166"/>
                  </a:cubicBezTo>
                  <a:cubicBezTo>
                    <a:pt x="0" y="121"/>
                    <a:pt x="9" y="56"/>
                    <a:pt x="54" y="21"/>
                  </a:cubicBezTo>
                  <a:cubicBezTo>
                    <a:pt x="73" y="7"/>
                    <a:pt x="95" y="0"/>
                    <a:pt x="117" y="0"/>
                  </a:cubicBezTo>
                  <a:cubicBezTo>
                    <a:pt x="148" y="0"/>
                    <a:pt x="179" y="14"/>
                    <a:pt x="199" y="41"/>
                  </a:cubicBezTo>
                  <a:cubicBezTo>
                    <a:pt x="234" y="86"/>
                    <a:pt x="225" y="151"/>
                    <a:pt x="180" y="186"/>
                  </a:cubicBezTo>
                  <a:close/>
                </a:path>
              </a:pathLst>
            </a:custGeom>
            <a:solidFill>
              <a:srgbClr val="59B4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73">
                <a:solidFill>
                  <a:srgbClr val="00B0F0"/>
                </a:solidFill>
              </a:endParaRPr>
            </a:p>
          </p:txBody>
        </p:sp>
        <p:sp>
          <p:nvSpPr>
            <p:cNvPr id="25" name="Freeform 21"/>
            <p:cNvSpPr>
              <a:spLocks/>
            </p:cNvSpPr>
            <p:nvPr/>
          </p:nvSpPr>
          <p:spPr bwMode="auto">
            <a:xfrm>
              <a:off x="4472" y="2845"/>
              <a:ext cx="42" cy="108"/>
            </a:xfrm>
            <a:custGeom>
              <a:avLst/>
              <a:gdLst>
                <a:gd name="T0" fmla="*/ 19 w 29"/>
                <a:gd name="T1" fmla="*/ 74 h 74"/>
                <a:gd name="T2" fmla="*/ 29 w 29"/>
                <a:gd name="T3" fmla="*/ 57 h 74"/>
                <a:gd name="T4" fmla="*/ 15 w 29"/>
                <a:gd name="T5" fmla="*/ 0 h 74"/>
                <a:gd name="T6" fmla="*/ 4 w 29"/>
                <a:gd name="T7" fmla="*/ 13 h 74"/>
                <a:gd name="T8" fmla="*/ 19 w 29"/>
                <a:gd name="T9" fmla="*/ 74 h 74"/>
              </a:gdLst>
              <a:ahLst/>
              <a:cxnLst>
                <a:cxn ang="0">
                  <a:pos x="T0" y="T1"/>
                </a:cxn>
                <a:cxn ang="0">
                  <a:pos x="T2" y="T3"/>
                </a:cxn>
                <a:cxn ang="0">
                  <a:pos x="T4" y="T5"/>
                </a:cxn>
                <a:cxn ang="0">
                  <a:pos x="T6" y="T7"/>
                </a:cxn>
                <a:cxn ang="0">
                  <a:pos x="T8" y="T9"/>
                </a:cxn>
              </a:cxnLst>
              <a:rect l="0" t="0" r="r" b="b"/>
              <a:pathLst>
                <a:path w="29" h="74">
                  <a:moveTo>
                    <a:pt x="19" y="74"/>
                  </a:moveTo>
                  <a:cubicBezTo>
                    <a:pt x="21" y="69"/>
                    <a:pt x="25" y="63"/>
                    <a:pt x="29" y="57"/>
                  </a:cubicBezTo>
                  <a:cubicBezTo>
                    <a:pt x="12" y="31"/>
                    <a:pt x="13" y="10"/>
                    <a:pt x="15" y="0"/>
                  </a:cubicBezTo>
                  <a:cubicBezTo>
                    <a:pt x="11" y="4"/>
                    <a:pt x="7" y="9"/>
                    <a:pt x="4" y="13"/>
                  </a:cubicBezTo>
                  <a:cubicBezTo>
                    <a:pt x="1" y="27"/>
                    <a:pt x="0" y="48"/>
                    <a:pt x="19" y="7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73">
                <a:solidFill>
                  <a:srgbClr val="00B0F0"/>
                </a:solidFill>
              </a:endParaRPr>
            </a:p>
          </p:txBody>
        </p:sp>
        <p:sp>
          <p:nvSpPr>
            <p:cNvPr id="26" name="Freeform 22"/>
            <p:cNvSpPr>
              <a:spLocks/>
            </p:cNvSpPr>
            <p:nvPr/>
          </p:nvSpPr>
          <p:spPr bwMode="auto">
            <a:xfrm>
              <a:off x="4523" y="2958"/>
              <a:ext cx="203" cy="101"/>
            </a:xfrm>
            <a:custGeom>
              <a:avLst/>
              <a:gdLst>
                <a:gd name="T0" fmla="*/ 30 w 140"/>
                <a:gd name="T1" fmla="*/ 17 h 69"/>
                <a:gd name="T2" fmla="*/ 10 w 140"/>
                <a:gd name="T3" fmla="*/ 0 h 69"/>
                <a:gd name="T4" fmla="*/ 0 w 140"/>
                <a:gd name="T5" fmla="*/ 16 h 69"/>
                <a:gd name="T6" fmla="*/ 18 w 140"/>
                <a:gd name="T7" fmla="*/ 32 h 69"/>
                <a:gd name="T8" fmla="*/ 126 w 140"/>
                <a:gd name="T9" fmla="*/ 69 h 69"/>
                <a:gd name="T10" fmla="*/ 140 w 140"/>
                <a:gd name="T11" fmla="*/ 52 h 69"/>
                <a:gd name="T12" fmla="*/ 30 w 140"/>
                <a:gd name="T13" fmla="*/ 17 h 69"/>
              </a:gdLst>
              <a:ahLst/>
              <a:cxnLst>
                <a:cxn ang="0">
                  <a:pos x="T0" y="T1"/>
                </a:cxn>
                <a:cxn ang="0">
                  <a:pos x="T2" y="T3"/>
                </a:cxn>
                <a:cxn ang="0">
                  <a:pos x="T4" y="T5"/>
                </a:cxn>
                <a:cxn ang="0">
                  <a:pos x="T6" y="T7"/>
                </a:cxn>
                <a:cxn ang="0">
                  <a:pos x="T8" y="T9"/>
                </a:cxn>
                <a:cxn ang="0">
                  <a:pos x="T10" y="T11"/>
                </a:cxn>
                <a:cxn ang="0">
                  <a:pos x="T12" y="T13"/>
                </a:cxn>
              </a:cxnLst>
              <a:rect l="0" t="0" r="r" b="b"/>
              <a:pathLst>
                <a:path w="140" h="69">
                  <a:moveTo>
                    <a:pt x="30" y="17"/>
                  </a:moveTo>
                  <a:cubicBezTo>
                    <a:pt x="22" y="11"/>
                    <a:pt x="16" y="5"/>
                    <a:pt x="10" y="0"/>
                  </a:cubicBezTo>
                  <a:cubicBezTo>
                    <a:pt x="6" y="5"/>
                    <a:pt x="3" y="11"/>
                    <a:pt x="0" y="16"/>
                  </a:cubicBezTo>
                  <a:cubicBezTo>
                    <a:pt x="6" y="21"/>
                    <a:pt x="11" y="26"/>
                    <a:pt x="18" y="32"/>
                  </a:cubicBezTo>
                  <a:cubicBezTo>
                    <a:pt x="61" y="66"/>
                    <a:pt x="103" y="69"/>
                    <a:pt x="126" y="69"/>
                  </a:cubicBezTo>
                  <a:cubicBezTo>
                    <a:pt x="128" y="69"/>
                    <a:pt x="135" y="59"/>
                    <a:pt x="140" y="52"/>
                  </a:cubicBezTo>
                  <a:cubicBezTo>
                    <a:pt x="129" y="55"/>
                    <a:pt x="84" y="60"/>
                    <a:pt x="30" y="1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73">
                <a:solidFill>
                  <a:srgbClr val="00B0F0"/>
                </a:solidFill>
              </a:endParaRPr>
            </a:p>
          </p:txBody>
        </p:sp>
        <p:sp>
          <p:nvSpPr>
            <p:cNvPr id="27" name="Freeform 23"/>
            <p:cNvSpPr>
              <a:spLocks/>
            </p:cNvSpPr>
            <p:nvPr/>
          </p:nvSpPr>
          <p:spPr bwMode="auto">
            <a:xfrm>
              <a:off x="4604" y="2881"/>
              <a:ext cx="144" cy="121"/>
            </a:xfrm>
            <a:custGeom>
              <a:avLst/>
              <a:gdLst>
                <a:gd name="T0" fmla="*/ 0 w 99"/>
                <a:gd name="T1" fmla="*/ 9 h 83"/>
                <a:gd name="T2" fmla="*/ 96 w 99"/>
                <a:gd name="T3" fmla="*/ 83 h 83"/>
                <a:gd name="T4" fmla="*/ 99 w 99"/>
                <a:gd name="T5" fmla="*/ 74 h 83"/>
                <a:gd name="T6" fmla="*/ 14 w 99"/>
                <a:gd name="T7" fmla="*/ 0 h 83"/>
                <a:gd name="T8" fmla="*/ 0 w 99"/>
                <a:gd name="T9" fmla="*/ 9 h 83"/>
              </a:gdLst>
              <a:ahLst/>
              <a:cxnLst>
                <a:cxn ang="0">
                  <a:pos x="T0" y="T1"/>
                </a:cxn>
                <a:cxn ang="0">
                  <a:pos x="T2" y="T3"/>
                </a:cxn>
                <a:cxn ang="0">
                  <a:pos x="T4" y="T5"/>
                </a:cxn>
                <a:cxn ang="0">
                  <a:pos x="T6" y="T7"/>
                </a:cxn>
                <a:cxn ang="0">
                  <a:pos x="T8" y="T9"/>
                </a:cxn>
              </a:cxnLst>
              <a:rect l="0" t="0" r="r" b="b"/>
              <a:pathLst>
                <a:path w="99" h="83">
                  <a:moveTo>
                    <a:pt x="0" y="9"/>
                  </a:moveTo>
                  <a:cubicBezTo>
                    <a:pt x="39" y="45"/>
                    <a:pt x="84" y="75"/>
                    <a:pt x="96" y="83"/>
                  </a:cubicBezTo>
                  <a:cubicBezTo>
                    <a:pt x="97" y="80"/>
                    <a:pt x="98" y="77"/>
                    <a:pt x="99" y="74"/>
                  </a:cubicBezTo>
                  <a:cubicBezTo>
                    <a:pt x="86" y="65"/>
                    <a:pt x="54" y="40"/>
                    <a:pt x="14" y="0"/>
                  </a:cubicBezTo>
                  <a:cubicBezTo>
                    <a:pt x="10" y="3"/>
                    <a:pt x="5" y="6"/>
                    <a:pt x="0" y="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73">
                <a:solidFill>
                  <a:srgbClr val="00B0F0"/>
                </a:solidFill>
              </a:endParaRPr>
            </a:p>
          </p:txBody>
        </p:sp>
        <p:sp>
          <p:nvSpPr>
            <p:cNvPr id="28" name="Freeform 24"/>
            <p:cNvSpPr>
              <a:spLocks/>
            </p:cNvSpPr>
            <p:nvPr/>
          </p:nvSpPr>
          <p:spPr bwMode="auto">
            <a:xfrm>
              <a:off x="4534" y="2807"/>
              <a:ext cx="63" cy="60"/>
            </a:xfrm>
            <a:custGeom>
              <a:avLst/>
              <a:gdLst>
                <a:gd name="T0" fmla="*/ 43 w 43"/>
                <a:gd name="T1" fmla="*/ 32 h 41"/>
                <a:gd name="T2" fmla="*/ 14 w 43"/>
                <a:gd name="T3" fmla="*/ 0 h 41"/>
                <a:gd name="T4" fmla="*/ 0 w 43"/>
                <a:gd name="T5" fmla="*/ 5 h 41"/>
                <a:gd name="T6" fmla="*/ 28 w 43"/>
                <a:gd name="T7" fmla="*/ 41 h 41"/>
                <a:gd name="T8" fmla="*/ 43 w 43"/>
                <a:gd name="T9" fmla="*/ 32 h 41"/>
              </a:gdLst>
              <a:ahLst/>
              <a:cxnLst>
                <a:cxn ang="0">
                  <a:pos x="T0" y="T1"/>
                </a:cxn>
                <a:cxn ang="0">
                  <a:pos x="T2" y="T3"/>
                </a:cxn>
                <a:cxn ang="0">
                  <a:pos x="T4" y="T5"/>
                </a:cxn>
                <a:cxn ang="0">
                  <a:pos x="T6" y="T7"/>
                </a:cxn>
                <a:cxn ang="0">
                  <a:pos x="T8" y="T9"/>
                </a:cxn>
              </a:cxnLst>
              <a:rect l="0" t="0" r="r" b="b"/>
              <a:pathLst>
                <a:path w="43" h="41">
                  <a:moveTo>
                    <a:pt x="43" y="32"/>
                  </a:moveTo>
                  <a:cubicBezTo>
                    <a:pt x="34" y="22"/>
                    <a:pt x="24" y="11"/>
                    <a:pt x="14" y="0"/>
                  </a:cubicBezTo>
                  <a:cubicBezTo>
                    <a:pt x="9" y="1"/>
                    <a:pt x="5" y="3"/>
                    <a:pt x="0" y="5"/>
                  </a:cubicBezTo>
                  <a:cubicBezTo>
                    <a:pt x="8" y="17"/>
                    <a:pt x="17" y="29"/>
                    <a:pt x="28" y="41"/>
                  </a:cubicBezTo>
                  <a:cubicBezTo>
                    <a:pt x="33" y="37"/>
                    <a:pt x="38" y="34"/>
                    <a:pt x="43" y="3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73">
                <a:solidFill>
                  <a:srgbClr val="00B0F0"/>
                </a:solidFill>
              </a:endParaRPr>
            </a:p>
          </p:txBody>
        </p:sp>
        <p:sp>
          <p:nvSpPr>
            <p:cNvPr id="29" name="Freeform 25"/>
            <p:cNvSpPr>
              <a:spLocks/>
            </p:cNvSpPr>
            <p:nvPr/>
          </p:nvSpPr>
          <p:spPr bwMode="auto">
            <a:xfrm>
              <a:off x="4478" y="2953"/>
              <a:ext cx="45" cy="114"/>
            </a:xfrm>
            <a:custGeom>
              <a:avLst/>
              <a:gdLst>
                <a:gd name="T0" fmla="*/ 15 w 31"/>
                <a:gd name="T1" fmla="*/ 0 h 79"/>
                <a:gd name="T2" fmla="*/ 0 w 31"/>
                <a:gd name="T3" fmla="*/ 58 h 79"/>
                <a:gd name="T4" fmla="*/ 2 w 31"/>
                <a:gd name="T5" fmla="*/ 62 h 79"/>
                <a:gd name="T6" fmla="*/ 19 w 31"/>
                <a:gd name="T7" fmla="*/ 79 h 79"/>
                <a:gd name="T8" fmla="*/ 31 w 31"/>
                <a:gd name="T9" fmla="*/ 20 h 79"/>
                <a:gd name="T10" fmla="*/ 15 w 31"/>
                <a:gd name="T11" fmla="*/ 0 h 79"/>
              </a:gdLst>
              <a:ahLst/>
              <a:cxnLst>
                <a:cxn ang="0">
                  <a:pos x="T0" y="T1"/>
                </a:cxn>
                <a:cxn ang="0">
                  <a:pos x="T2" y="T3"/>
                </a:cxn>
                <a:cxn ang="0">
                  <a:pos x="T4" y="T5"/>
                </a:cxn>
                <a:cxn ang="0">
                  <a:pos x="T6" y="T7"/>
                </a:cxn>
                <a:cxn ang="0">
                  <a:pos x="T8" y="T9"/>
                </a:cxn>
                <a:cxn ang="0">
                  <a:pos x="T10" y="T11"/>
                </a:cxn>
              </a:cxnLst>
              <a:rect l="0" t="0" r="r" b="b"/>
              <a:pathLst>
                <a:path w="31" h="79">
                  <a:moveTo>
                    <a:pt x="15" y="0"/>
                  </a:moveTo>
                  <a:cubicBezTo>
                    <a:pt x="5" y="21"/>
                    <a:pt x="1" y="41"/>
                    <a:pt x="0" y="58"/>
                  </a:cubicBezTo>
                  <a:cubicBezTo>
                    <a:pt x="1" y="59"/>
                    <a:pt x="1" y="60"/>
                    <a:pt x="2" y="62"/>
                  </a:cubicBezTo>
                  <a:cubicBezTo>
                    <a:pt x="7" y="68"/>
                    <a:pt x="13" y="74"/>
                    <a:pt x="19" y="79"/>
                  </a:cubicBezTo>
                  <a:cubicBezTo>
                    <a:pt x="18" y="65"/>
                    <a:pt x="20" y="43"/>
                    <a:pt x="31" y="20"/>
                  </a:cubicBezTo>
                  <a:cubicBezTo>
                    <a:pt x="24" y="13"/>
                    <a:pt x="19" y="7"/>
                    <a:pt x="15"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73">
                <a:solidFill>
                  <a:srgbClr val="00B0F0"/>
                </a:solidFill>
              </a:endParaRPr>
            </a:p>
          </p:txBody>
        </p:sp>
        <p:sp>
          <p:nvSpPr>
            <p:cNvPr id="30" name="Freeform 26"/>
            <p:cNvSpPr>
              <a:spLocks/>
            </p:cNvSpPr>
            <p:nvPr/>
          </p:nvSpPr>
          <p:spPr bwMode="auto">
            <a:xfrm>
              <a:off x="4499" y="2867"/>
              <a:ext cx="105" cy="115"/>
            </a:xfrm>
            <a:custGeom>
              <a:avLst/>
              <a:gdLst>
                <a:gd name="T0" fmla="*/ 52 w 72"/>
                <a:gd name="T1" fmla="*/ 0 h 79"/>
                <a:gd name="T2" fmla="*/ 24 w 72"/>
                <a:gd name="T3" fmla="*/ 25 h 79"/>
                <a:gd name="T4" fmla="*/ 10 w 72"/>
                <a:gd name="T5" fmla="*/ 42 h 79"/>
                <a:gd name="T6" fmla="*/ 10 w 72"/>
                <a:gd name="T7" fmla="*/ 42 h 79"/>
                <a:gd name="T8" fmla="*/ 0 w 72"/>
                <a:gd name="T9" fmla="*/ 59 h 79"/>
                <a:gd name="T10" fmla="*/ 16 w 72"/>
                <a:gd name="T11" fmla="*/ 79 h 79"/>
                <a:gd name="T12" fmla="*/ 26 w 72"/>
                <a:gd name="T13" fmla="*/ 63 h 79"/>
                <a:gd name="T14" fmla="*/ 26 w 72"/>
                <a:gd name="T15" fmla="*/ 63 h 79"/>
                <a:gd name="T16" fmla="*/ 45 w 72"/>
                <a:gd name="T17" fmla="*/ 41 h 79"/>
                <a:gd name="T18" fmla="*/ 72 w 72"/>
                <a:gd name="T19" fmla="*/ 19 h 79"/>
                <a:gd name="T20" fmla="*/ 52 w 72"/>
                <a:gd name="T21" fmla="*/ 0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2" h="79">
                  <a:moveTo>
                    <a:pt x="52" y="0"/>
                  </a:moveTo>
                  <a:cubicBezTo>
                    <a:pt x="43" y="6"/>
                    <a:pt x="33" y="14"/>
                    <a:pt x="24" y="25"/>
                  </a:cubicBezTo>
                  <a:cubicBezTo>
                    <a:pt x="18" y="30"/>
                    <a:pt x="14" y="36"/>
                    <a:pt x="10" y="42"/>
                  </a:cubicBezTo>
                  <a:cubicBezTo>
                    <a:pt x="10" y="42"/>
                    <a:pt x="10" y="42"/>
                    <a:pt x="10" y="42"/>
                  </a:cubicBezTo>
                  <a:cubicBezTo>
                    <a:pt x="6" y="48"/>
                    <a:pt x="2" y="54"/>
                    <a:pt x="0" y="59"/>
                  </a:cubicBezTo>
                  <a:cubicBezTo>
                    <a:pt x="4" y="66"/>
                    <a:pt x="9" y="72"/>
                    <a:pt x="16" y="79"/>
                  </a:cubicBezTo>
                  <a:cubicBezTo>
                    <a:pt x="19" y="74"/>
                    <a:pt x="22" y="68"/>
                    <a:pt x="26" y="63"/>
                  </a:cubicBezTo>
                  <a:cubicBezTo>
                    <a:pt x="26" y="63"/>
                    <a:pt x="26" y="63"/>
                    <a:pt x="26" y="63"/>
                  </a:cubicBezTo>
                  <a:cubicBezTo>
                    <a:pt x="31" y="55"/>
                    <a:pt x="37" y="48"/>
                    <a:pt x="45" y="41"/>
                  </a:cubicBezTo>
                  <a:cubicBezTo>
                    <a:pt x="55" y="32"/>
                    <a:pt x="64" y="25"/>
                    <a:pt x="72" y="19"/>
                  </a:cubicBezTo>
                  <a:cubicBezTo>
                    <a:pt x="65" y="13"/>
                    <a:pt x="58" y="6"/>
                    <a:pt x="52"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73">
                <a:solidFill>
                  <a:srgbClr val="00B0F0"/>
                </a:solidFill>
              </a:endParaRPr>
            </a:p>
          </p:txBody>
        </p:sp>
        <p:sp>
          <p:nvSpPr>
            <p:cNvPr id="31" name="Freeform 27"/>
            <p:cNvSpPr>
              <a:spLocks/>
            </p:cNvSpPr>
            <p:nvPr/>
          </p:nvSpPr>
          <p:spPr bwMode="auto">
            <a:xfrm>
              <a:off x="4575" y="2831"/>
              <a:ext cx="144" cy="63"/>
            </a:xfrm>
            <a:custGeom>
              <a:avLst/>
              <a:gdLst>
                <a:gd name="T0" fmla="*/ 84 w 99"/>
                <a:gd name="T1" fmla="*/ 3 h 44"/>
                <a:gd name="T2" fmla="*/ 15 w 99"/>
                <a:gd name="T3" fmla="*/ 16 h 44"/>
                <a:gd name="T4" fmla="*/ 15 w 99"/>
                <a:gd name="T5" fmla="*/ 16 h 44"/>
                <a:gd name="T6" fmla="*/ 0 w 99"/>
                <a:gd name="T7" fmla="*/ 25 h 44"/>
                <a:gd name="T8" fmla="*/ 20 w 99"/>
                <a:gd name="T9" fmla="*/ 44 h 44"/>
                <a:gd name="T10" fmla="*/ 34 w 99"/>
                <a:gd name="T11" fmla="*/ 35 h 44"/>
                <a:gd name="T12" fmla="*/ 34 w 99"/>
                <a:gd name="T13" fmla="*/ 35 h 44"/>
                <a:gd name="T14" fmla="*/ 99 w 99"/>
                <a:gd name="T15" fmla="*/ 18 h 44"/>
                <a:gd name="T16" fmla="*/ 84 w 99"/>
                <a:gd name="T17" fmla="*/ 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 h="44">
                  <a:moveTo>
                    <a:pt x="84" y="3"/>
                  </a:moveTo>
                  <a:cubicBezTo>
                    <a:pt x="68" y="0"/>
                    <a:pt x="43" y="1"/>
                    <a:pt x="15" y="16"/>
                  </a:cubicBezTo>
                  <a:cubicBezTo>
                    <a:pt x="15" y="16"/>
                    <a:pt x="15" y="16"/>
                    <a:pt x="15" y="16"/>
                  </a:cubicBezTo>
                  <a:cubicBezTo>
                    <a:pt x="10" y="18"/>
                    <a:pt x="5" y="21"/>
                    <a:pt x="0" y="25"/>
                  </a:cubicBezTo>
                  <a:cubicBezTo>
                    <a:pt x="6" y="31"/>
                    <a:pt x="13" y="38"/>
                    <a:pt x="20" y="44"/>
                  </a:cubicBezTo>
                  <a:cubicBezTo>
                    <a:pt x="25" y="41"/>
                    <a:pt x="30" y="38"/>
                    <a:pt x="34" y="35"/>
                  </a:cubicBezTo>
                  <a:cubicBezTo>
                    <a:pt x="34" y="35"/>
                    <a:pt x="34" y="35"/>
                    <a:pt x="34" y="35"/>
                  </a:cubicBezTo>
                  <a:cubicBezTo>
                    <a:pt x="72" y="15"/>
                    <a:pt x="99" y="18"/>
                    <a:pt x="99" y="18"/>
                  </a:cubicBezTo>
                  <a:cubicBezTo>
                    <a:pt x="95" y="12"/>
                    <a:pt x="90" y="7"/>
                    <a:pt x="84" y="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73">
                <a:solidFill>
                  <a:srgbClr val="00B0F0"/>
                </a:solidFill>
              </a:endParaRPr>
            </a:p>
          </p:txBody>
        </p:sp>
        <p:sp>
          <p:nvSpPr>
            <p:cNvPr id="32" name="Freeform 28"/>
            <p:cNvSpPr>
              <a:spLocks/>
            </p:cNvSpPr>
            <p:nvPr/>
          </p:nvSpPr>
          <p:spPr bwMode="auto">
            <a:xfrm>
              <a:off x="4653" y="2921"/>
              <a:ext cx="75" cy="72"/>
            </a:xfrm>
            <a:custGeom>
              <a:avLst/>
              <a:gdLst>
                <a:gd name="T0" fmla="*/ 12 w 51"/>
                <a:gd name="T1" fmla="*/ 7 h 50"/>
                <a:gd name="T2" fmla="*/ 8 w 51"/>
                <a:gd name="T3" fmla="*/ 39 h 50"/>
                <a:gd name="T4" fmla="*/ 39 w 51"/>
                <a:gd name="T5" fmla="*/ 43 h 50"/>
                <a:gd name="T6" fmla="*/ 43 w 51"/>
                <a:gd name="T7" fmla="*/ 12 h 50"/>
                <a:gd name="T8" fmla="*/ 12 w 51"/>
                <a:gd name="T9" fmla="*/ 7 h 50"/>
              </a:gdLst>
              <a:ahLst/>
              <a:cxnLst>
                <a:cxn ang="0">
                  <a:pos x="T0" y="T1"/>
                </a:cxn>
                <a:cxn ang="0">
                  <a:pos x="T2" y="T3"/>
                </a:cxn>
                <a:cxn ang="0">
                  <a:pos x="T4" y="T5"/>
                </a:cxn>
                <a:cxn ang="0">
                  <a:pos x="T6" y="T7"/>
                </a:cxn>
                <a:cxn ang="0">
                  <a:pos x="T8" y="T9"/>
                </a:cxn>
              </a:cxnLst>
              <a:rect l="0" t="0" r="r" b="b"/>
              <a:pathLst>
                <a:path w="51" h="50">
                  <a:moveTo>
                    <a:pt x="12" y="7"/>
                  </a:moveTo>
                  <a:cubicBezTo>
                    <a:pt x="2" y="15"/>
                    <a:pt x="0" y="29"/>
                    <a:pt x="8" y="39"/>
                  </a:cubicBezTo>
                  <a:cubicBezTo>
                    <a:pt x="15" y="48"/>
                    <a:pt x="29" y="50"/>
                    <a:pt x="39" y="43"/>
                  </a:cubicBezTo>
                  <a:cubicBezTo>
                    <a:pt x="49" y="35"/>
                    <a:pt x="51" y="21"/>
                    <a:pt x="43" y="12"/>
                  </a:cubicBezTo>
                  <a:cubicBezTo>
                    <a:pt x="36" y="2"/>
                    <a:pt x="22" y="0"/>
                    <a:pt x="12" y="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73">
                <a:solidFill>
                  <a:srgbClr val="00B0F0"/>
                </a:solidFill>
              </a:endParaRPr>
            </a:p>
          </p:txBody>
        </p:sp>
        <p:sp>
          <p:nvSpPr>
            <p:cNvPr id="33" name="Freeform 29"/>
            <p:cNvSpPr>
              <a:spLocks/>
            </p:cNvSpPr>
            <p:nvPr/>
          </p:nvSpPr>
          <p:spPr bwMode="auto">
            <a:xfrm>
              <a:off x="4590" y="3002"/>
              <a:ext cx="66" cy="67"/>
            </a:xfrm>
            <a:custGeom>
              <a:avLst/>
              <a:gdLst>
                <a:gd name="T0" fmla="*/ 10 w 46"/>
                <a:gd name="T1" fmla="*/ 7 h 46"/>
                <a:gd name="T2" fmla="*/ 6 w 46"/>
                <a:gd name="T3" fmla="*/ 36 h 46"/>
                <a:gd name="T4" fmla="*/ 35 w 46"/>
                <a:gd name="T5" fmla="*/ 40 h 46"/>
                <a:gd name="T6" fmla="*/ 39 w 46"/>
                <a:gd name="T7" fmla="*/ 11 h 46"/>
                <a:gd name="T8" fmla="*/ 10 w 46"/>
                <a:gd name="T9" fmla="*/ 7 h 46"/>
              </a:gdLst>
              <a:ahLst/>
              <a:cxnLst>
                <a:cxn ang="0">
                  <a:pos x="T0" y="T1"/>
                </a:cxn>
                <a:cxn ang="0">
                  <a:pos x="T2" y="T3"/>
                </a:cxn>
                <a:cxn ang="0">
                  <a:pos x="T4" y="T5"/>
                </a:cxn>
                <a:cxn ang="0">
                  <a:pos x="T6" y="T7"/>
                </a:cxn>
                <a:cxn ang="0">
                  <a:pos x="T8" y="T9"/>
                </a:cxn>
              </a:cxnLst>
              <a:rect l="0" t="0" r="r" b="b"/>
              <a:pathLst>
                <a:path w="46" h="46">
                  <a:moveTo>
                    <a:pt x="10" y="7"/>
                  </a:moveTo>
                  <a:cubicBezTo>
                    <a:pt x="1" y="14"/>
                    <a:pt x="0" y="27"/>
                    <a:pt x="6" y="36"/>
                  </a:cubicBezTo>
                  <a:cubicBezTo>
                    <a:pt x="13" y="45"/>
                    <a:pt x="26" y="46"/>
                    <a:pt x="35" y="40"/>
                  </a:cubicBezTo>
                  <a:cubicBezTo>
                    <a:pt x="44" y="33"/>
                    <a:pt x="46" y="20"/>
                    <a:pt x="39" y="11"/>
                  </a:cubicBezTo>
                  <a:cubicBezTo>
                    <a:pt x="32" y="2"/>
                    <a:pt x="19" y="0"/>
                    <a:pt x="10" y="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73">
                <a:solidFill>
                  <a:srgbClr val="00B0F0"/>
                </a:solidFill>
              </a:endParaRPr>
            </a:p>
          </p:txBody>
        </p:sp>
        <p:sp>
          <p:nvSpPr>
            <p:cNvPr id="34" name="Freeform 30"/>
            <p:cNvSpPr>
              <a:spLocks/>
            </p:cNvSpPr>
            <p:nvPr/>
          </p:nvSpPr>
          <p:spPr bwMode="auto">
            <a:xfrm>
              <a:off x="4468" y="2902"/>
              <a:ext cx="103" cy="101"/>
            </a:xfrm>
            <a:custGeom>
              <a:avLst/>
              <a:gdLst>
                <a:gd name="T0" fmla="*/ 17 w 71"/>
                <a:gd name="T1" fmla="*/ 10 h 70"/>
                <a:gd name="T2" fmla="*/ 11 w 71"/>
                <a:gd name="T3" fmla="*/ 54 h 70"/>
                <a:gd name="T4" fmla="*/ 55 w 71"/>
                <a:gd name="T5" fmla="*/ 60 h 70"/>
                <a:gd name="T6" fmla="*/ 61 w 71"/>
                <a:gd name="T7" fmla="*/ 16 h 70"/>
                <a:gd name="T8" fmla="*/ 17 w 71"/>
                <a:gd name="T9" fmla="*/ 10 h 70"/>
              </a:gdLst>
              <a:ahLst/>
              <a:cxnLst>
                <a:cxn ang="0">
                  <a:pos x="T0" y="T1"/>
                </a:cxn>
                <a:cxn ang="0">
                  <a:pos x="T2" y="T3"/>
                </a:cxn>
                <a:cxn ang="0">
                  <a:pos x="T4" y="T5"/>
                </a:cxn>
                <a:cxn ang="0">
                  <a:pos x="T6" y="T7"/>
                </a:cxn>
                <a:cxn ang="0">
                  <a:pos x="T8" y="T9"/>
                </a:cxn>
              </a:cxnLst>
              <a:rect l="0" t="0" r="r" b="b"/>
              <a:pathLst>
                <a:path w="71" h="70">
                  <a:moveTo>
                    <a:pt x="17" y="10"/>
                  </a:moveTo>
                  <a:cubicBezTo>
                    <a:pt x="3" y="21"/>
                    <a:pt x="0" y="40"/>
                    <a:pt x="11" y="54"/>
                  </a:cubicBezTo>
                  <a:cubicBezTo>
                    <a:pt x="21" y="68"/>
                    <a:pt x="41" y="70"/>
                    <a:pt x="55" y="60"/>
                  </a:cubicBezTo>
                  <a:cubicBezTo>
                    <a:pt x="68" y="49"/>
                    <a:pt x="71" y="30"/>
                    <a:pt x="61" y="16"/>
                  </a:cubicBezTo>
                  <a:cubicBezTo>
                    <a:pt x="50" y="2"/>
                    <a:pt x="30" y="0"/>
                    <a:pt x="17" y="1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73">
                <a:solidFill>
                  <a:srgbClr val="00B0F0"/>
                </a:solidFill>
              </a:endParaRPr>
            </a:p>
          </p:txBody>
        </p:sp>
        <p:sp>
          <p:nvSpPr>
            <p:cNvPr id="35" name="Rectangle 31"/>
            <p:cNvSpPr>
              <a:spLocks noChangeArrowheads="1"/>
            </p:cNvSpPr>
            <p:nvPr/>
          </p:nvSpPr>
          <p:spPr bwMode="auto">
            <a:xfrm>
              <a:off x="4884" y="2838"/>
              <a:ext cx="799"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32418"/>
              <a:r>
                <a:rPr lang="en-US" altLang="en-US" sz="2244">
                  <a:solidFill>
                    <a:srgbClr val="FFFFFF"/>
                  </a:solidFill>
                  <a:latin typeface="Segoe Pro Display Light" panose="020B0302040504020203" pitchFamily="34" charset="0"/>
                </a:rPr>
                <a:t>Website</a:t>
              </a:r>
              <a:endParaRPr lang="en-US" altLang="en-US" sz="1873">
                <a:solidFill>
                  <a:srgbClr val="00B0F0"/>
                </a:solidFill>
              </a:endParaRPr>
            </a:p>
          </p:txBody>
        </p:sp>
        <p:sp>
          <p:nvSpPr>
            <p:cNvPr id="36" name="Freeform 32"/>
            <p:cNvSpPr>
              <a:spLocks/>
            </p:cNvSpPr>
            <p:nvPr/>
          </p:nvSpPr>
          <p:spPr bwMode="auto">
            <a:xfrm>
              <a:off x="5778" y="2584"/>
              <a:ext cx="1353" cy="647"/>
            </a:xfrm>
            <a:custGeom>
              <a:avLst/>
              <a:gdLst>
                <a:gd name="T0" fmla="*/ 874 w 932"/>
                <a:gd name="T1" fmla="*/ 0 h 446"/>
                <a:gd name="T2" fmla="*/ 59 w 932"/>
                <a:gd name="T3" fmla="*/ 0 h 446"/>
                <a:gd name="T4" fmla="*/ 18 w 932"/>
                <a:gd name="T5" fmla="*/ 17 h 446"/>
                <a:gd name="T6" fmla="*/ 0 w 932"/>
                <a:gd name="T7" fmla="*/ 58 h 446"/>
                <a:gd name="T8" fmla="*/ 0 w 932"/>
                <a:gd name="T9" fmla="*/ 388 h 446"/>
                <a:gd name="T10" fmla="*/ 18 w 932"/>
                <a:gd name="T11" fmla="*/ 430 h 446"/>
                <a:gd name="T12" fmla="*/ 53 w 932"/>
                <a:gd name="T13" fmla="*/ 446 h 446"/>
                <a:gd name="T14" fmla="*/ 53 w 932"/>
                <a:gd name="T15" fmla="*/ 442 h 446"/>
                <a:gd name="T16" fmla="*/ 53 w 932"/>
                <a:gd name="T17" fmla="*/ 113 h 446"/>
                <a:gd name="T18" fmla="*/ 113 w 932"/>
                <a:gd name="T19" fmla="*/ 52 h 446"/>
                <a:gd name="T20" fmla="*/ 928 w 932"/>
                <a:gd name="T21" fmla="*/ 52 h 446"/>
                <a:gd name="T22" fmla="*/ 932 w 932"/>
                <a:gd name="T23" fmla="*/ 52 h 446"/>
                <a:gd name="T24" fmla="*/ 915 w 932"/>
                <a:gd name="T25" fmla="*/ 17 h 446"/>
                <a:gd name="T26" fmla="*/ 874 w 932"/>
                <a:gd name="T27" fmla="*/ 0 h 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32" h="446">
                  <a:moveTo>
                    <a:pt x="874" y="0"/>
                  </a:moveTo>
                  <a:cubicBezTo>
                    <a:pt x="59" y="0"/>
                    <a:pt x="59" y="0"/>
                    <a:pt x="59" y="0"/>
                  </a:cubicBezTo>
                  <a:cubicBezTo>
                    <a:pt x="43" y="0"/>
                    <a:pt x="28" y="7"/>
                    <a:pt x="18" y="17"/>
                  </a:cubicBezTo>
                  <a:cubicBezTo>
                    <a:pt x="7" y="28"/>
                    <a:pt x="0" y="42"/>
                    <a:pt x="0" y="58"/>
                  </a:cubicBezTo>
                  <a:cubicBezTo>
                    <a:pt x="0" y="388"/>
                    <a:pt x="0" y="388"/>
                    <a:pt x="0" y="388"/>
                  </a:cubicBezTo>
                  <a:cubicBezTo>
                    <a:pt x="0" y="404"/>
                    <a:pt x="7" y="419"/>
                    <a:pt x="18" y="430"/>
                  </a:cubicBezTo>
                  <a:cubicBezTo>
                    <a:pt x="27" y="439"/>
                    <a:pt x="39" y="445"/>
                    <a:pt x="53" y="446"/>
                  </a:cubicBezTo>
                  <a:cubicBezTo>
                    <a:pt x="53" y="445"/>
                    <a:pt x="53" y="444"/>
                    <a:pt x="53" y="442"/>
                  </a:cubicBezTo>
                  <a:cubicBezTo>
                    <a:pt x="53" y="113"/>
                    <a:pt x="53" y="113"/>
                    <a:pt x="53" y="113"/>
                  </a:cubicBezTo>
                  <a:cubicBezTo>
                    <a:pt x="53" y="79"/>
                    <a:pt x="80" y="52"/>
                    <a:pt x="113" y="52"/>
                  </a:cubicBezTo>
                  <a:cubicBezTo>
                    <a:pt x="928" y="52"/>
                    <a:pt x="928" y="52"/>
                    <a:pt x="928" y="52"/>
                  </a:cubicBezTo>
                  <a:cubicBezTo>
                    <a:pt x="929" y="52"/>
                    <a:pt x="930" y="52"/>
                    <a:pt x="932" y="52"/>
                  </a:cubicBezTo>
                  <a:cubicBezTo>
                    <a:pt x="930" y="39"/>
                    <a:pt x="924" y="26"/>
                    <a:pt x="915" y="17"/>
                  </a:cubicBezTo>
                  <a:cubicBezTo>
                    <a:pt x="904" y="7"/>
                    <a:pt x="890" y="0"/>
                    <a:pt x="874" y="0"/>
                  </a:cubicBezTo>
                </a:path>
              </a:pathLst>
            </a:custGeom>
            <a:solidFill>
              <a:srgbClr val="4E6C9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73">
                <a:solidFill>
                  <a:srgbClr val="00B0F0"/>
                </a:solidFill>
              </a:endParaRPr>
            </a:p>
          </p:txBody>
        </p:sp>
        <p:sp>
          <p:nvSpPr>
            <p:cNvPr id="37" name="Freeform 33"/>
            <p:cNvSpPr>
              <a:spLocks/>
            </p:cNvSpPr>
            <p:nvPr/>
          </p:nvSpPr>
          <p:spPr bwMode="auto">
            <a:xfrm>
              <a:off x="5772" y="2578"/>
              <a:ext cx="1365" cy="659"/>
            </a:xfrm>
            <a:custGeom>
              <a:avLst/>
              <a:gdLst>
                <a:gd name="T0" fmla="*/ 878 w 940"/>
                <a:gd name="T1" fmla="*/ 0 h 454"/>
                <a:gd name="T2" fmla="*/ 63 w 940"/>
                <a:gd name="T3" fmla="*/ 0 h 454"/>
                <a:gd name="T4" fmla="*/ 0 w 940"/>
                <a:gd name="T5" fmla="*/ 62 h 454"/>
                <a:gd name="T6" fmla="*/ 0 w 940"/>
                <a:gd name="T7" fmla="*/ 392 h 454"/>
                <a:gd name="T8" fmla="*/ 57 w 940"/>
                <a:gd name="T9" fmla="*/ 454 h 454"/>
                <a:gd name="T10" fmla="*/ 57 w 940"/>
                <a:gd name="T11" fmla="*/ 450 h 454"/>
                <a:gd name="T12" fmla="*/ 22 w 940"/>
                <a:gd name="T13" fmla="*/ 434 h 454"/>
                <a:gd name="T14" fmla="*/ 4 w 940"/>
                <a:gd name="T15" fmla="*/ 392 h 454"/>
                <a:gd name="T16" fmla="*/ 4 w 940"/>
                <a:gd name="T17" fmla="*/ 62 h 454"/>
                <a:gd name="T18" fmla="*/ 22 w 940"/>
                <a:gd name="T19" fmla="*/ 21 h 454"/>
                <a:gd name="T20" fmla="*/ 63 w 940"/>
                <a:gd name="T21" fmla="*/ 4 h 454"/>
                <a:gd name="T22" fmla="*/ 878 w 940"/>
                <a:gd name="T23" fmla="*/ 4 h 454"/>
                <a:gd name="T24" fmla="*/ 919 w 940"/>
                <a:gd name="T25" fmla="*/ 21 h 454"/>
                <a:gd name="T26" fmla="*/ 936 w 940"/>
                <a:gd name="T27" fmla="*/ 56 h 454"/>
                <a:gd name="T28" fmla="*/ 940 w 940"/>
                <a:gd name="T29" fmla="*/ 57 h 454"/>
                <a:gd name="T30" fmla="*/ 878 w 940"/>
                <a:gd name="T31" fmla="*/ 0 h 4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40" h="454">
                  <a:moveTo>
                    <a:pt x="878" y="0"/>
                  </a:moveTo>
                  <a:cubicBezTo>
                    <a:pt x="63" y="0"/>
                    <a:pt x="63" y="0"/>
                    <a:pt x="63" y="0"/>
                  </a:cubicBezTo>
                  <a:cubicBezTo>
                    <a:pt x="28" y="0"/>
                    <a:pt x="0" y="28"/>
                    <a:pt x="0" y="62"/>
                  </a:cubicBezTo>
                  <a:cubicBezTo>
                    <a:pt x="0" y="392"/>
                    <a:pt x="0" y="392"/>
                    <a:pt x="0" y="392"/>
                  </a:cubicBezTo>
                  <a:cubicBezTo>
                    <a:pt x="0" y="425"/>
                    <a:pt x="25" y="452"/>
                    <a:pt x="57" y="454"/>
                  </a:cubicBezTo>
                  <a:cubicBezTo>
                    <a:pt x="57" y="453"/>
                    <a:pt x="57" y="452"/>
                    <a:pt x="57" y="450"/>
                  </a:cubicBezTo>
                  <a:cubicBezTo>
                    <a:pt x="43" y="449"/>
                    <a:pt x="31" y="443"/>
                    <a:pt x="22" y="434"/>
                  </a:cubicBezTo>
                  <a:cubicBezTo>
                    <a:pt x="11" y="423"/>
                    <a:pt x="4" y="408"/>
                    <a:pt x="4" y="392"/>
                  </a:cubicBezTo>
                  <a:cubicBezTo>
                    <a:pt x="4" y="62"/>
                    <a:pt x="4" y="62"/>
                    <a:pt x="4" y="62"/>
                  </a:cubicBezTo>
                  <a:cubicBezTo>
                    <a:pt x="4" y="46"/>
                    <a:pt x="11" y="32"/>
                    <a:pt x="22" y="21"/>
                  </a:cubicBezTo>
                  <a:cubicBezTo>
                    <a:pt x="32" y="11"/>
                    <a:pt x="47" y="4"/>
                    <a:pt x="63" y="4"/>
                  </a:cubicBezTo>
                  <a:cubicBezTo>
                    <a:pt x="878" y="4"/>
                    <a:pt x="878" y="4"/>
                    <a:pt x="878" y="4"/>
                  </a:cubicBezTo>
                  <a:cubicBezTo>
                    <a:pt x="894" y="4"/>
                    <a:pt x="908" y="11"/>
                    <a:pt x="919" y="21"/>
                  </a:cubicBezTo>
                  <a:cubicBezTo>
                    <a:pt x="928" y="30"/>
                    <a:pt x="934" y="43"/>
                    <a:pt x="936" y="56"/>
                  </a:cubicBezTo>
                  <a:cubicBezTo>
                    <a:pt x="937" y="56"/>
                    <a:pt x="938" y="57"/>
                    <a:pt x="940" y="57"/>
                  </a:cubicBezTo>
                  <a:cubicBezTo>
                    <a:pt x="937" y="25"/>
                    <a:pt x="910" y="0"/>
                    <a:pt x="878"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73">
                <a:solidFill>
                  <a:srgbClr val="00B0F0"/>
                </a:solidFill>
              </a:endParaRPr>
            </a:p>
          </p:txBody>
        </p:sp>
        <p:sp>
          <p:nvSpPr>
            <p:cNvPr id="38" name="Freeform 34"/>
            <p:cNvSpPr>
              <a:spLocks/>
            </p:cNvSpPr>
            <p:nvPr/>
          </p:nvSpPr>
          <p:spPr bwMode="auto">
            <a:xfrm>
              <a:off x="5855" y="2659"/>
              <a:ext cx="1358" cy="655"/>
            </a:xfrm>
            <a:custGeom>
              <a:avLst/>
              <a:gdLst>
                <a:gd name="T0" fmla="*/ 935 w 935"/>
                <a:gd name="T1" fmla="*/ 390 h 451"/>
                <a:gd name="T2" fmla="*/ 875 w 935"/>
                <a:gd name="T3" fmla="*/ 451 h 451"/>
                <a:gd name="T4" fmla="*/ 60 w 935"/>
                <a:gd name="T5" fmla="*/ 451 h 451"/>
                <a:gd name="T6" fmla="*/ 0 w 935"/>
                <a:gd name="T7" fmla="*/ 390 h 451"/>
                <a:gd name="T8" fmla="*/ 0 w 935"/>
                <a:gd name="T9" fmla="*/ 61 h 451"/>
                <a:gd name="T10" fmla="*/ 60 w 935"/>
                <a:gd name="T11" fmla="*/ 0 h 451"/>
                <a:gd name="T12" fmla="*/ 875 w 935"/>
                <a:gd name="T13" fmla="*/ 0 h 451"/>
                <a:gd name="T14" fmla="*/ 935 w 935"/>
                <a:gd name="T15" fmla="*/ 61 h 451"/>
                <a:gd name="T16" fmla="*/ 935 w 935"/>
                <a:gd name="T17" fmla="*/ 390 h 4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5" h="451">
                  <a:moveTo>
                    <a:pt x="935" y="390"/>
                  </a:moveTo>
                  <a:cubicBezTo>
                    <a:pt x="935" y="424"/>
                    <a:pt x="908" y="451"/>
                    <a:pt x="875" y="451"/>
                  </a:cubicBezTo>
                  <a:cubicBezTo>
                    <a:pt x="60" y="451"/>
                    <a:pt x="60" y="451"/>
                    <a:pt x="60" y="451"/>
                  </a:cubicBezTo>
                  <a:cubicBezTo>
                    <a:pt x="27" y="451"/>
                    <a:pt x="0" y="424"/>
                    <a:pt x="0" y="390"/>
                  </a:cubicBezTo>
                  <a:cubicBezTo>
                    <a:pt x="0" y="61"/>
                    <a:pt x="0" y="61"/>
                    <a:pt x="0" y="61"/>
                  </a:cubicBezTo>
                  <a:cubicBezTo>
                    <a:pt x="0" y="27"/>
                    <a:pt x="27" y="0"/>
                    <a:pt x="60" y="0"/>
                  </a:cubicBezTo>
                  <a:cubicBezTo>
                    <a:pt x="875" y="0"/>
                    <a:pt x="875" y="0"/>
                    <a:pt x="875" y="0"/>
                  </a:cubicBezTo>
                  <a:cubicBezTo>
                    <a:pt x="908" y="0"/>
                    <a:pt x="935" y="27"/>
                    <a:pt x="935" y="61"/>
                  </a:cubicBezTo>
                  <a:cubicBezTo>
                    <a:pt x="935" y="390"/>
                    <a:pt x="935" y="390"/>
                    <a:pt x="935" y="390"/>
                  </a:cubicBezTo>
                </a:path>
              </a:pathLst>
            </a:custGeom>
            <a:solidFill>
              <a:srgbClr val="022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73">
                <a:solidFill>
                  <a:srgbClr val="00B0F0"/>
                </a:solidFill>
              </a:endParaRPr>
            </a:p>
          </p:txBody>
        </p:sp>
        <p:sp>
          <p:nvSpPr>
            <p:cNvPr id="39" name="Freeform 35"/>
            <p:cNvSpPr>
              <a:spLocks/>
            </p:cNvSpPr>
            <p:nvPr/>
          </p:nvSpPr>
          <p:spPr bwMode="auto">
            <a:xfrm>
              <a:off x="5850" y="2656"/>
              <a:ext cx="1367" cy="661"/>
            </a:xfrm>
            <a:custGeom>
              <a:avLst/>
              <a:gdLst>
                <a:gd name="T0" fmla="*/ 938 w 941"/>
                <a:gd name="T1" fmla="*/ 392 h 455"/>
                <a:gd name="T2" fmla="*/ 936 w 941"/>
                <a:gd name="T3" fmla="*/ 392 h 455"/>
                <a:gd name="T4" fmla="*/ 919 w 941"/>
                <a:gd name="T5" fmla="*/ 433 h 455"/>
                <a:gd name="T6" fmla="*/ 878 w 941"/>
                <a:gd name="T7" fmla="*/ 450 h 455"/>
                <a:gd name="T8" fmla="*/ 63 w 941"/>
                <a:gd name="T9" fmla="*/ 450 h 455"/>
                <a:gd name="T10" fmla="*/ 22 w 941"/>
                <a:gd name="T11" fmla="*/ 433 h 455"/>
                <a:gd name="T12" fmla="*/ 5 w 941"/>
                <a:gd name="T13" fmla="*/ 392 h 455"/>
                <a:gd name="T14" fmla="*/ 5 w 941"/>
                <a:gd name="T15" fmla="*/ 63 h 455"/>
                <a:gd name="T16" fmla="*/ 22 w 941"/>
                <a:gd name="T17" fmla="*/ 22 h 455"/>
                <a:gd name="T18" fmla="*/ 63 w 941"/>
                <a:gd name="T19" fmla="*/ 5 h 455"/>
                <a:gd name="T20" fmla="*/ 878 w 941"/>
                <a:gd name="T21" fmla="*/ 5 h 455"/>
                <a:gd name="T22" fmla="*/ 919 w 941"/>
                <a:gd name="T23" fmla="*/ 22 h 455"/>
                <a:gd name="T24" fmla="*/ 936 w 941"/>
                <a:gd name="T25" fmla="*/ 63 h 455"/>
                <a:gd name="T26" fmla="*/ 936 w 941"/>
                <a:gd name="T27" fmla="*/ 392 h 455"/>
                <a:gd name="T28" fmla="*/ 938 w 941"/>
                <a:gd name="T29" fmla="*/ 392 h 455"/>
                <a:gd name="T30" fmla="*/ 941 w 941"/>
                <a:gd name="T31" fmla="*/ 392 h 455"/>
                <a:gd name="T32" fmla="*/ 941 w 941"/>
                <a:gd name="T33" fmla="*/ 63 h 455"/>
                <a:gd name="T34" fmla="*/ 878 w 941"/>
                <a:gd name="T35" fmla="*/ 0 h 455"/>
                <a:gd name="T36" fmla="*/ 63 w 941"/>
                <a:gd name="T37" fmla="*/ 0 h 455"/>
                <a:gd name="T38" fmla="*/ 0 w 941"/>
                <a:gd name="T39" fmla="*/ 63 h 455"/>
                <a:gd name="T40" fmla="*/ 0 w 941"/>
                <a:gd name="T41" fmla="*/ 392 h 455"/>
                <a:gd name="T42" fmla="*/ 63 w 941"/>
                <a:gd name="T43" fmla="*/ 455 h 455"/>
                <a:gd name="T44" fmla="*/ 878 w 941"/>
                <a:gd name="T45" fmla="*/ 455 h 455"/>
                <a:gd name="T46" fmla="*/ 941 w 941"/>
                <a:gd name="T47" fmla="*/ 392 h 455"/>
                <a:gd name="T48" fmla="*/ 938 w 941"/>
                <a:gd name="T49" fmla="*/ 392 h 4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41" h="455">
                  <a:moveTo>
                    <a:pt x="938" y="392"/>
                  </a:moveTo>
                  <a:cubicBezTo>
                    <a:pt x="936" y="392"/>
                    <a:pt x="936" y="392"/>
                    <a:pt x="936" y="392"/>
                  </a:cubicBezTo>
                  <a:cubicBezTo>
                    <a:pt x="936" y="408"/>
                    <a:pt x="929" y="423"/>
                    <a:pt x="919" y="433"/>
                  </a:cubicBezTo>
                  <a:cubicBezTo>
                    <a:pt x="908" y="444"/>
                    <a:pt x="894" y="450"/>
                    <a:pt x="878" y="450"/>
                  </a:cubicBezTo>
                  <a:cubicBezTo>
                    <a:pt x="63" y="450"/>
                    <a:pt x="63" y="450"/>
                    <a:pt x="63" y="450"/>
                  </a:cubicBezTo>
                  <a:cubicBezTo>
                    <a:pt x="47" y="450"/>
                    <a:pt x="33" y="444"/>
                    <a:pt x="22" y="433"/>
                  </a:cubicBezTo>
                  <a:cubicBezTo>
                    <a:pt x="12" y="423"/>
                    <a:pt x="5" y="408"/>
                    <a:pt x="5" y="392"/>
                  </a:cubicBezTo>
                  <a:cubicBezTo>
                    <a:pt x="5" y="63"/>
                    <a:pt x="5" y="63"/>
                    <a:pt x="5" y="63"/>
                  </a:cubicBezTo>
                  <a:cubicBezTo>
                    <a:pt x="5" y="47"/>
                    <a:pt x="12" y="32"/>
                    <a:pt x="22" y="22"/>
                  </a:cubicBezTo>
                  <a:cubicBezTo>
                    <a:pt x="33" y="11"/>
                    <a:pt x="47" y="5"/>
                    <a:pt x="63" y="5"/>
                  </a:cubicBezTo>
                  <a:cubicBezTo>
                    <a:pt x="878" y="5"/>
                    <a:pt x="878" y="5"/>
                    <a:pt x="878" y="5"/>
                  </a:cubicBezTo>
                  <a:cubicBezTo>
                    <a:pt x="894" y="5"/>
                    <a:pt x="908" y="11"/>
                    <a:pt x="919" y="22"/>
                  </a:cubicBezTo>
                  <a:cubicBezTo>
                    <a:pt x="929" y="32"/>
                    <a:pt x="936" y="47"/>
                    <a:pt x="936" y="63"/>
                  </a:cubicBezTo>
                  <a:cubicBezTo>
                    <a:pt x="936" y="392"/>
                    <a:pt x="936" y="392"/>
                    <a:pt x="936" y="392"/>
                  </a:cubicBezTo>
                  <a:cubicBezTo>
                    <a:pt x="938" y="392"/>
                    <a:pt x="938" y="392"/>
                    <a:pt x="938" y="392"/>
                  </a:cubicBezTo>
                  <a:cubicBezTo>
                    <a:pt x="941" y="392"/>
                    <a:pt x="941" y="392"/>
                    <a:pt x="941" y="392"/>
                  </a:cubicBezTo>
                  <a:cubicBezTo>
                    <a:pt x="941" y="63"/>
                    <a:pt x="941" y="63"/>
                    <a:pt x="941" y="63"/>
                  </a:cubicBezTo>
                  <a:cubicBezTo>
                    <a:pt x="941" y="28"/>
                    <a:pt x="913" y="0"/>
                    <a:pt x="878" y="0"/>
                  </a:cubicBezTo>
                  <a:cubicBezTo>
                    <a:pt x="63" y="0"/>
                    <a:pt x="63" y="0"/>
                    <a:pt x="63" y="0"/>
                  </a:cubicBezTo>
                  <a:cubicBezTo>
                    <a:pt x="28" y="0"/>
                    <a:pt x="0" y="28"/>
                    <a:pt x="0" y="63"/>
                  </a:cubicBezTo>
                  <a:cubicBezTo>
                    <a:pt x="0" y="392"/>
                    <a:pt x="0" y="392"/>
                    <a:pt x="0" y="392"/>
                  </a:cubicBezTo>
                  <a:cubicBezTo>
                    <a:pt x="0" y="427"/>
                    <a:pt x="28" y="455"/>
                    <a:pt x="63" y="455"/>
                  </a:cubicBezTo>
                  <a:cubicBezTo>
                    <a:pt x="878" y="455"/>
                    <a:pt x="878" y="455"/>
                    <a:pt x="878" y="455"/>
                  </a:cubicBezTo>
                  <a:cubicBezTo>
                    <a:pt x="913" y="455"/>
                    <a:pt x="941" y="427"/>
                    <a:pt x="941" y="392"/>
                  </a:cubicBezTo>
                  <a:lnTo>
                    <a:pt x="938" y="39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73">
                <a:solidFill>
                  <a:srgbClr val="00B0F0"/>
                </a:solidFill>
              </a:endParaRPr>
            </a:p>
          </p:txBody>
        </p:sp>
        <p:sp>
          <p:nvSpPr>
            <p:cNvPr id="40" name="Freeform 36"/>
            <p:cNvSpPr>
              <a:spLocks/>
            </p:cNvSpPr>
            <p:nvPr/>
          </p:nvSpPr>
          <p:spPr bwMode="auto">
            <a:xfrm>
              <a:off x="6068" y="3044"/>
              <a:ext cx="211" cy="63"/>
            </a:xfrm>
            <a:custGeom>
              <a:avLst/>
              <a:gdLst>
                <a:gd name="T0" fmla="*/ 105 w 145"/>
                <a:gd name="T1" fmla="*/ 0 h 43"/>
                <a:gd name="T2" fmla="*/ 100 w 145"/>
                <a:gd name="T3" fmla="*/ 0 h 43"/>
                <a:gd name="T4" fmla="*/ 48 w 145"/>
                <a:gd name="T5" fmla="*/ 0 h 43"/>
                <a:gd name="T6" fmla="*/ 45 w 145"/>
                <a:gd name="T7" fmla="*/ 0 h 43"/>
                <a:gd name="T8" fmla="*/ 0 w 145"/>
                <a:gd name="T9" fmla="*/ 29 h 43"/>
                <a:gd name="T10" fmla="*/ 0 w 145"/>
                <a:gd name="T11" fmla="*/ 43 h 43"/>
                <a:gd name="T12" fmla="*/ 54 w 145"/>
                <a:gd name="T13" fmla="*/ 43 h 43"/>
                <a:gd name="T14" fmla="*/ 94 w 145"/>
                <a:gd name="T15" fmla="*/ 43 h 43"/>
                <a:gd name="T16" fmla="*/ 145 w 145"/>
                <a:gd name="T17" fmla="*/ 43 h 43"/>
                <a:gd name="T18" fmla="*/ 145 w 145"/>
                <a:gd name="T19" fmla="*/ 29 h 43"/>
                <a:gd name="T20" fmla="*/ 105 w 145"/>
                <a:gd name="T21"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5" h="43">
                  <a:moveTo>
                    <a:pt x="105" y="0"/>
                  </a:moveTo>
                  <a:cubicBezTo>
                    <a:pt x="100" y="0"/>
                    <a:pt x="100" y="0"/>
                    <a:pt x="100" y="0"/>
                  </a:cubicBezTo>
                  <a:cubicBezTo>
                    <a:pt x="48" y="0"/>
                    <a:pt x="48" y="0"/>
                    <a:pt x="48" y="0"/>
                  </a:cubicBezTo>
                  <a:cubicBezTo>
                    <a:pt x="45" y="0"/>
                    <a:pt x="45" y="0"/>
                    <a:pt x="45" y="0"/>
                  </a:cubicBezTo>
                  <a:cubicBezTo>
                    <a:pt x="52" y="26"/>
                    <a:pt x="43" y="29"/>
                    <a:pt x="0" y="29"/>
                  </a:cubicBezTo>
                  <a:cubicBezTo>
                    <a:pt x="0" y="43"/>
                    <a:pt x="0" y="43"/>
                    <a:pt x="0" y="43"/>
                  </a:cubicBezTo>
                  <a:cubicBezTo>
                    <a:pt x="54" y="43"/>
                    <a:pt x="54" y="43"/>
                    <a:pt x="54" y="43"/>
                  </a:cubicBezTo>
                  <a:cubicBezTo>
                    <a:pt x="94" y="43"/>
                    <a:pt x="94" y="43"/>
                    <a:pt x="94" y="43"/>
                  </a:cubicBezTo>
                  <a:cubicBezTo>
                    <a:pt x="145" y="43"/>
                    <a:pt x="145" y="43"/>
                    <a:pt x="145" y="43"/>
                  </a:cubicBezTo>
                  <a:cubicBezTo>
                    <a:pt x="145" y="29"/>
                    <a:pt x="145" y="29"/>
                    <a:pt x="145" y="29"/>
                  </a:cubicBezTo>
                  <a:cubicBezTo>
                    <a:pt x="102" y="29"/>
                    <a:pt x="98" y="26"/>
                    <a:pt x="105" y="0"/>
                  </a:cubicBezTo>
                  <a:close/>
                </a:path>
              </a:pathLst>
            </a:custGeom>
            <a:solidFill>
              <a:srgbClr val="9191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73">
                <a:solidFill>
                  <a:srgbClr val="00B0F0"/>
                </a:solidFill>
              </a:endParaRPr>
            </a:p>
          </p:txBody>
        </p:sp>
        <p:sp>
          <p:nvSpPr>
            <p:cNvPr id="41" name="Freeform 37"/>
            <p:cNvSpPr>
              <a:spLocks noEditPoints="1"/>
            </p:cNvSpPr>
            <p:nvPr/>
          </p:nvSpPr>
          <p:spPr bwMode="auto">
            <a:xfrm>
              <a:off x="6013" y="2810"/>
              <a:ext cx="321" cy="234"/>
            </a:xfrm>
            <a:custGeom>
              <a:avLst/>
              <a:gdLst>
                <a:gd name="T0" fmla="*/ 207 w 221"/>
                <a:gd name="T1" fmla="*/ 0 h 161"/>
                <a:gd name="T2" fmla="*/ 12 w 221"/>
                <a:gd name="T3" fmla="*/ 0 h 161"/>
                <a:gd name="T4" fmla="*/ 0 w 221"/>
                <a:gd name="T5" fmla="*/ 13 h 161"/>
                <a:gd name="T6" fmla="*/ 0 w 221"/>
                <a:gd name="T7" fmla="*/ 149 h 161"/>
                <a:gd name="T8" fmla="*/ 12 w 221"/>
                <a:gd name="T9" fmla="*/ 161 h 161"/>
                <a:gd name="T10" fmla="*/ 207 w 221"/>
                <a:gd name="T11" fmla="*/ 161 h 161"/>
                <a:gd name="T12" fmla="*/ 221 w 221"/>
                <a:gd name="T13" fmla="*/ 149 h 161"/>
                <a:gd name="T14" fmla="*/ 221 w 221"/>
                <a:gd name="T15" fmla="*/ 13 h 161"/>
                <a:gd name="T16" fmla="*/ 207 w 221"/>
                <a:gd name="T17" fmla="*/ 0 h 161"/>
                <a:gd name="T18" fmla="*/ 204 w 221"/>
                <a:gd name="T19" fmla="*/ 17 h 161"/>
                <a:gd name="T20" fmla="*/ 204 w 221"/>
                <a:gd name="T21" fmla="*/ 144 h 161"/>
                <a:gd name="T22" fmla="*/ 17 w 221"/>
                <a:gd name="T23" fmla="*/ 144 h 161"/>
                <a:gd name="T24" fmla="*/ 17 w 221"/>
                <a:gd name="T25" fmla="*/ 17 h 161"/>
                <a:gd name="T26" fmla="*/ 204 w 221"/>
                <a:gd name="T27" fmla="*/ 17 h 161"/>
                <a:gd name="T28" fmla="*/ 204 w 221"/>
                <a:gd name="T29" fmla="*/ 17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1" h="161">
                  <a:moveTo>
                    <a:pt x="207" y="0"/>
                  </a:moveTo>
                  <a:cubicBezTo>
                    <a:pt x="12" y="0"/>
                    <a:pt x="12" y="0"/>
                    <a:pt x="12" y="0"/>
                  </a:cubicBezTo>
                  <a:cubicBezTo>
                    <a:pt x="6" y="0"/>
                    <a:pt x="0" y="6"/>
                    <a:pt x="0" y="13"/>
                  </a:cubicBezTo>
                  <a:cubicBezTo>
                    <a:pt x="0" y="149"/>
                    <a:pt x="0" y="149"/>
                    <a:pt x="0" y="149"/>
                  </a:cubicBezTo>
                  <a:cubicBezTo>
                    <a:pt x="0" y="155"/>
                    <a:pt x="6" y="161"/>
                    <a:pt x="12" y="161"/>
                  </a:cubicBezTo>
                  <a:cubicBezTo>
                    <a:pt x="207" y="161"/>
                    <a:pt x="207" y="161"/>
                    <a:pt x="207" y="161"/>
                  </a:cubicBezTo>
                  <a:cubicBezTo>
                    <a:pt x="214" y="161"/>
                    <a:pt x="221" y="155"/>
                    <a:pt x="221" y="149"/>
                  </a:cubicBezTo>
                  <a:cubicBezTo>
                    <a:pt x="221" y="13"/>
                    <a:pt x="221" y="13"/>
                    <a:pt x="221" y="13"/>
                  </a:cubicBezTo>
                  <a:cubicBezTo>
                    <a:pt x="221" y="6"/>
                    <a:pt x="214" y="0"/>
                    <a:pt x="207" y="0"/>
                  </a:cubicBezTo>
                  <a:moveTo>
                    <a:pt x="204" y="17"/>
                  </a:moveTo>
                  <a:cubicBezTo>
                    <a:pt x="204" y="144"/>
                    <a:pt x="204" y="144"/>
                    <a:pt x="204" y="144"/>
                  </a:cubicBezTo>
                  <a:cubicBezTo>
                    <a:pt x="17" y="144"/>
                    <a:pt x="17" y="144"/>
                    <a:pt x="17" y="144"/>
                  </a:cubicBezTo>
                  <a:cubicBezTo>
                    <a:pt x="17" y="17"/>
                    <a:pt x="17" y="17"/>
                    <a:pt x="17" y="17"/>
                  </a:cubicBezTo>
                  <a:cubicBezTo>
                    <a:pt x="204" y="17"/>
                    <a:pt x="204" y="17"/>
                    <a:pt x="204" y="17"/>
                  </a:cubicBezTo>
                  <a:cubicBezTo>
                    <a:pt x="204" y="17"/>
                    <a:pt x="204" y="17"/>
                    <a:pt x="204" y="17"/>
                  </a:cubicBezTo>
                </a:path>
              </a:pathLst>
            </a:custGeom>
            <a:solidFill>
              <a:srgbClr val="C5C5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73">
                <a:solidFill>
                  <a:srgbClr val="00B0F0"/>
                </a:solidFill>
              </a:endParaRPr>
            </a:p>
          </p:txBody>
        </p:sp>
        <p:sp>
          <p:nvSpPr>
            <p:cNvPr id="42" name="Freeform 38"/>
            <p:cNvSpPr>
              <a:spLocks/>
            </p:cNvSpPr>
            <p:nvPr/>
          </p:nvSpPr>
          <p:spPr bwMode="auto">
            <a:xfrm>
              <a:off x="6038" y="2835"/>
              <a:ext cx="271" cy="184"/>
            </a:xfrm>
            <a:custGeom>
              <a:avLst/>
              <a:gdLst>
                <a:gd name="T0" fmla="*/ 271 w 271"/>
                <a:gd name="T1" fmla="*/ 0 h 184"/>
                <a:gd name="T2" fmla="*/ 271 w 271"/>
                <a:gd name="T3" fmla="*/ 184 h 184"/>
                <a:gd name="T4" fmla="*/ 0 w 271"/>
                <a:gd name="T5" fmla="*/ 184 h 184"/>
                <a:gd name="T6" fmla="*/ 0 w 271"/>
                <a:gd name="T7" fmla="*/ 0 h 184"/>
                <a:gd name="T8" fmla="*/ 271 w 271"/>
                <a:gd name="T9" fmla="*/ 0 h 184"/>
                <a:gd name="T10" fmla="*/ 271 w 271"/>
                <a:gd name="T11" fmla="*/ 0 h 184"/>
              </a:gdLst>
              <a:ahLst/>
              <a:cxnLst>
                <a:cxn ang="0">
                  <a:pos x="T0" y="T1"/>
                </a:cxn>
                <a:cxn ang="0">
                  <a:pos x="T2" y="T3"/>
                </a:cxn>
                <a:cxn ang="0">
                  <a:pos x="T4" y="T5"/>
                </a:cxn>
                <a:cxn ang="0">
                  <a:pos x="T6" y="T7"/>
                </a:cxn>
                <a:cxn ang="0">
                  <a:pos x="T8" y="T9"/>
                </a:cxn>
                <a:cxn ang="0">
                  <a:pos x="T10" y="T11"/>
                </a:cxn>
              </a:cxnLst>
              <a:rect l="0" t="0" r="r" b="b"/>
              <a:pathLst>
                <a:path w="271" h="184">
                  <a:moveTo>
                    <a:pt x="271" y="0"/>
                  </a:moveTo>
                  <a:lnTo>
                    <a:pt x="271" y="184"/>
                  </a:lnTo>
                  <a:lnTo>
                    <a:pt x="0" y="184"/>
                  </a:lnTo>
                  <a:lnTo>
                    <a:pt x="0" y="0"/>
                  </a:lnTo>
                  <a:lnTo>
                    <a:pt x="271" y="0"/>
                  </a:lnTo>
                  <a:lnTo>
                    <a:pt x="271" y="0"/>
                  </a:lnTo>
                  <a:close/>
                </a:path>
              </a:pathLst>
            </a:custGeom>
            <a:solidFill>
              <a:srgbClr val="00BB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73">
                <a:solidFill>
                  <a:srgbClr val="00B0F0"/>
                </a:solidFill>
              </a:endParaRPr>
            </a:p>
          </p:txBody>
        </p:sp>
        <p:sp>
          <p:nvSpPr>
            <p:cNvPr id="43" name="Freeform 39"/>
            <p:cNvSpPr>
              <a:spLocks/>
            </p:cNvSpPr>
            <p:nvPr/>
          </p:nvSpPr>
          <p:spPr bwMode="auto">
            <a:xfrm>
              <a:off x="6038" y="2835"/>
              <a:ext cx="271" cy="184"/>
            </a:xfrm>
            <a:custGeom>
              <a:avLst/>
              <a:gdLst>
                <a:gd name="T0" fmla="*/ 271 w 271"/>
                <a:gd name="T1" fmla="*/ 0 h 184"/>
                <a:gd name="T2" fmla="*/ 271 w 271"/>
                <a:gd name="T3" fmla="*/ 184 h 184"/>
                <a:gd name="T4" fmla="*/ 0 w 271"/>
                <a:gd name="T5" fmla="*/ 184 h 184"/>
                <a:gd name="T6" fmla="*/ 0 w 271"/>
                <a:gd name="T7" fmla="*/ 0 h 184"/>
                <a:gd name="T8" fmla="*/ 271 w 271"/>
                <a:gd name="T9" fmla="*/ 0 h 184"/>
                <a:gd name="T10" fmla="*/ 271 w 271"/>
                <a:gd name="T11" fmla="*/ 0 h 184"/>
              </a:gdLst>
              <a:ahLst/>
              <a:cxnLst>
                <a:cxn ang="0">
                  <a:pos x="T0" y="T1"/>
                </a:cxn>
                <a:cxn ang="0">
                  <a:pos x="T2" y="T3"/>
                </a:cxn>
                <a:cxn ang="0">
                  <a:pos x="T4" y="T5"/>
                </a:cxn>
                <a:cxn ang="0">
                  <a:pos x="T6" y="T7"/>
                </a:cxn>
                <a:cxn ang="0">
                  <a:pos x="T8" y="T9"/>
                </a:cxn>
                <a:cxn ang="0">
                  <a:pos x="T10" y="T11"/>
                </a:cxn>
              </a:cxnLst>
              <a:rect l="0" t="0" r="r" b="b"/>
              <a:pathLst>
                <a:path w="271" h="184">
                  <a:moveTo>
                    <a:pt x="271" y="0"/>
                  </a:moveTo>
                  <a:lnTo>
                    <a:pt x="271" y="184"/>
                  </a:lnTo>
                  <a:lnTo>
                    <a:pt x="0" y="184"/>
                  </a:lnTo>
                  <a:lnTo>
                    <a:pt x="0" y="0"/>
                  </a:lnTo>
                  <a:lnTo>
                    <a:pt x="271" y="0"/>
                  </a:lnTo>
                  <a:lnTo>
                    <a:pt x="27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73">
                <a:solidFill>
                  <a:srgbClr val="00B0F0"/>
                </a:solidFill>
              </a:endParaRPr>
            </a:p>
          </p:txBody>
        </p:sp>
        <p:sp>
          <p:nvSpPr>
            <p:cNvPr id="44" name="Freeform 40"/>
            <p:cNvSpPr>
              <a:spLocks/>
            </p:cNvSpPr>
            <p:nvPr/>
          </p:nvSpPr>
          <p:spPr bwMode="auto">
            <a:xfrm>
              <a:off x="6013" y="2810"/>
              <a:ext cx="302" cy="234"/>
            </a:xfrm>
            <a:custGeom>
              <a:avLst/>
              <a:gdLst>
                <a:gd name="T0" fmla="*/ 17 w 208"/>
                <a:gd name="T1" fmla="*/ 144 h 161"/>
                <a:gd name="T2" fmla="*/ 17 w 208"/>
                <a:gd name="T3" fmla="*/ 144 h 161"/>
                <a:gd name="T4" fmla="*/ 17 w 208"/>
                <a:gd name="T5" fmla="*/ 17 h 161"/>
                <a:gd name="T6" fmla="*/ 188 w 208"/>
                <a:gd name="T7" fmla="*/ 17 h 161"/>
                <a:gd name="T8" fmla="*/ 208 w 208"/>
                <a:gd name="T9" fmla="*/ 0 h 161"/>
                <a:gd name="T10" fmla="*/ 207 w 208"/>
                <a:gd name="T11" fmla="*/ 0 h 161"/>
                <a:gd name="T12" fmla="*/ 12 w 208"/>
                <a:gd name="T13" fmla="*/ 0 h 161"/>
                <a:gd name="T14" fmla="*/ 0 w 208"/>
                <a:gd name="T15" fmla="*/ 13 h 161"/>
                <a:gd name="T16" fmla="*/ 0 w 208"/>
                <a:gd name="T17" fmla="*/ 149 h 161"/>
                <a:gd name="T18" fmla="*/ 12 w 208"/>
                <a:gd name="T19" fmla="*/ 161 h 161"/>
                <a:gd name="T20" fmla="*/ 17 w 208"/>
                <a:gd name="T21" fmla="*/ 161 h 161"/>
                <a:gd name="T22" fmla="*/ 37 w 208"/>
                <a:gd name="T23" fmla="*/ 144 h 161"/>
                <a:gd name="T24" fmla="*/ 17 w 208"/>
                <a:gd name="T25" fmla="*/ 144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8" h="161">
                  <a:moveTo>
                    <a:pt x="17" y="144"/>
                  </a:moveTo>
                  <a:cubicBezTo>
                    <a:pt x="17" y="144"/>
                    <a:pt x="17" y="144"/>
                    <a:pt x="17" y="144"/>
                  </a:cubicBezTo>
                  <a:cubicBezTo>
                    <a:pt x="17" y="17"/>
                    <a:pt x="17" y="17"/>
                    <a:pt x="17" y="17"/>
                  </a:cubicBezTo>
                  <a:cubicBezTo>
                    <a:pt x="188" y="17"/>
                    <a:pt x="188" y="17"/>
                    <a:pt x="188" y="17"/>
                  </a:cubicBezTo>
                  <a:cubicBezTo>
                    <a:pt x="208" y="0"/>
                    <a:pt x="208" y="0"/>
                    <a:pt x="208" y="0"/>
                  </a:cubicBezTo>
                  <a:cubicBezTo>
                    <a:pt x="207" y="0"/>
                    <a:pt x="207" y="0"/>
                    <a:pt x="207" y="0"/>
                  </a:cubicBezTo>
                  <a:cubicBezTo>
                    <a:pt x="12" y="0"/>
                    <a:pt x="12" y="0"/>
                    <a:pt x="12" y="0"/>
                  </a:cubicBezTo>
                  <a:cubicBezTo>
                    <a:pt x="6" y="0"/>
                    <a:pt x="0" y="6"/>
                    <a:pt x="0" y="13"/>
                  </a:cubicBezTo>
                  <a:cubicBezTo>
                    <a:pt x="0" y="149"/>
                    <a:pt x="0" y="149"/>
                    <a:pt x="0" y="149"/>
                  </a:cubicBezTo>
                  <a:cubicBezTo>
                    <a:pt x="0" y="155"/>
                    <a:pt x="6" y="161"/>
                    <a:pt x="12" y="161"/>
                  </a:cubicBezTo>
                  <a:cubicBezTo>
                    <a:pt x="17" y="161"/>
                    <a:pt x="17" y="161"/>
                    <a:pt x="17" y="161"/>
                  </a:cubicBezTo>
                  <a:cubicBezTo>
                    <a:pt x="37" y="144"/>
                    <a:pt x="37" y="144"/>
                    <a:pt x="37" y="144"/>
                  </a:cubicBezTo>
                  <a:lnTo>
                    <a:pt x="17" y="144"/>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73">
                <a:solidFill>
                  <a:srgbClr val="00B0F0"/>
                </a:solidFill>
              </a:endParaRPr>
            </a:p>
          </p:txBody>
        </p:sp>
        <p:sp>
          <p:nvSpPr>
            <p:cNvPr id="45" name="Freeform 41"/>
            <p:cNvSpPr>
              <a:spLocks/>
            </p:cNvSpPr>
            <p:nvPr/>
          </p:nvSpPr>
          <p:spPr bwMode="auto">
            <a:xfrm>
              <a:off x="6038" y="2835"/>
              <a:ext cx="248" cy="184"/>
            </a:xfrm>
            <a:custGeom>
              <a:avLst/>
              <a:gdLst>
                <a:gd name="T0" fmla="*/ 0 w 248"/>
                <a:gd name="T1" fmla="*/ 184 h 184"/>
                <a:gd name="T2" fmla="*/ 0 w 248"/>
                <a:gd name="T3" fmla="*/ 184 h 184"/>
                <a:gd name="T4" fmla="*/ 0 w 248"/>
                <a:gd name="T5" fmla="*/ 0 h 184"/>
                <a:gd name="T6" fmla="*/ 248 w 248"/>
                <a:gd name="T7" fmla="*/ 0 h 184"/>
                <a:gd name="T8" fmla="*/ 248 w 248"/>
                <a:gd name="T9" fmla="*/ 0 h 184"/>
                <a:gd name="T10" fmla="*/ 0 w 248"/>
                <a:gd name="T11" fmla="*/ 0 h 184"/>
                <a:gd name="T12" fmla="*/ 0 w 248"/>
                <a:gd name="T13" fmla="*/ 184 h 184"/>
              </a:gdLst>
              <a:ahLst/>
              <a:cxnLst>
                <a:cxn ang="0">
                  <a:pos x="T0" y="T1"/>
                </a:cxn>
                <a:cxn ang="0">
                  <a:pos x="T2" y="T3"/>
                </a:cxn>
                <a:cxn ang="0">
                  <a:pos x="T4" y="T5"/>
                </a:cxn>
                <a:cxn ang="0">
                  <a:pos x="T6" y="T7"/>
                </a:cxn>
                <a:cxn ang="0">
                  <a:pos x="T8" y="T9"/>
                </a:cxn>
                <a:cxn ang="0">
                  <a:pos x="T10" y="T11"/>
                </a:cxn>
                <a:cxn ang="0">
                  <a:pos x="T12" y="T13"/>
                </a:cxn>
              </a:cxnLst>
              <a:rect l="0" t="0" r="r" b="b"/>
              <a:pathLst>
                <a:path w="248" h="184">
                  <a:moveTo>
                    <a:pt x="0" y="184"/>
                  </a:moveTo>
                  <a:lnTo>
                    <a:pt x="0" y="184"/>
                  </a:lnTo>
                  <a:lnTo>
                    <a:pt x="0" y="0"/>
                  </a:lnTo>
                  <a:lnTo>
                    <a:pt x="248" y="0"/>
                  </a:lnTo>
                  <a:lnTo>
                    <a:pt x="248" y="0"/>
                  </a:lnTo>
                  <a:lnTo>
                    <a:pt x="0" y="0"/>
                  </a:lnTo>
                  <a:lnTo>
                    <a:pt x="0" y="184"/>
                  </a:lnTo>
                  <a:close/>
                </a:path>
              </a:pathLst>
            </a:custGeom>
            <a:solidFill>
              <a:srgbClr val="59B4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73">
                <a:solidFill>
                  <a:srgbClr val="00B0F0"/>
                </a:solidFill>
              </a:endParaRPr>
            </a:p>
          </p:txBody>
        </p:sp>
        <p:sp>
          <p:nvSpPr>
            <p:cNvPr id="46" name="Rectangle 42"/>
            <p:cNvSpPr>
              <a:spLocks noChangeArrowheads="1"/>
            </p:cNvSpPr>
            <p:nvPr/>
          </p:nvSpPr>
          <p:spPr bwMode="auto">
            <a:xfrm>
              <a:off x="6068" y="3086"/>
              <a:ext cx="211" cy="21"/>
            </a:xfrm>
            <a:prstGeom prst="rect">
              <a:avLst/>
            </a:prstGeom>
            <a:solidFill>
              <a:srgbClr val="B0B0B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73">
                <a:solidFill>
                  <a:srgbClr val="00B0F0"/>
                </a:solidFill>
              </a:endParaRPr>
            </a:p>
          </p:txBody>
        </p:sp>
        <p:sp>
          <p:nvSpPr>
            <p:cNvPr id="47" name="Oval 43"/>
            <p:cNvSpPr>
              <a:spLocks noChangeArrowheads="1"/>
            </p:cNvSpPr>
            <p:nvPr/>
          </p:nvSpPr>
          <p:spPr bwMode="auto">
            <a:xfrm>
              <a:off x="6167" y="2819"/>
              <a:ext cx="10" cy="9"/>
            </a:xfrm>
            <a:prstGeom prst="ellipse">
              <a:avLst/>
            </a:prstGeom>
            <a:solidFill>
              <a:srgbClr val="BAC8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73">
                <a:solidFill>
                  <a:srgbClr val="00B0F0"/>
                </a:solidFill>
              </a:endParaRPr>
            </a:p>
          </p:txBody>
        </p:sp>
        <p:sp>
          <p:nvSpPr>
            <p:cNvPr id="48" name="Freeform 44"/>
            <p:cNvSpPr>
              <a:spLocks/>
            </p:cNvSpPr>
            <p:nvPr/>
          </p:nvSpPr>
          <p:spPr bwMode="auto">
            <a:xfrm>
              <a:off x="6115" y="2855"/>
              <a:ext cx="116" cy="70"/>
            </a:xfrm>
            <a:custGeom>
              <a:avLst/>
              <a:gdLst>
                <a:gd name="T0" fmla="*/ 40 w 80"/>
                <a:gd name="T1" fmla="*/ 0 h 48"/>
                <a:gd name="T2" fmla="*/ 40 w 80"/>
                <a:gd name="T3" fmla="*/ 1 h 48"/>
                <a:gd name="T4" fmla="*/ 1 w 80"/>
                <a:gd name="T5" fmla="*/ 23 h 48"/>
                <a:gd name="T6" fmla="*/ 0 w 80"/>
                <a:gd name="T7" fmla="*/ 24 h 48"/>
                <a:gd name="T8" fmla="*/ 1 w 80"/>
                <a:gd name="T9" fmla="*/ 25 h 48"/>
                <a:gd name="T10" fmla="*/ 40 w 80"/>
                <a:gd name="T11" fmla="*/ 47 h 48"/>
                <a:gd name="T12" fmla="*/ 40 w 80"/>
                <a:gd name="T13" fmla="*/ 48 h 48"/>
                <a:gd name="T14" fmla="*/ 41 w 80"/>
                <a:gd name="T15" fmla="*/ 47 h 48"/>
                <a:gd name="T16" fmla="*/ 80 w 80"/>
                <a:gd name="T17" fmla="*/ 25 h 48"/>
                <a:gd name="T18" fmla="*/ 80 w 80"/>
                <a:gd name="T19" fmla="*/ 24 h 48"/>
                <a:gd name="T20" fmla="*/ 80 w 80"/>
                <a:gd name="T21" fmla="*/ 23 h 48"/>
                <a:gd name="T22" fmla="*/ 41 w 80"/>
                <a:gd name="T23" fmla="*/ 1 h 48"/>
                <a:gd name="T24" fmla="*/ 40 w 80"/>
                <a:gd name="T25"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0" h="48">
                  <a:moveTo>
                    <a:pt x="40" y="0"/>
                  </a:moveTo>
                  <a:cubicBezTo>
                    <a:pt x="40" y="0"/>
                    <a:pt x="40" y="1"/>
                    <a:pt x="40" y="1"/>
                  </a:cubicBezTo>
                  <a:cubicBezTo>
                    <a:pt x="1" y="23"/>
                    <a:pt x="1" y="23"/>
                    <a:pt x="1" y="23"/>
                  </a:cubicBezTo>
                  <a:cubicBezTo>
                    <a:pt x="1" y="23"/>
                    <a:pt x="0" y="23"/>
                    <a:pt x="0" y="24"/>
                  </a:cubicBezTo>
                  <a:cubicBezTo>
                    <a:pt x="0" y="24"/>
                    <a:pt x="1" y="25"/>
                    <a:pt x="1" y="25"/>
                  </a:cubicBezTo>
                  <a:cubicBezTo>
                    <a:pt x="40" y="47"/>
                    <a:pt x="40" y="47"/>
                    <a:pt x="40" y="47"/>
                  </a:cubicBezTo>
                  <a:cubicBezTo>
                    <a:pt x="40" y="48"/>
                    <a:pt x="40" y="48"/>
                    <a:pt x="40" y="48"/>
                  </a:cubicBezTo>
                  <a:cubicBezTo>
                    <a:pt x="41" y="47"/>
                    <a:pt x="41" y="47"/>
                    <a:pt x="41" y="47"/>
                  </a:cubicBezTo>
                  <a:cubicBezTo>
                    <a:pt x="80" y="25"/>
                    <a:pt x="80" y="25"/>
                    <a:pt x="80" y="25"/>
                  </a:cubicBezTo>
                  <a:cubicBezTo>
                    <a:pt x="80" y="25"/>
                    <a:pt x="80" y="24"/>
                    <a:pt x="80" y="24"/>
                  </a:cubicBezTo>
                  <a:cubicBezTo>
                    <a:pt x="80" y="24"/>
                    <a:pt x="80" y="23"/>
                    <a:pt x="80" y="23"/>
                  </a:cubicBezTo>
                  <a:cubicBezTo>
                    <a:pt x="41" y="1"/>
                    <a:pt x="41" y="1"/>
                    <a:pt x="41" y="1"/>
                  </a:cubicBezTo>
                  <a:cubicBezTo>
                    <a:pt x="41" y="1"/>
                    <a:pt x="40" y="0"/>
                    <a:pt x="40" y="0"/>
                  </a:cubicBezTo>
                </a:path>
              </a:pathLst>
            </a:custGeom>
            <a:solidFill>
              <a:srgbClr val="E5F8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73">
                <a:solidFill>
                  <a:srgbClr val="00B0F0"/>
                </a:solidFill>
              </a:endParaRPr>
            </a:p>
          </p:txBody>
        </p:sp>
        <p:sp>
          <p:nvSpPr>
            <p:cNvPr id="49" name="Freeform 45"/>
            <p:cNvSpPr>
              <a:spLocks/>
            </p:cNvSpPr>
            <p:nvPr/>
          </p:nvSpPr>
          <p:spPr bwMode="auto">
            <a:xfrm>
              <a:off x="6107" y="2902"/>
              <a:ext cx="60" cy="101"/>
            </a:xfrm>
            <a:custGeom>
              <a:avLst/>
              <a:gdLst>
                <a:gd name="T0" fmla="*/ 1 w 41"/>
                <a:gd name="T1" fmla="*/ 0 h 70"/>
                <a:gd name="T2" fmla="*/ 0 w 41"/>
                <a:gd name="T3" fmla="*/ 1 h 70"/>
                <a:gd name="T4" fmla="*/ 0 w 41"/>
                <a:gd name="T5" fmla="*/ 2 h 70"/>
                <a:gd name="T6" fmla="*/ 0 w 41"/>
                <a:gd name="T7" fmla="*/ 46 h 70"/>
                <a:gd name="T8" fmla="*/ 0 w 41"/>
                <a:gd name="T9" fmla="*/ 47 h 70"/>
                <a:gd name="T10" fmla="*/ 39 w 41"/>
                <a:gd name="T11" fmla="*/ 70 h 70"/>
                <a:gd name="T12" fmla="*/ 40 w 41"/>
                <a:gd name="T13" fmla="*/ 70 h 70"/>
                <a:gd name="T14" fmla="*/ 40 w 41"/>
                <a:gd name="T15" fmla="*/ 70 h 70"/>
                <a:gd name="T16" fmla="*/ 41 w 41"/>
                <a:gd name="T17" fmla="*/ 69 h 70"/>
                <a:gd name="T18" fmla="*/ 41 w 41"/>
                <a:gd name="T19" fmla="*/ 24 h 70"/>
                <a:gd name="T20" fmla="*/ 40 w 41"/>
                <a:gd name="T21" fmla="*/ 23 h 70"/>
                <a:gd name="T22" fmla="*/ 2 w 41"/>
                <a:gd name="T23" fmla="*/ 1 h 70"/>
                <a:gd name="T24" fmla="*/ 1 w 41"/>
                <a:gd name="T25"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 h="70">
                  <a:moveTo>
                    <a:pt x="1" y="0"/>
                  </a:moveTo>
                  <a:cubicBezTo>
                    <a:pt x="1" y="0"/>
                    <a:pt x="1" y="1"/>
                    <a:pt x="0" y="1"/>
                  </a:cubicBezTo>
                  <a:cubicBezTo>
                    <a:pt x="0" y="1"/>
                    <a:pt x="0" y="1"/>
                    <a:pt x="0" y="2"/>
                  </a:cubicBezTo>
                  <a:cubicBezTo>
                    <a:pt x="0" y="46"/>
                    <a:pt x="0" y="46"/>
                    <a:pt x="0" y="46"/>
                  </a:cubicBezTo>
                  <a:cubicBezTo>
                    <a:pt x="0" y="47"/>
                    <a:pt x="0" y="47"/>
                    <a:pt x="0" y="47"/>
                  </a:cubicBezTo>
                  <a:cubicBezTo>
                    <a:pt x="39" y="70"/>
                    <a:pt x="39" y="70"/>
                    <a:pt x="39" y="70"/>
                  </a:cubicBezTo>
                  <a:cubicBezTo>
                    <a:pt x="40" y="70"/>
                    <a:pt x="40" y="70"/>
                    <a:pt x="40" y="70"/>
                  </a:cubicBezTo>
                  <a:cubicBezTo>
                    <a:pt x="40" y="70"/>
                    <a:pt x="40" y="70"/>
                    <a:pt x="40" y="70"/>
                  </a:cubicBezTo>
                  <a:cubicBezTo>
                    <a:pt x="41" y="70"/>
                    <a:pt x="41" y="69"/>
                    <a:pt x="41" y="69"/>
                  </a:cubicBezTo>
                  <a:cubicBezTo>
                    <a:pt x="41" y="24"/>
                    <a:pt x="41" y="24"/>
                    <a:pt x="41" y="24"/>
                  </a:cubicBezTo>
                  <a:cubicBezTo>
                    <a:pt x="41" y="24"/>
                    <a:pt x="41" y="23"/>
                    <a:pt x="40" y="23"/>
                  </a:cubicBezTo>
                  <a:cubicBezTo>
                    <a:pt x="2" y="1"/>
                    <a:pt x="2" y="1"/>
                    <a:pt x="2" y="1"/>
                  </a:cubicBezTo>
                  <a:cubicBezTo>
                    <a:pt x="1" y="1"/>
                    <a:pt x="1" y="0"/>
                    <a:pt x="1" y="0"/>
                  </a:cubicBezTo>
                </a:path>
              </a:pathLst>
            </a:custGeom>
            <a:solidFill>
              <a:srgbClr val="CCF1F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73">
                <a:solidFill>
                  <a:srgbClr val="00B0F0"/>
                </a:solidFill>
              </a:endParaRPr>
            </a:p>
          </p:txBody>
        </p:sp>
        <p:sp>
          <p:nvSpPr>
            <p:cNvPr id="50" name="Freeform 46"/>
            <p:cNvSpPr>
              <a:spLocks/>
            </p:cNvSpPr>
            <p:nvPr/>
          </p:nvSpPr>
          <p:spPr bwMode="auto">
            <a:xfrm>
              <a:off x="6180" y="2903"/>
              <a:ext cx="59" cy="100"/>
            </a:xfrm>
            <a:custGeom>
              <a:avLst/>
              <a:gdLst>
                <a:gd name="T0" fmla="*/ 39 w 41"/>
                <a:gd name="T1" fmla="*/ 0 h 69"/>
                <a:gd name="T2" fmla="*/ 39 w 41"/>
                <a:gd name="T3" fmla="*/ 0 h 69"/>
                <a:gd name="T4" fmla="*/ 0 w 41"/>
                <a:gd name="T5" fmla="*/ 22 h 69"/>
                <a:gd name="T6" fmla="*/ 0 w 41"/>
                <a:gd name="T7" fmla="*/ 23 h 69"/>
                <a:gd name="T8" fmla="*/ 0 w 41"/>
                <a:gd name="T9" fmla="*/ 68 h 69"/>
                <a:gd name="T10" fmla="*/ 0 w 41"/>
                <a:gd name="T11" fmla="*/ 69 h 69"/>
                <a:gd name="T12" fmla="*/ 1 w 41"/>
                <a:gd name="T13" fmla="*/ 69 h 69"/>
                <a:gd name="T14" fmla="*/ 1 w 41"/>
                <a:gd name="T15" fmla="*/ 69 h 69"/>
                <a:gd name="T16" fmla="*/ 40 w 41"/>
                <a:gd name="T17" fmla="*/ 46 h 69"/>
                <a:gd name="T18" fmla="*/ 41 w 41"/>
                <a:gd name="T19" fmla="*/ 45 h 69"/>
                <a:gd name="T20" fmla="*/ 41 w 41"/>
                <a:gd name="T21" fmla="*/ 1 h 69"/>
                <a:gd name="T22" fmla="*/ 40 w 41"/>
                <a:gd name="T23" fmla="*/ 0 h 69"/>
                <a:gd name="T24" fmla="*/ 39 w 41"/>
                <a:gd name="T25" fmla="*/ 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 h="69">
                  <a:moveTo>
                    <a:pt x="39" y="0"/>
                  </a:moveTo>
                  <a:cubicBezTo>
                    <a:pt x="39" y="0"/>
                    <a:pt x="39" y="0"/>
                    <a:pt x="39" y="0"/>
                  </a:cubicBezTo>
                  <a:cubicBezTo>
                    <a:pt x="0" y="22"/>
                    <a:pt x="0" y="22"/>
                    <a:pt x="0" y="22"/>
                  </a:cubicBezTo>
                  <a:cubicBezTo>
                    <a:pt x="0" y="22"/>
                    <a:pt x="0" y="23"/>
                    <a:pt x="0" y="23"/>
                  </a:cubicBezTo>
                  <a:cubicBezTo>
                    <a:pt x="0" y="68"/>
                    <a:pt x="0" y="68"/>
                    <a:pt x="0" y="68"/>
                  </a:cubicBezTo>
                  <a:cubicBezTo>
                    <a:pt x="0" y="68"/>
                    <a:pt x="0" y="69"/>
                    <a:pt x="0" y="69"/>
                  </a:cubicBezTo>
                  <a:cubicBezTo>
                    <a:pt x="1" y="69"/>
                    <a:pt x="1" y="69"/>
                    <a:pt x="1" y="69"/>
                  </a:cubicBezTo>
                  <a:cubicBezTo>
                    <a:pt x="1" y="69"/>
                    <a:pt x="1" y="69"/>
                    <a:pt x="1" y="69"/>
                  </a:cubicBezTo>
                  <a:cubicBezTo>
                    <a:pt x="40" y="46"/>
                    <a:pt x="40" y="46"/>
                    <a:pt x="40" y="46"/>
                  </a:cubicBezTo>
                  <a:cubicBezTo>
                    <a:pt x="40" y="46"/>
                    <a:pt x="41" y="46"/>
                    <a:pt x="41" y="45"/>
                  </a:cubicBezTo>
                  <a:cubicBezTo>
                    <a:pt x="41" y="1"/>
                    <a:pt x="41" y="1"/>
                    <a:pt x="41" y="1"/>
                  </a:cubicBezTo>
                  <a:cubicBezTo>
                    <a:pt x="41" y="0"/>
                    <a:pt x="40" y="0"/>
                    <a:pt x="40" y="0"/>
                  </a:cubicBezTo>
                  <a:cubicBezTo>
                    <a:pt x="40" y="0"/>
                    <a:pt x="40" y="0"/>
                    <a:pt x="39" y="0"/>
                  </a:cubicBezTo>
                </a:path>
              </a:pathLst>
            </a:custGeom>
            <a:solidFill>
              <a:srgbClr val="80DDF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73">
                <a:solidFill>
                  <a:srgbClr val="00B0F0"/>
                </a:solidFill>
              </a:endParaRPr>
            </a:p>
          </p:txBody>
        </p:sp>
        <p:sp>
          <p:nvSpPr>
            <p:cNvPr id="51" name="Rectangle 47"/>
            <p:cNvSpPr>
              <a:spLocks noChangeArrowheads="1"/>
            </p:cNvSpPr>
            <p:nvPr/>
          </p:nvSpPr>
          <p:spPr bwMode="auto">
            <a:xfrm>
              <a:off x="6417" y="2788"/>
              <a:ext cx="503"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32418"/>
              <a:r>
                <a:rPr lang="en-US" altLang="en-US" sz="1734">
                  <a:solidFill>
                    <a:srgbClr val="FFFFFF"/>
                  </a:solidFill>
                  <a:latin typeface="Segoe Pro Display Light" panose="020B0302040504020203" pitchFamily="34" charset="0"/>
                </a:rPr>
                <a:t>Virtual</a:t>
              </a:r>
              <a:endParaRPr lang="en-US" altLang="en-US" sz="1873">
                <a:solidFill>
                  <a:srgbClr val="00B0F0"/>
                </a:solidFill>
              </a:endParaRPr>
            </a:p>
          </p:txBody>
        </p:sp>
        <p:sp>
          <p:nvSpPr>
            <p:cNvPr id="52" name="Rectangle 48"/>
            <p:cNvSpPr>
              <a:spLocks noChangeArrowheads="1"/>
            </p:cNvSpPr>
            <p:nvPr/>
          </p:nvSpPr>
          <p:spPr bwMode="auto">
            <a:xfrm>
              <a:off x="6417" y="2933"/>
              <a:ext cx="791" cy="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32418"/>
              <a:r>
                <a:rPr lang="en-US" altLang="en-US" sz="1873">
                  <a:solidFill>
                    <a:srgbClr val="FFFFFF"/>
                  </a:solidFill>
                  <a:latin typeface="Segoe Pro Display Light" panose="020B0302040504020203" pitchFamily="34" charset="0"/>
                </a:rPr>
                <a:t>Machines</a:t>
              </a:r>
              <a:endParaRPr lang="en-US" altLang="en-US" sz="1873">
                <a:solidFill>
                  <a:srgbClr val="00B0F0"/>
                </a:solidFill>
              </a:endParaRPr>
            </a:p>
          </p:txBody>
        </p:sp>
        <p:sp>
          <p:nvSpPr>
            <p:cNvPr id="53" name="Freeform 49"/>
            <p:cNvSpPr>
              <a:spLocks/>
            </p:cNvSpPr>
            <p:nvPr/>
          </p:nvSpPr>
          <p:spPr bwMode="auto">
            <a:xfrm>
              <a:off x="4531" y="318"/>
              <a:ext cx="945" cy="955"/>
            </a:xfrm>
            <a:custGeom>
              <a:avLst/>
              <a:gdLst>
                <a:gd name="T0" fmla="*/ 650 w 650"/>
                <a:gd name="T1" fmla="*/ 0 h 658"/>
                <a:gd name="T2" fmla="*/ 608 w 650"/>
                <a:gd name="T3" fmla="*/ 42 h 658"/>
                <a:gd name="T4" fmla="*/ 608 w 650"/>
                <a:gd name="T5" fmla="*/ 602 h 658"/>
                <a:gd name="T6" fmla="*/ 608 w 650"/>
                <a:gd name="T7" fmla="*/ 617 h 658"/>
                <a:gd name="T8" fmla="*/ 566 w 650"/>
                <a:gd name="T9" fmla="*/ 658 h 658"/>
                <a:gd name="T10" fmla="*/ 0 w 650"/>
                <a:gd name="T11" fmla="*/ 658 h 658"/>
                <a:gd name="T12" fmla="*/ 42 w 650"/>
                <a:gd name="T13" fmla="*/ 617 h 658"/>
                <a:gd name="T14" fmla="*/ 42 w 650"/>
                <a:gd name="T15" fmla="*/ 602 h 658"/>
                <a:gd name="T16" fmla="*/ 42 w 650"/>
                <a:gd name="T17" fmla="*/ 42 h 658"/>
                <a:gd name="T18" fmla="*/ 84 w 650"/>
                <a:gd name="T19" fmla="*/ 0 h 658"/>
                <a:gd name="T20" fmla="*/ 650 w 650"/>
                <a:gd name="T21" fmla="*/ 0 h 6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50" h="658">
                  <a:moveTo>
                    <a:pt x="650" y="0"/>
                  </a:moveTo>
                  <a:cubicBezTo>
                    <a:pt x="627" y="0"/>
                    <a:pt x="608" y="19"/>
                    <a:pt x="608" y="42"/>
                  </a:cubicBezTo>
                  <a:cubicBezTo>
                    <a:pt x="608" y="602"/>
                    <a:pt x="608" y="602"/>
                    <a:pt x="608" y="602"/>
                  </a:cubicBezTo>
                  <a:cubicBezTo>
                    <a:pt x="608" y="617"/>
                    <a:pt x="608" y="617"/>
                    <a:pt x="608" y="617"/>
                  </a:cubicBezTo>
                  <a:cubicBezTo>
                    <a:pt x="608" y="640"/>
                    <a:pt x="590" y="658"/>
                    <a:pt x="566" y="658"/>
                  </a:cubicBezTo>
                  <a:cubicBezTo>
                    <a:pt x="0" y="658"/>
                    <a:pt x="0" y="658"/>
                    <a:pt x="0" y="658"/>
                  </a:cubicBezTo>
                  <a:cubicBezTo>
                    <a:pt x="23" y="658"/>
                    <a:pt x="42" y="640"/>
                    <a:pt x="42" y="617"/>
                  </a:cubicBezTo>
                  <a:cubicBezTo>
                    <a:pt x="42" y="602"/>
                    <a:pt x="42" y="602"/>
                    <a:pt x="42" y="602"/>
                  </a:cubicBezTo>
                  <a:cubicBezTo>
                    <a:pt x="42" y="42"/>
                    <a:pt x="42" y="42"/>
                    <a:pt x="42" y="42"/>
                  </a:cubicBezTo>
                  <a:cubicBezTo>
                    <a:pt x="42" y="19"/>
                    <a:pt x="60" y="0"/>
                    <a:pt x="84" y="0"/>
                  </a:cubicBezTo>
                  <a:lnTo>
                    <a:pt x="650" y="0"/>
                  </a:lnTo>
                  <a:close/>
                </a:path>
              </a:pathLst>
            </a:custGeom>
            <a:solidFill>
              <a:srgbClr val="D1D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73">
                <a:solidFill>
                  <a:srgbClr val="00B0F0"/>
                </a:solidFill>
              </a:endParaRPr>
            </a:p>
          </p:txBody>
        </p:sp>
        <p:sp>
          <p:nvSpPr>
            <p:cNvPr id="54" name="Freeform 50"/>
            <p:cNvSpPr>
              <a:spLocks/>
            </p:cNvSpPr>
            <p:nvPr/>
          </p:nvSpPr>
          <p:spPr bwMode="auto">
            <a:xfrm>
              <a:off x="4653" y="318"/>
              <a:ext cx="884" cy="120"/>
            </a:xfrm>
            <a:custGeom>
              <a:avLst/>
              <a:gdLst>
                <a:gd name="T0" fmla="*/ 566 w 608"/>
                <a:gd name="T1" fmla="*/ 0 h 83"/>
                <a:gd name="T2" fmla="*/ 0 w 608"/>
                <a:gd name="T3" fmla="*/ 0 h 83"/>
                <a:gd name="T4" fmla="*/ 41 w 608"/>
                <a:gd name="T5" fmla="*/ 42 h 83"/>
                <a:gd name="T6" fmla="*/ 0 w 608"/>
                <a:gd name="T7" fmla="*/ 83 h 83"/>
                <a:gd name="T8" fmla="*/ 566 w 608"/>
                <a:gd name="T9" fmla="*/ 83 h 83"/>
                <a:gd name="T10" fmla="*/ 608 w 608"/>
                <a:gd name="T11" fmla="*/ 42 h 83"/>
                <a:gd name="T12" fmla="*/ 566 w 608"/>
                <a:gd name="T13" fmla="*/ 0 h 83"/>
              </a:gdLst>
              <a:ahLst/>
              <a:cxnLst>
                <a:cxn ang="0">
                  <a:pos x="T0" y="T1"/>
                </a:cxn>
                <a:cxn ang="0">
                  <a:pos x="T2" y="T3"/>
                </a:cxn>
                <a:cxn ang="0">
                  <a:pos x="T4" y="T5"/>
                </a:cxn>
                <a:cxn ang="0">
                  <a:pos x="T6" y="T7"/>
                </a:cxn>
                <a:cxn ang="0">
                  <a:pos x="T8" y="T9"/>
                </a:cxn>
                <a:cxn ang="0">
                  <a:pos x="T10" y="T11"/>
                </a:cxn>
                <a:cxn ang="0">
                  <a:pos x="T12" y="T13"/>
                </a:cxn>
              </a:cxnLst>
              <a:rect l="0" t="0" r="r" b="b"/>
              <a:pathLst>
                <a:path w="608" h="83">
                  <a:moveTo>
                    <a:pt x="566" y="0"/>
                  </a:moveTo>
                  <a:cubicBezTo>
                    <a:pt x="0" y="0"/>
                    <a:pt x="0" y="0"/>
                    <a:pt x="0" y="0"/>
                  </a:cubicBezTo>
                  <a:cubicBezTo>
                    <a:pt x="23" y="0"/>
                    <a:pt x="41" y="19"/>
                    <a:pt x="41" y="42"/>
                  </a:cubicBezTo>
                  <a:cubicBezTo>
                    <a:pt x="41" y="65"/>
                    <a:pt x="23" y="83"/>
                    <a:pt x="0" y="83"/>
                  </a:cubicBezTo>
                  <a:cubicBezTo>
                    <a:pt x="566" y="83"/>
                    <a:pt x="566" y="83"/>
                    <a:pt x="566" y="83"/>
                  </a:cubicBezTo>
                  <a:cubicBezTo>
                    <a:pt x="589" y="83"/>
                    <a:pt x="608" y="65"/>
                    <a:pt x="608" y="42"/>
                  </a:cubicBezTo>
                  <a:cubicBezTo>
                    <a:pt x="608" y="19"/>
                    <a:pt x="589" y="0"/>
                    <a:pt x="566"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73">
                <a:solidFill>
                  <a:srgbClr val="00B0F0"/>
                </a:solidFill>
              </a:endParaRPr>
            </a:p>
          </p:txBody>
        </p:sp>
        <p:sp>
          <p:nvSpPr>
            <p:cNvPr id="55" name="Freeform 51"/>
            <p:cNvSpPr>
              <a:spLocks/>
            </p:cNvSpPr>
            <p:nvPr/>
          </p:nvSpPr>
          <p:spPr bwMode="auto">
            <a:xfrm>
              <a:off x="4611" y="379"/>
              <a:ext cx="102" cy="59"/>
            </a:xfrm>
            <a:custGeom>
              <a:avLst/>
              <a:gdLst>
                <a:gd name="T0" fmla="*/ 3 w 70"/>
                <a:gd name="T1" fmla="*/ 24 h 41"/>
                <a:gd name="T2" fmla="*/ 29 w 70"/>
                <a:gd name="T3" fmla="*/ 41 h 41"/>
                <a:gd name="T4" fmla="*/ 70 w 70"/>
                <a:gd name="T5" fmla="*/ 0 h 41"/>
                <a:gd name="T6" fmla="*/ 29 w 70"/>
                <a:gd name="T7" fmla="*/ 0 h 41"/>
                <a:gd name="T8" fmla="*/ 3 w 70"/>
                <a:gd name="T9" fmla="*/ 24 h 41"/>
              </a:gdLst>
              <a:ahLst/>
              <a:cxnLst>
                <a:cxn ang="0">
                  <a:pos x="T0" y="T1"/>
                </a:cxn>
                <a:cxn ang="0">
                  <a:pos x="T2" y="T3"/>
                </a:cxn>
                <a:cxn ang="0">
                  <a:pos x="T4" y="T5"/>
                </a:cxn>
                <a:cxn ang="0">
                  <a:pos x="T6" y="T7"/>
                </a:cxn>
                <a:cxn ang="0">
                  <a:pos x="T8" y="T9"/>
                </a:cxn>
              </a:cxnLst>
              <a:rect l="0" t="0" r="r" b="b"/>
              <a:pathLst>
                <a:path w="70" h="41">
                  <a:moveTo>
                    <a:pt x="3" y="24"/>
                  </a:moveTo>
                  <a:cubicBezTo>
                    <a:pt x="7" y="40"/>
                    <a:pt x="29" y="41"/>
                    <a:pt x="29" y="41"/>
                  </a:cubicBezTo>
                  <a:cubicBezTo>
                    <a:pt x="52" y="41"/>
                    <a:pt x="70" y="23"/>
                    <a:pt x="70" y="0"/>
                  </a:cubicBezTo>
                  <a:cubicBezTo>
                    <a:pt x="29" y="0"/>
                    <a:pt x="29" y="0"/>
                    <a:pt x="29" y="0"/>
                  </a:cubicBezTo>
                  <a:cubicBezTo>
                    <a:pt x="15" y="0"/>
                    <a:pt x="0" y="9"/>
                    <a:pt x="3" y="24"/>
                  </a:cubicBezTo>
                  <a:close/>
                </a:path>
              </a:pathLst>
            </a:custGeom>
            <a:solidFill>
              <a:srgbClr val="8082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73">
                <a:solidFill>
                  <a:srgbClr val="00B0F0"/>
                </a:solidFill>
              </a:endParaRPr>
            </a:p>
          </p:txBody>
        </p:sp>
        <p:sp>
          <p:nvSpPr>
            <p:cNvPr id="56" name="Freeform 52"/>
            <p:cNvSpPr>
              <a:spLocks/>
            </p:cNvSpPr>
            <p:nvPr/>
          </p:nvSpPr>
          <p:spPr bwMode="auto">
            <a:xfrm>
              <a:off x="4531" y="1153"/>
              <a:ext cx="61" cy="61"/>
            </a:xfrm>
            <a:custGeom>
              <a:avLst/>
              <a:gdLst>
                <a:gd name="T0" fmla="*/ 0 w 42"/>
                <a:gd name="T1" fmla="*/ 0 h 42"/>
                <a:gd name="T2" fmla="*/ 25 w 42"/>
                <a:gd name="T3" fmla="*/ 17 h 42"/>
                <a:gd name="T4" fmla="*/ 0 w 42"/>
                <a:gd name="T5" fmla="*/ 42 h 42"/>
                <a:gd name="T6" fmla="*/ 42 w 42"/>
                <a:gd name="T7" fmla="*/ 42 h 42"/>
                <a:gd name="T8" fmla="*/ 42 w 42"/>
                <a:gd name="T9" fmla="*/ 0 h 42"/>
                <a:gd name="T10" fmla="*/ 0 w 42"/>
                <a:gd name="T11" fmla="*/ 0 h 42"/>
              </a:gdLst>
              <a:ahLst/>
              <a:cxnLst>
                <a:cxn ang="0">
                  <a:pos x="T0" y="T1"/>
                </a:cxn>
                <a:cxn ang="0">
                  <a:pos x="T2" y="T3"/>
                </a:cxn>
                <a:cxn ang="0">
                  <a:pos x="T4" y="T5"/>
                </a:cxn>
                <a:cxn ang="0">
                  <a:pos x="T6" y="T7"/>
                </a:cxn>
                <a:cxn ang="0">
                  <a:pos x="T8" y="T9"/>
                </a:cxn>
                <a:cxn ang="0">
                  <a:pos x="T10" y="T11"/>
                </a:cxn>
              </a:cxnLst>
              <a:rect l="0" t="0" r="r" b="b"/>
              <a:pathLst>
                <a:path w="42" h="42">
                  <a:moveTo>
                    <a:pt x="0" y="0"/>
                  </a:moveTo>
                  <a:cubicBezTo>
                    <a:pt x="0" y="0"/>
                    <a:pt x="22" y="2"/>
                    <a:pt x="25" y="17"/>
                  </a:cubicBezTo>
                  <a:cubicBezTo>
                    <a:pt x="29" y="32"/>
                    <a:pt x="13" y="42"/>
                    <a:pt x="0" y="42"/>
                  </a:cubicBezTo>
                  <a:cubicBezTo>
                    <a:pt x="42" y="42"/>
                    <a:pt x="42" y="42"/>
                    <a:pt x="42" y="42"/>
                  </a:cubicBezTo>
                  <a:cubicBezTo>
                    <a:pt x="42" y="0"/>
                    <a:pt x="42" y="0"/>
                    <a:pt x="42" y="0"/>
                  </a:cubicBezTo>
                  <a:cubicBezTo>
                    <a:pt x="0" y="0"/>
                    <a:pt x="0" y="0"/>
                    <a:pt x="0" y="0"/>
                  </a:cubicBezTo>
                  <a:close/>
                </a:path>
              </a:pathLst>
            </a:custGeom>
            <a:solidFill>
              <a:srgbClr val="BCBE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73">
                <a:solidFill>
                  <a:srgbClr val="00B0F0"/>
                </a:solidFill>
              </a:endParaRPr>
            </a:p>
          </p:txBody>
        </p:sp>
        <p:sp>
          <p:nvSpPr>
            <p:cNvPr id="57" name="Freeform 53"/>
            <p:cNvSpPr>
              <a:spLocks/>
            </p:cNvSpPr>
            <p:nvPr/>
          </p:nvSpPr>
          <p:spPr bwMode="auto">
            <a:xfrm>
              <a:off x="4470" y="1153"/>
              <a:ext cx="122" cy="120"/>
            </a:xfrm>
            <a:custGeom>
              <a:avLst/>
              <a:gdLst>
                <a:gd name="T0" fmla="*/ 42 w 84"/>
                <a:gd name="T1" fmla="*/ 42 h 83"/>
                <a:gd name="T2" fmla="*/ 67 w 84"/>
                <a:gd name="T3" fmla="*/ 17 h 83"/>
                <a:gd name="T4" fmla="*/ 42 w 84"/>
                <a:gd name="T5" fmla="*/ 0 h 83"/>
                <a:gd name="T6" fmla="*/ 0 w 84"/>
                <a:gd name="T7" fmla="*/ 42 h 83"/>
                <a:gd name="T8" fmla="*/ 42 w 84"/>
                <a:gd name="T9" fmla="*/ 83 h 83"/>
                <a:gd name="T10" fmla="*/ 84 w 84"/>
                <a:gd name="T11" fmla="*/ 42 h 83"/>
                <a:gd name="T12" fmla="*/ 82 w 84"/>
                <a:gd name="T13" fmla="*/ 42 h 83"/>
                <a:gd name="T14" fmla="*/ 42 w 84"/>
                <a:gd name="T15" fmla="*/ 42 h 8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83">
                  <a:moveTo>
                    <a:pt x="42" y="42"/>
                  </a:moveTo>
                  <a:cubicBezTo>
                    <a:pt x="55" y="42"/>
                    <a:pt x="71" y="32"/>
                    <a:pt x="67" y="17"/>
                  </a:cubicBezTo>
                  <a:cubicBezTo>
                    <a:pt x="64" y="2"/>
                    <a:pt x="42" y="0"/>
                    <a:pt x="42" y="0"/>
                  </a:cubicBezTo>
                  <a:cubicBezTo>
                    <a:pt x="19" y="0"/>
                    <a:pt x="0" y="19"/>
                    <a:pt x="0" y="42"/>
                  </a:cubicBezTo>
                  <a:cubicBezTo>
                    <a:pt x="0" y="65"/>
                    <a:pt x="19" y="83"/>
                    <a:pt x="42" y="83"/>
                  </a:cubicBezTo>
                  <a:cubicBezTo>
                    <a:pt x="65" y="83"/>
                    <a:pt x="84" y="65"/>
                    <a:pt x="84" y="42"/>
                  </a:cubicBezTo>
                  <a:cubicBezTo>
                    <a:pt x="82" y="42"/>
                    <a:pt x="82" y="42"/>
                    <a:pt x="82" y="42"/>
                  </a:cubicBezTo>
                  <a:lnTo>
                    <a:pt x="42" y="42"/>
                  </a:lnTo>
                  <a:close/>
                </a:path>
              </a:pathLst>
            </a:custGeom>
            <a:solidFill>
              <a:srgbClr val="8082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73">
                <a:solidFill>
                  <a:srgbClr val="00B0F0"/>
                </a:solidFill>
              </a:endParaRPr>
            </a:p>
          </p:txBody>
        </p:sp>
        <p:sp>
          <p:nvSpPr>
            <p:cNvPr id="58" name="Rectangle 54"/>
            <p:cNvSpPr>
              <a:spLocks noChangeArrowheads="1"/>
            </p:cNvSpPr>
            <p:nvPr/>
          </p:nvSpPr>
          <p:spPr bwMode="auto">
            <a:xfrm>
              <a:off x="4731" y="523"/>
              <a:ext cx="589" cy="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32418"/>
              <a:r>
                <a:rPr lang="en-US" altLang="en-US" sz="2040" dirty="0">
                  <a:solidFill>
                    <a:srgbClr val="414042"/>
                  </a:solidFill>
                  <a:latin typeface="Segoe Pro Display Light" panose="020B0302040504020203" pitchFamily="34" charset="0"/>
                </a:rPr>
                <a:t>SQL-A</a:t>
              </a:r>
              <a:endParaRPr lang="en-US" altLang="en-US" sz="1428" dirty="0">
                <a:solidFill>
                  <a:srgbClr val="00B0F0"/>
                </a:solidFill>
              </a:endParaRPr>
            </a:p>
          </p:txBody>
        </p:sp>
        <p:sp>
          <p:nvSpPr>
            <p:cNvPr id="59" name="Rectangle 55"/>
            <p:cNvSpPr>
              <a:spLocks noChangeArrowheads="1"/>
            </p:cNvSpPr>
            <p:nvPr/>
          </p:nvSpPr>
          <p:spPr bwMode="auto">
            <a:xfrm>
              <a:off x="4671" y="738"/>
              <a:ext cx="727" cy="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32418"/>
              <a:r>
                <a:rPr lang="en-US" altLang="en-US" sz="2040" dirty="0">
                  <a:solidFill>
                    <a:srgbClr val="414042"/>
                  </a:solidFill>
                  <a:latin typeface="Segoe Pro Display Light" panose="020B0302040504020203" pitchFamily="34" charset="0"/>
                </a:rPr>
                <a:t>Website</a:t>
              </a:r>
              <a:endParaRPr lang="en-US" altLang="en-US" sz="1428" dirty="0">
                <a:solidFill>
                  <a:srgbClr val="00B0F0"/>
                </a:solidFill>
              </a:endParaRPr>
            </a:p>
          </p:txBody>
        </p:sp>
        <p:sp>
          <p:nvSpPr>
            <p:cNvPr id="60" name="Rectangle 56"/>
            <p:cNvSpPr>
              <a:spLocks noChangeArrowheads="1"/>
            </p:cNvSpPr>
            <p:nvPr/>
          </p:nvSpPr>
          <p:spPr bwMode="auto">
            <a:xfrm>
              <a:off x="4744" y="1020"/>
              <a:ext cx="565"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ctr" defTabSz="932418"/>
              <a:r>
                <a:rPr lang="en-US" altLang="en-US" sz="816" b="1" dirty="0">
                  <a:solidFill>
                    <a:srgbClr val="414042"/>
                  </a:solidFill>
                  <a:latin typeface="Segoe Pro Display Semibold" panose="020B0702040504020203" pitchFamily="34" charset="0"/>
                </a:rPr>
                <a:t>[SQL CONFIG] </a:t>
              </a:r>
              <a:br>
                <a:rPr lang="en-US" altLang="en-US" sz="816" b="1" dirty="0">
                  <a:solidFill>
                    <a:srgbClr val="414042"/>
                  </a:solidFill>
                  <a:latin typeface="Segoe Pro Display Semibold" panose="020B0702040504020203" pitchFamily="34" charset="0"/>
                </a:rPr>
              </a:br>
              <a:r>
                <a:rPr lang="en-US" altLang="en-US" sz="816" b="1" dirty="0">
                  <a:solidFill>
                    <a:srgbClr val="414042"/>
                  </a:solidFill>
                  <a:latin typeface="Segoe Pro Display Semibold" panose="020B0702040504020203" pitchFamily="34" charset="0"/>
                </a:rPr>
                <a:t>VM (2x)</a:t>
              </a:r>
              <a:endParaRPr lang="en-US" altLang="en-US" sz="1873" dirty="0">
                <a:solidFill>
                  <a:srgbClr val="00B0F0"/>
                </a:solidFill>
              </a:endParaRPr>
            </a:p>
          </p:txBody>
        </p:sp>
        <p:sp>
          <p:nvSpPr>
            <p:cNvPr id="61" name="Freeform 57"/>
            <p:cNvSpPr>
              <a:spLocks/>
            </p:cNvSpPr>
            <p:nvPr/>
          </p:nvSpPr>
          <p:spPr bwMode="auto">
            <a:xfrm>
              <a:off x="3534" y="1411"/>
              <a:ext cx="1332" cy="1058"/>
            </a:xfrm>
            <a:custGeom>
              <a:avLst/>
              <a:gdLst>
                <a:gd name="T0" fmla="*/ 1308 w 1332"/>
                <a:gd name="T1" fmla="*/ 0 h 1058"/>
                <a:gd name="T2" fmla="*/ 1308 w 1332"/>
                <a:gd name="T3" fmla="*/ 432 h 1058"/>
                <a:gd name="T4" fmla="*/ 0 w 1332"/>
                <a:gd name="T5" fmla="*/ 432 h 1058"/>
                <a:gd name="T6" fmla="*/ 0 w 1332"/>
                <a:gd name="T7" fmla="*/ 1058 h 1058"/>
                <a:gd name="T8" fmla="*/ 24 w 1332"/>
                <a:gd name="T9" fmla="*/ 1058 h 1058"/>
                <a:gd name="T10" fmla="*/ 24 w 1332"/>
                <a:gd name="T11" fmla="*/ 455 h 1058"/>
                <a:gd name="T12" fmla="*/ 1332 w 1332"/>
                <a:gd name="T13" fmla="*/ 455 h 1058"/>
                <a:gd name="T14" fmla="*/ 1332 w 1332"/>
                <a:gd name="T15" fmla="*/ 0 h 1058"/>
                <a:gd name="T16" fmla="*/ 1308 w 1332"/>
                <a:gd name="T17" fmla="*/ 0 h 1058"/>
                <a:gd name="T18" fmla="*/ 1308 w 1332"/>
                <a:gd name="T19" fmla="*/ 0 h 10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2" h="1058">
                  <a:moveTo>
                    <a:pt x="1308" y="0"/>
                  </a:moveTo>
                  <a:lnTo>
                    <a:pt x="1308" y="432"/>
                  </a:lnTo>
                  <a:lnTo>
                    <a:pt x="0" y="432"/>
                  </a:lnTo>
                  <a:lnTo>
                    <a:pt x="0" y="1058"/>
                  </a:lnTo>
                  <a:lnTo>
                    <a:pt x="24" y="1058"/>
                  </a:lnTo>
                  <a:lnTo>
                    <a:pt x="24" y="455"/>
                  </a:lnTo>
                  <a:lnTo>
                    <a:pt x="1332" y="455"/>
                  </a:lnTo>
                  <a:lnTo>
                    <a:pt x="1332" y="0"/>
                  </a:lnTo>
                  <a:lnTo>
                    <a:pt x="1308" y="0"/>
                  </a:lnTo>
                  <a:lnTo>
                    <a:pt x="1308" y="0"/>
                  </a:ln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73">
                <a:solidFill>
                  <a:srgbClr val="00B0F0"/>
                </a:solidFill>
              </a:endParaRPr>
            </a:p>
          </p:txBody>
        </p:sp>
        <p:sp>
          <p:nvSpPr>
            <p:cNvPr id="62" name="Oval 58"/>
            <p:cNvSpPr>
              <a:spLocks noChangeArrowheads="1"/>
            </p:cNvSpPr>
            <p:nvPr/>
          </p:nvSpPr>
          <p:spPr bwMode="auto">
            <a:xfrm>
              <a:off x="4809" y="1368"/>
              <a:ext cx="90" cy="91"/>
            </a:xfrm>
            <a:prstGeom prst="ellipse">
              <a:avLst/>
            </a:pr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73">
                <a:solidFill>
                  <a:srgbClr val="00B0F0"/>
                </a:solidFill>
              </a:endParaRPr>
            </a:p>
          </p:txBody>
        </p:sp>
        <p:sp>
          <p:nvSpPr>
            <p:cNvPr id="63" name="Freeform 59"/>
            <p:cNvSpPr>
              <a:spLocks/>
            </p:cNvSpPr>
            <p:nvPr/>
          </p:nvSpPr>
          <p:spPr bwMode="auto">
            <a:xfrm>
              <a:off x="3497" y="2454"/>
              <a:ext cx="98" cy="83"/>
            </a:xfrm>
            <a:custGeom>
              <a:avLst/>
              <a:gdLst>
                <a:gd name="T0" fmla="*/ 0 w 98"/>
                <a:gd name="T1" fmla="*/ 0 h 83"/>
                <a:gd name="T2" fmla="*/ 48 w 98"/>
                <a:gd name="T3" fmla="*/ 83 h 83"/>
                <a:gd name="T4" fmla="*/ 98 w 98"/>
                <a:gd name="T5" fmla="*/ 0 h 83"/>
                <a:gd name="T6" fmla="*/ 0 w 98"/>
                <a:gd name="T7" fmla="*/ 0 h 83"/>
              </a:gdLst>
              <a:ahLst/>
              <a:cxnLst>
                <a:cxn ang="0">
                  <a:pos x="T0" y="T1"/>
                </a:cxn>
                <a:cxn ang="0">
                  <a:pos x="T2" y="T3"/>
                </a:cxn>
                <a:cxn ang="0">
                  <a:pos x="T4" y="T5"/>
                </a:cxn>
                <a:cxn ang="0">
                  <a:pos x="T6" y="T7"/>
                </a:cxn>
              </a:cxnLst>
              <a:rect l="0" t="0" r="r" b="b"/>
              <a:pathLst>
                <a:path w="98" h="83">
                  <a:moveTo>
                    <a:pt x="0" y="0"/>
                  </a:moveTo>
                  <a:lnTo>
                    <a:pt x="48" y="83"/>
                  </a:lnTo>
                  <a:lnTo>
                    <a:pt x="98" y="0"/>
                  </a:lnTo>
                  <a:lnTo>
                    <a:pt x="0" y="0"/>
                  </a:ln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73">
                <a:solidFill>
                  <a:srgbClr val="00B0F0"/>
                </a:solidFill>
              </a:endParaRPr>
            </a:p>
          </p:txBody>
        </p:sp>
        <p:sp>
          <p:nvSpPr>
            <p:cNvPr id="64" name="Rectangle 60"/>
            <p:cNvSpPr>
              <a:spLocks noChangeArrowheads="1"/>
            </p:cNvSpPr>
            <p:nvPr/>
          </p:nvSpPr>
          <p:spPr bwMode="auto">
            <a:xfrm>
              <a:off x="4995" y="1411"/>
              <a:ext cx="23" cy="1085"/>
            </a:xfrm>
            <a:prstGeom prst="rect">
              <a:avLst/>
            </a:prstGeom>
            <a:solidFill>
              <a:srgbClr val="7CCAF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73">
                <a:solidFill>
                  <a:srgbClr val="00B0F0"/>
                </a:solidFill>
              </a:endParaRPr>
            </a:p>
          </p:txBody>
        </p:sp>
        <p:sp>
          <p:nvSpPr>
            <p:cNvPr id="65" name="Freeform 61"/>
            <p:cNvSpPr>
              <a:spLocks/>
            </p:cNvSpPr>
            <p:nvPr/>
          </p:nvSpPr>
          <p:spPr bwMode="auto">
            <a:xfrm>
              <a:off x="4995" y="1411"/>
              <a:ext cx="23" cy="1085"/>
            </a:xfrm>
            <a:custGeom>
              <a:avLst/>
              <a:gdLst>
                <a:gd name="T0" fmla="*/ 0 w 23"/>
                <a:gd name="T1" fmla="*/ 0 h 1085"/>
                <a:gd name="T2" fmla="*/ 0 w 23"/>
                <a:gd name="T3" fmla="*/ 1085 h 1085"/>
                <a:gd name="T4" fmla="*/ 23 w 23"/>
                <a:gd name="T5" fmla="*/ 1085 h 1085"/>
                <a:gd name="T6" fmla="*/ 23 w 23"/>
                <a:gd name="T7" fmla="*/ 0 h 1085"/>
              </a:gdLst>
              <a:ahLst/>
              <a:cxnLst>
                <a:cxn ang="0">
                  <a:pos x="T0" y="T1"/>
                </a:cxn>
                <a:cxn ang="0">
                  <a:pos x="T2" y="T3"/>
                </a:cxn>
                <a:cxn ang="0">
                  <a:pos x="T4" y="T5"/>
                </a:cxn>
                <a:cxn ang="0">
                  <a:pos x="T6" y="T7"/>
                </a:cxn>
              </a:cxnLst>
              <a:rect l="0" t="0" r="r" b="b"/>
              <a:pathLst>
                <a:path w="23" h="1085">
                  <a:moveTo>
                    <a:pt x="0" y="0"/>
                  </a:moveTo>
                  <a:lnTo>
                    <a:pt x="0" y="1085"/>
                  </a:lnTo>
                  <a:lnTo>
                    <a:pt x="23" y="1085"/>
                  </a:lnTo>
                  <a:lnTo>
                    <a:pt x="2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73">
                <a:solidFill>
                  <a:srgbClr val="00B0F0"/>
                </a:solidFill>
              </a:endParaRPr>
            </a:p>
          </p:txBody>
        </p:sp>
        <p:sp>
          <p:nvSpPr>
            <p:cNvPr id="66" name="Oval 62"/>
            <p:cNvSpPr>
              <a:spLocks noChangeArrowheads="1"/>
            </p:cNvSpPr>
            <p:nvPr/>
          </p:nvSpPr>
          <p:spPr bwMode="auto">
            <a:xfrm>
              <a:off x="4961" y="1368"/>
              <a:ext cx="90" cy="91"/>
            </a:xfrm>
            <a:prstGeom prst="ellipse">
              <a:avLst/>
            </a:pr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73">
                <a:solidFill>
                  <a:srgbClr val="00B0F0"/>
                </a:solidFill>
              </a:endParaRPr>
            </a:p>
          </p:txBody>
        </p:sp>
        <p:sp>
          <p:nvSpPr>
            <p:cNvPr id="67" name="Freeform 63"/>
            <p:cNvSpPr>
              <a:spLocks/>
            </p:cNvSpPr>
            <p:nvPr/>
          </p:nvSpPr>
          <p:spPr bwMode="auto">
            <a:xfrm>
              <a:off x="4958" y="2483"/>
              <a:ext cx="96" cy="83"/>
            </a:xfrm>
            <a:custGeom>
              <a:avLst/>
              <a:gdLst>
                <a:gd name="T0" fmla="*/ 0 w 96"/>
                <a:gd name="T1" fmla="*/ 0 h 83"/>
                <a:gd name="T2" fmla="*/ 48 w 96"/>
                <a:gd name="T3" fmla="*/ 83 h 83"/>
                <a:gd name="T4" fmla="*/ 96 w 96"/>
                <a:gd name="T5" fmla="*/ 0 h 83"/>
                <a:gd name="T6" fmla="*/ 0 w 96"/>
                <a:gd name="T7" fmla="*/ 0 h 83"/>
              </a:gdLst>
              <a:ahLst/>
              <a:cxnLst>
                <a:cxn ang="0">
                  <a:pos x="T0" y="T1"/>
                </a:cxn>
                <a:cxn ang="0">
                  <a:pos x="T2" y="T3"/>
                </a:cxn>
                <a:cxn ang="0">
                  <a:pos x="T4" y="T5"/>
                </a:cxn>
                <a:cxn ang="0">
                  <a:pos x="T6" y="T7"/>
                </a:cxn>
              </a:cxnLst>
              <a:rect l="0" t="0" r="r" b="b"/>
              <a:pathLst>
                <a:path w="96" h="83">
                  <a:moveTo>
                    <a:pt x="0" y="0"/>
                  </a:moveTo>
                  <a:lnTo>
                    <a:pt x="48" y="83"/>
                  </a:lnTo>
                  <a:lnTo>
                    <a:pt x="96" y="0"/>
                  </a:lnTo>
                  <a:lnTo>
                    <a:pt x="0" y="0"/>
                  </a:ln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73">
                <a:solidFill>
                  <a:srgbClr val="00B0F0"/>
                </a:solidFill>
              </a:endParaRPr>
            </a:p>
          </p:txBody>
        </p:sp>
        <p:sp>
          <p:nvSpPr>
            <p:cNvPr id="68" name="Freeform 64"/>
            <p:cNvSpPr>
              <a:spLocks/>
            </p:cNvSpPr>
            <p:nvPr/>
          </p:nvSpPr>
          <p:spPr bwMode="auto">
            <a:xfrm>
              <a:off x="5147" y="1411"/>
              <a:ext cx="1416" cy="1085"/>
            </a:xfrm>
            <a:custGeom>
              <a:avLst/>
              <a:gdLst>
                <a:gd name="T0" fmla="*/ 0 w 1416"/>
                <a:gd name="T1" fmla="*/ 0 h 1085"/>
                <a:gd name="T2" fmla="*/ 0 w 1416"/>
                <a:gd name="T3" fmla="*/ 455 h 1085"/>
                <a:gd name="T4" fmla="*/ 1392 w 1416"/>
                <a:gd name="T5" fmla="*/ 455 h 1085"/>
                <a:gd name="T6" fmla="*/ 1392 w 1416"/>
                <a:gd name="T7" fmla="*/ 1085 h 1085"/>
                <a:gd name="T8" fmla="*/ 1416 w 1416"/>
                <a:gd name="T9" fmla="*/ 1085 h 1085"/>
                <a:gd name="T10" fmla="*/ 1416 w 1416"/>
                <a:gd name="T11" fmla="*/ 432 h 1085"/>
                <a:gd name="T12" fmla="*/ 25 w 1416"/>
                <a:gd name="T13" fmla="*/ 432 h 1085"/>
                <a:gd name="T14" fmla="*/ 25 w 1416"/>
                <a:gd name="T15" fmla="*/ 0 h 1085"/>
                <a:gd name="T16" fmla="*/ 0 w 1416"/>
                <a:gd name="T17" fmla="*/ 0 h 1085"/>
                <a:gd name="T18" fmla="*/ 0 w 1416"/>
                <a:gd name="T19" fmla="*/ 0 h 10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16" h="1085">
                  <a:moveTo>
                    <a:pt x="0" y="0"/>
                  </a:moveTo>
                  <a:lnTo>
                    <a:pt x="0" y="455"/>
                  </a:lnTo>
                  <a:lnTo>
                    <a:pt x="1392" y="455"/>
                  </a:lnTo>
                  <a:lnTo>
                    <a:pt x="1392" y="1085"/>
                  </a:lnTo>
                  <a:lnTo>
                    <a:pt x="1416" y="1085"/>
                  </a:lnTo>
                  <a:lnTo>
                    <a:pt x="1416" y="432"/>
                  </a:lnTo>
                  <a:lnTo>
                    <a:pt x="25" y="432"/>
                  </a:lnTo>
                  <a:lnTo>
                    <a:pt x="25" y="0"/>
                  </a:lnTo>
                  <a:lnTo>
                    <a:pt x="0" y="0"/>
                  </a:lnTo>
                  <a:lnTo>
                    <a:pt x="0" y="0"/>
                  </a:ln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73">
                <a:solidFill>
                  <a:srgbClr val="00B0F0"/>
                </a:solidFill>
              </a:endParaRPr>
            </a:p>
          </p:txBody>
        </p:sp>
        <p:sp>
          <p:nvSpPr>
            <p:cNvPr id="69" name="Oval 65"/>
            <p:cNvSpPr>
              <a:spLocks noChangeArrowheads="1"/>
            </p:cNvSpPr>
            <p:nvPr/>
          </p:nvSpPr>
          <p:spPr bwMode="auto">
            <a:xfrm>
              <a:off x="5114" y="1368"/>
              <a:ext cx="91" cy="91"/>
            </a:xfrm>
            <a:prstGeom prst="ellipse">
              <a:avLst/>
            </a:pr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73">
                <a:solidFill>
                  <a:srgbClr val="00B0F0"/>
                </a:solidFill>
              </a:endParaRPr>
            </a:p>
          </p:txBody>
        </p:sp>
        <p:sp>
          <p:nvSpPr>
            <p:cNvPr id="70" name="Freeform 66"/>
            <p:cNvSpPr>
              <a:spLocks/>
            </p:cNvSpPr>
            <p:nvPr/>
          </p:nvSpPr>
          <p:spPr bwMode="auto">
            <a:xfrm>
              <a:off x="6502" y="2483"/>
              <a:ext cx="98" cy="83"/>
            </a:xfrm>
            <a:custGeom>
              <a:avLst/>
              <a:gdLst>
                <a:gd name="T0" fmla="*/ 0 w 98"/>
                <a:gd name="T1" fmla="*/ 0 h 83"/>
                <a:gd name="T2" fmla="*/ 48 w 98"/>
                <a:gd name="T3" fmla="*/ 83 h 83"/>
                <a:gd name="T4" fmla="*/ 98 w 98"/>
                <a:gd name="T5" fmla="*/ 0 h 83"/>
                <a:gd name="T6" fmla="*/ 0 w 98"/>
                <a:gd name="T7" fmla="*/ 0 h 83"/>
              </a:gdLst>
              <a:ahLst/>
              <a:cxnLst>
                <a:cxn ang="0">
                  <a:pos x="T0" y="T1"/>
                </a:cxn>
                <a:cxn ang="0">
                  <a:pos x="T2" y="T3"/>
                </a:cxn>
                <a:cxn ang="0">
                  <a:pos x="T4" y="T5"/>
                </a:cxn>
                <a:cxn ang="0">
                  <a:pos x="T6" y="T7"/>
                </a:cxn>
              </a:cxnLst>
              <a:rect l="0" t="0" r="r" b="b"/>
              <a:pathLst>
                <a:path w="98" h="83">
                  <a:moveTo>
                    <a:pt x="0" y="0"/>
                  </a:moveTo>
                  <a:lnTo>
                    <a:pt x="48" y="83"/>
                  </a:lnTo>
                  <a:lnTo>
                    <a:pt x="98" y="0"/>
                  </a:lnTo>
                  <a:lnTo>
                    <a:pt x="0" y="0"/>
                  </a:ln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73">
                <a:solidFill>
                  <a:srgbClr val="00B0F0"/>
                </a:solidFill>
              </a:endParaRPr>
            </a:p>
          </p:txBody>
        </p:sp>
        <p:sp>
          <p:nvSpPr>
            <p:cNvPr id="71" name="Freeform 67"/>
            <p:cNvSpPr>
              <a:spLocks/>
            </p:cNvSpPr>
            <p:nvPr/>
          </p:nvSpPr>
          <p:spPr bwMode="auto">
            <a:xfrm>
              <a:off x="6193" y="2049"/>
              <a:ext cx="829" cy="264"/>
            </a:xfrm>
            <a:custGeom>
              <a:avLst/>
              <a:gdLst>
                <a:gd name="T0" fmla="*/ 469 w 469"/>
                <a:gd name="T1" fmla="*/ 145 h 175"/>
                <a:gd name="T2" fmla="*/ 439 w 469"/>
                <a:gd name="T3" fmla="*/ 175 h 175"/>
                <a:gd name="T4" fmla="*/ 30 w 469"/>
                <a:gd name="T5" fmla="*/ 175 h 175"/>
                <a:gd name="T6" fmla="*/ 0 w 469"/>
                <a:gd name="T7" fmla="*/ 145 h 175"/>
                <a:gd name="T8" fmla="*/ 0 w 469"/>
                <a:gd name="T9" fmla="*/ 30 h 175"/>
                <a:gd name="T10" fmla="*/ 30 w 469"/>
                <a:gd name="T11" fmla="*/ 0 h 175"/>
                <a:gd name="T12" fmla="*/ 439 w 469"/>
                <a:gd name="T13" fmla="*/ 0 h 175"/>
                <a:gd name="T14" fmla="*/ 469 w 469"/>
                <a:gd name="T15" fmla="*/ 30 h 175"/>
                <a:gd name="T16" fmla="*/ 469 w 469"/>
                <a:gd name="T17" fmla="*/ 145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9" h="175">
                  <a:moveTo>
                    <a:pt x="469" y="145"/>
                  </a:moveTo>
                  <a:cubicBezTo>
                    <a:pt x="469" y="162"/>
                    <a:pt x="455" y="175"/>
                    <a:pt x="439" y="175"/>
                  </a:cubicBezTo>
                  <a:cubicBezTo>
                    <a:pt x="30" y="175"/>
                    <a:pt x="30" y="175"/>
                    <a:pt x="30" y="175"/>
                  </a:cubicBezTo>
                  <a:cubicBezTo>
                    <a:pt x="13" y="175"/>
                    <a:pt x="0" y="162"/>
                    <a:pt x="0" y="145"/>
                  </a:cubicBezTo>
                  <a:cubicBezTo>
                    <a:pt x="0" y="30"/>
                    <a:pt x="0" y="30"/>
                    <a:pt x="0" y="30"/>
                  </a:cubicBezTo>
                  <a:cubicBezTo>
                    <a:pt x="0" y="13"/>
                    <a:pt x="13" y="0"/>
                    <a:pt x="30" y="0"/>
                  </a:cubicBezTo>
                  <a:cubicBezTo>
                    <a:pt x="439" y="0"/>
                    <a:pt x="439" y="0"/>
                    <a:pt x="439" y="0"/>
                  </a:cubicBezTo>
                  <a:cubicBezTo>
                    <a:pt x="455" y="0"/>
                    <a:pt x="469" y="13"/>
                    <a:pt x="469" y="30"/>
                  </a:cubicBezTo>
                  <a:lnTo>
                    <a:pt x="469" y="145"/>
                  </a:lnTo>
                  <a:close/>
                </a:path>
              </a:pathLst>
            </a:custGeom>
            <a:solidFill>
              <a:srgbClr val="007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73">
                <a:solidFill>
                  <a:srgbClr val="00B0F0"/>
                </a:solidFill>
              </a:endParaRPr>
            </a:p>
          </p:txBody>
        </p:sp>
        <p:sp>
          <p:nvSpPr>
            <p:cNvPr id="72" name="Rectangle 68"/>
            <p:cNvSpPr>
              <a:spLocks noChangeArrowheads="1"/>
            </p:cNvSpPr>
            <p:nvPr/>
          </p:nvSpPr>
          <p:spPr bwMode="auto">
            <a:xfrm>
              <a:off x="6236" y="2141"/>
              <a:ext cx="786" cy="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32418"/>
              <a:r>
                <a:rPr lang="en-US" altLang="en-US" sz="918" b="1" dirty="0">
                  <a:solidFill>
                    <a:srgbClr val="FFFFFF"/>
                  </a:solidFill>
                  <a:latin typeface="Segoe UI Semibold" panose="020B0702040204020203" pitchFamily="34" charset="0"/>
                </a:rPr>
                <a:t>DEPENDS ON SQL</a:t>
              </a:r>
              <a:endParaRPr lang="en-US" altLang="en-US" sz="1873" dirty="0">
                <a:solidFill>
                  <a:srgbClr val="00B0F0"/>
                </a:solidFill>
              </a:endParaRPr>
            </a:p>
          </p:txBody>
        </p:sp>
        <p:sp>
          <p:nvSpPr>
            <p:cNvPr id="73" name="Freeform 69"/>
            <p:cNvSpPr>
              <a:spLocks/>
            </p:cNvSpPr>
            <p:nvPr/>
          </p:nvSpPr>
          <p:spPr bwMode="auto">
            <a:xfrm>
              <a:off x="4531" y="2081"/>
              <a:ext cx="867" cy="225"/>
            </a:xfrm>
            <a:custGeom>
              <a:avLst/>
              <a:gdLst>
                <a:gd name="T0" fmla="*/ 469 w 469"/>
                <a:gd name="T1" fmla="*/ 145 h 175"/>
                <a:gd name="T2" fmla="*/ 439 w 469"/>
                <a:gd name="T3" fmla="*/ 175 h 175"/>
                <a:gd name="T4" fmla="*/ 31 w 469"/>
                <a:gd name="T5" fmla="*/ 175 h 175"/>
                <a:gd name="T6" fmla="*/ 0 w 469"/>
                <a:gd name="T7" fmla="*/ 145 h 175"/>
                <a:gd name="T8" fmla="*/ 0 w 469"/>
                <a:gd name="T9" fmla="*/ 30 h 175"/>
                <a:gd name="T10" fmla="*/ 31 w 469"/>
                <a:gd name="T11" fmla="*/ 0 h 175"/>
                <a:gd name="T12" fmla="*/ 439 w 469"/>
                <a:gd name="T13" fmla="*/ 0 h 175"/>
                <a:gd name="T14" fmla="*/ 469 w 469"/>
                <a:gd name="T15" fmla="*/ 30 h 175"/>
                <a:gd name="T16" fmla="*/ 469 w 469"/>
                <a:gd name="T17" fmla="*/ 145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9" h="175">
                  <a:moveTo>
                    <a:pt x="469" y="145"/>
                  </a:moveTo>
                  <a:cubicBezTo>
                    <a:pt x="469" y="162"/>
                    <a:pt x="456" y="175"/>
                    <a:pt x="439" y="175"/>
                  </a:cubicBezTo>
                  <a:cubicBezTo>
                    <a:pt x="31" y="175"/>
                    <a:pt x="31" y="175"/>
                    <a:pt x="31" y="175"/>
                  </a:cubicBezTo>
                  <a:cubicBezTo>
                    <a:pt x="14" y="175"/>
                    <a:pt x="0" y="162"/>
                    <a:pt x="0" y="145"/>
                  </a:cubicBezTo>
                  <a:cubicBezTo>
                    <a:pt x="0" y="30"/>
                    <a:pt x="0" y="30"/>
                    <a:pt x="0" y="30"/>
                  </a:cubicBezTo>
                  <a:cubicBezTo>
                    <a:pt x="0" y="13"/>
                    <a:pt x="14" y="0"/>
                    <a:pt x="31" y="0"/>
                  </a:cubicBezTo>
                  <a:cubicBezTo>
                    <a:pt x="439" y="0"/>
                    <a:pt x="439" y="0"/>
                    <a:pt x="439" y="0"/>
                  </a:cubicBezTo>
                  <a:cubicBezTo>
                    <a:pt x="456" y="0"/>
                    <a:pt x="469" y="13"/>
                    <a:pt x="469" y="30"/>
                  </a:cubicBezTo>
                  <a:lnTo>
                    <a:pt x="469" y="145"/>
                  </a:lnTo>
                  <a:close/>
                </a:path>
              </a:pathLst>
            </a:custGeom>
            <a:solidFill>
              <a:srgbClr val="007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73">
                <a:solidFill>
                  <a:srgbClr val="00B0F0"/>
                </a:solidFill>
              </a:endParaRPr>
            </a:p>
          </p:txBody>
        </p:sp>
        <p:sp>
          <p:nvSpPr>
            <p:cNvPr id="74" name="Rectangle 70"/>
            <p:cNvSpPr>
              <a:spLocks noChangeArrowheads="1"/>
            </p:cNvSpPr>
            <p:nvPr/>
          </p:nvSpPr>
          <p:spPr bwMode="auto">
            <a:xfrm>
              <a:off x="4586" y="2141"/>
              <a:ext cx="786" cy="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32418"/>
              <a:r>
                <a:rPr lang="en-US" altLang="en-US" sz="918" b="1" dirty="0">
                  <a:solidFill>
                    <a:srgbClr val="FFFFFF"/>
                  </a:solidFill>
                  <a:latin typeface="Segoe UI Semibold" panose="020B0702040204020203" pitchFamily="34" charset="0"/>
                </a:rPr>
                <a:t>DEPENDS ON SQL</a:t>
              </a:r>
              <a:endParaRPr lang="en-US" altLang="en-US" sz="1873" dirty="0">
                <a:solidFill>
                  <a:srgbClr val="00B0F0"/>
                </a:solidFill>
              </a:endParaRPr>
            </a:p>
          </p:txBody>
        </p:sp>
        <p:sp>
          <p:nvSpPr>
            <p:cNvPr id="75" name="Freeform 71"/>
            <p:cNvSpPr>
              <a:spLocks/>
            </p:cNvSpPr>
            <p:nvPr/>
          </p:nvSpPr>
          <p:spPr bwMode="auto">
            <a:xfrm>
              <a:off x="3500" y="3277"/>
              <a:ext cx="1535" cy="499"/>
            </a:xfrm>
            <a:custGeom>
              <a:avLst/>
              <a:gdLst>
                <a:gd name="T0" fmla="*/ 0 w 1535"/>
                <a:gd name="T1" fmla="*/ 0 h 499"/>
                <a:gd name="T2" fmla="*/ 0 w 1535"/>
                <a:gd name="T3" fmla="*/ 499 h 499"/>
                <a:gd name="T4" fmla="*/ 1535 w 1535"/>
                <a:gd name="T5" fmla="*/ 499 h 499"/>
                <a:gd name="T6" fmla="*/ 1535 w 1535"/>
                <a:gd name="T7" fmla="*/ 113 h 499"/>
                <a:gd name="T8" fmla="*/ 1511 w 1535"/>
                <a:gd name="T9" fmla="*/ 113 h 499"/>
                <a:gd name="T10" fmla="*/ 1511 w 1535"/>
                <a:gd name="T11" fmla="*/ 475 h 499"/>
                <a:gd name="T12" fmla="*/ 25 w 1535"/>
                <a:gd name="T13" fmla="*/ 475 h 499"/>
                <a:gd name="T14" fmla="*/ 25 w 1535"/>
                <a:gd name="T15" fmla="*/ 0 h 499"/>
                <a:gd name="T16" fmla="*/ 0 w 1535"/>
                <a:gd name="T17" fmla="*/ 0 h 499"/>
                <a:gd name="T18" fmla="*/ 0 w 1535"/>
                <a:gd name="T19" fmla="*/ 0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35" h="499">
                  <a:moveTo>
                    <a:pt x="0" y="0"/>
                  </a:moveTo>
                  <a:lnTo>
                    <a:pt x="0" y="499"/>
                  </a:lnTo>
                  <a:lnTo>
                    <a:pt x="1535" y="499"/>
                  </a:lnTo>
                  <a:lnTo>
                    <a:pt x="1535" y="113"/>
                  </a:lnTo>
                  <a:lnTo>
                    <a:pt x="1511" y="113"/>
                  </a:lnTo>
                  <a:lnTo>
                    <a:pt x="1511" y="475"/>
                  </a:lnTo>
                  <a:lnTo>
                    <a:pt x="25" y="475"/>
                  </a:lnTo>
                  <a:lnTo>
                    <a:pt x="25" y="0"/>
                  </a:lnTo>
                  <a:lnTo>
                    <a:pt x="0" y="0"/>
                  </a:lnTo>
                  <a:lnTo>
                    <a:pt x="0" y="0"/>
                  </a:ln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73">
                <a:solidFill>
                  <a:srgbClr val="00B0F0"/>
                </a:solidFill>
              </a:endParaRPr>
            </a:p>
          </p:txBody>
        </p:sp>
        <p:sp>
          <p:nvSpPr>
            <p:cNvPr id="76" name="Oval 72"/>
            <p:cNvSpPr>
              <a:spLocks noChangeArrowheads="1"/>
            </p:cNvSpPr>
            <p:nvPr/>
          </p:nvSpPr>
          <p:spPr bwMode="auto">
            <a:xfrm>
              <a:off x="3467" y="3233"/>
              <a:ext cx="90" cy="91"/>
            </a:xfrm>
            <a:prstGeom prst="ellipse">
              <a:avLst/>
            </a:pr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73">
                <a:solidFill>
                  <a:srgbClr val="00B0F0"/>
                </a:solidFill>
              </a:endParaRPr>
            </a:p>
          </p:txBody>
        </p:sp>
        <p:sp>
          <p:nvSpPr>
            <p:cNvPr id="77" name="Freeform 73"/>
            <p:cNvSpPr>
              <a:spLocks/>
            </p:cNvSpPr>
            <p:nvPr/>
          </p:nvSpPr>
          <p:spPr bwMode="auto">
            <a:xfrm>
              <a:off x="4976" y="3322"/>
              <a:ext cx="96" cy="82"/>
            </a:xfrm>
            <a:custGeom>
              <a:avLst/>
              <a:gdLst>
                <a:gd name="T0" fmla="*/ 96 w 96"/>
                <a:gd name="T1" fmla="*/ 82 h 82"/>
                <a:gd name="T2" fmla="*/ 48 w 96"/>
                <a:gd name="T3" fmla="*/ 0 h 82"/>
                <a:gd name="T4" fmla="*/ 0 w 96"/>
                <a:gd name="T5" fmla="*/ 82 h 82"/>
                <a:gd name="T6" fmla="*/ 96 w 96"/>
                <a:gd name="T7" fmla="*/ 82 h 82"/>
              </a:gdLst>
              <a:ahLst/>
              <a:cxnLst>
                <a:cxn ang="0">
                  <a:pos x="T0" y="T1"/>
                </a:cxn>
                <a:cxn ang="0">
                  <a:pos x="T2" y="T3"/>
                </a:cxn>
                <a:cxn ang="0">
                  <a:pos x="T4" y="T5"/>
                </a:cxn>
                <a:cxn ang="0">
                  <a:pos x="T6" y="T7"/>
                </a:cxn>
              </a:cxnLst>
              <a:rect l="0" t="0" r="r" b="b"/>
              <a:pathLst>
                <a:path w="96" h="82">
                  <a:moveTo>
                    <a:pt x="96" y="82"/>
                  </a:moveTo>
                  <a:lnTo>
                    <a:pt x="48" y="0"/>
                  </a:lnTo>
                  <a:lnTo>
                    <a:pt x="0" y="82"/>
                  </a:lnTo>
                  <a:lnTo>
                    <a:pt x="96" y="82"/>
                  </a:ln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73">
                <a:solidFill>
                  <a:srgbClr val="00B0F0"/>
                </a:solidFill>
              </a:endParaRPr>
            </a:p>
          </p:txBody>
        </p:sp>
        <p:sp>
          <p:nvSpPr>
            <p:cNvPr id="78" name="Freeform 74"/>
            <p:cNvSpPr>
              <a:spLocks/>
            </p:cNvSpPr>
            <p:nvPr/>
          </p:nvSpPr>
          <p:spPr bwMode="auto">
            <a:xfrm>
              <a:off x="3929" y="3635"/>
              <a:ext cx="681" cy="255"/>
            </a:xfrm>
            <a:custGeom>
              <a:avLst/>
              <a:gdLst>
                <a:gd name="T0" fmla="*/ 469 w 469"/>
                <a:gd name="T1" fmla="*/ 145 h 175"/>
                <a:gd name="T2" fmla="*/ 438 w 469"/>
                <a:gd name="T3" fmla="*/ 175 h 175"/>
                <a:gd name="T4" fmla="*/ 30 w 469"/>
                <a:gd name="T5" fmla="*/ 175 h 175"/>
                <a:gd name="T6" fmla="*/ 0 w 469"/>
                <a:gd name="T7" fmla="*/ 145 h 175"/>
                <a:gd name="T8" fmla="*/ 0 w 469"/>
                <a:gd name="T9" fmla="*/ 30 h 175"/>
                <a:gd name="T10" fmla="*/ 30 w 469"/>
                <a:gd name="T11" fmla="*/ 0 h 175"/>
                <a:gd name="T12" fmla="*/ 438 w 469"/>
                <a:gd name="T13" fmla="*/ 0 h 175"/>
                <a:gd name="T14" fmla="*/ 469 w 469"/>
                <a:gd name="T15" fmla="*/ 30 h 175"/>
                <a:gd name="T16" fmla="*/ 469 w 469"/>
                <a:gd name="T17" fmla="*/ 145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9" h="175">
                  <a:moveTo>
                    <a:pt x="469" y="145"/>
                  </a:moveTo>
                  <a:cubicBezTo>
                    <a:pt x="469" y="162"/>
                    <a:pt x="455" y="175"/>
                    <a:pt x="438" y="175"/>
                  </a:cubicBezTo>
                  <a:cubicBezTo>
                    <a:pt x="30" y="175"/>
                    <a:pt x="30" y="175"/>
                    <a:pt x="30" y="175"/>
                  </a:cubicBezTo>
                  <a:cubicBezTo>
                    <a:pt x="13" y="175"/>
                    <a:pt x="0" y="162"/>
                    <a:pt x="0" y="145"/>
                  </a:cubicBezTo>
                  <a:cubicBezTo>
                    <a:pt x="0" y="30"/>
                    <a:pt x="0" y="30"/>
                    <a:pt x="0" y="30"/>
                  </a:cubicBezTo>
                  <a:cubicBezTo>
                    <a:pt x="0" y="13"/>
                    <a:pt x="13" y="0"/>
                    <a:pt x="30" y="0"/>
                  </a:cubicBezTo>
                  <a:cubicBezTo>
                    <a:pt x="438" y="0"/>
                    <a:pt x="438" y="0"/>
                    <a:pt x="438" y="0"/>
                  </a:cubicBezTo>
                  <a:cubicBezTo>
                    <a:pt x="455" y="0"/>
                    <a:pt x="469" y="13"/>
                    <a:pt x="469" y="30"/>
                  </a:cubicBezTo>
                  <a:lnTo>
                    <a:pt x="469" y="145"/>
                  </a:lnTo>
                  <a:close/>
                </a:path>
              </a:pathLst>
            </a:custGeom>
            <a:solidFill>
              <a:srgbClr val="0075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32418"/>
              <a:endParaRPr lang="en-US" sz="1873">
                <a:solidFill>
                  <a:srgbClr val="00B0F0"/>
                </a:solidFill>
              </a:endParaRPr>
            </a:p>
          </p:txBody>
        </p:sp>
        <p:sp>
          <p:nvSpPr>
            <p:cNvPr id="79" name="Rectangle 75"/>
            <p:cNvSpPr>
              <a:spLocks noChangeArrowheads="1"/>
            </p:cNvSpPr>
            <p:nvPr/>
          </p:nvSpPr>
          <p:spPr bwMode="auto">
            <a:xfrm>
              <a:off x="3999" y="3702"/>
              <a:ext cx="190" cy="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32418"/>
              <a:r>
                <a:rPr lang="en-US" altLang="en-US" sz="1020" b="1" dirty="0">
                  <a:solidFill>
                    <a:srgbClr val="FFFFFF"/>
                  </a:solidFill>
                  <a:latin typeface="Segoe UI Semibold" panose="020B0702040204020203" pitchFamily="34" charset="0"/>
                </a:rPr>
                <a:t>SQL</a:t>
              </a:r>
              <a:endParaRPr lang="en-US" altLang="en-US" sz="1873" dirty="0">
                <a:solidFill>
                  <a:srgbClr val="00B0F0"/>
                </a:solidFill>
              </a:endParaRPr>
            </a:p>
          </p:txBody>
        </p:sp>
        <p:sp>
          <p:nvSpPr>
            <p:cNvPr id="80" name="Rectangle 76"/>
            <p:cNvSpPr>
              <a:spLocks noChangeArrowheads="1"/>
            </p:cNvSpPr>
            <p:nvPr/>
          </p:nvSpPr>
          <p:spPr bwMode="auto">
            <a:xfrm>
              <a:off x="4204" y="3702"/>
              <a:ext cx="0"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32418"/>
              <a:endParaRPr lang="en-US" altLang="en-US" sz="1873" dirty="0">
                <a:solidFill>
                  <a:srgbClr val="00B0F0"/>
                </a:solidFill>
              </a:endParaRPr>
            </a:p>
          </p:txBody>
        </p:sp>
        <p:sp>
          <p:nvSpPr>
            <p:cNvPr id="81" name="Rectangle 77"/>
            <p:cNvSpPr>
              <a:spLocks noChangeArrowheads="1"/>
            </p:cNvSpPr>
            <p:nvPr/>
          </p:nvSpPr>
          <p:spPr bwMode="auto">
            <a:xfrm>
              <a:off x="4202" y="3702"/>
              <a:ext cx="386" cy="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32418"/>
              <a:r>
                <a:rPr lang="en-US" altLang="en-US" sz="1020" b="1" dirty="0">
                  <a:solidFill>
                    <a:srgbClr val="FFFFFF"/>
                  </a:solidFill>
                  <a:latin typeface="Segoe UI Semibold" panose="020B0702040204020203" pitchFamily="34" charset="0"/>
                </a:rPr>
                <a:t>CONFIG</a:t>
              </a:r>
              <a:endParaRPr lang="en-US" altLang="en-US" sz="1873" dirty="0">
                <a:solidFill>
                  <a:srgbClr val="00B0F0"/>
                </a:solidFill>
              </a:endParaRPr>
            </a:p>
          </p:txBody>
        </p:sp>
      </p:grpSp>
      <p:sp>
        <p:nvSpPr>
          <p:cNvPr id="82" name="Rectangle 81"/>
          <p:cNvSpPr/>
          <p:nvPr/>
        </p:nvSpPr>
        <p:spPr bwMode="auto">
          <a:xfrm>
            <a:off x="9783032" y="2386566"/>
            <a:ext cx="2529462" cy="856814"/>
          </a:xfrm>
          <a:prstGeom prst="rect">
            <a:avLst/>
          </a:prstGeom>
          <a:noFill/>
          <a:ln w="381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3247" tIns="93247" rIns="34972" bIns="34972" rtlCol="0" anchor="t" anchorCtr="0"/>
          <a:lstStyle/>
          <a:p>
            <a:pPr defTabSz="950778"/>
            <a:r>
              <a:rPr lang="en-US" sz="1224" dirty="0">
                <a:solidFill>
                  <a:schemeClr val="tx2"/>
                </a:solidFill>
                <a:ea typeface="Segoe UI" pitchFamily="34" charset="0"/>
                <a:cs typeface="Segoe UI" pitchFamily="34" charset="0"/>
              </a:rPr>
              <a:t>Instantiation of repeatable config.</a:t>
            </a:r>
            <a:endParaRPr lang="en-US" sz="1071" dirty="0">
              <a:solidFill>
                <a:schemeClr val="tx2"/>
              </a:solidFill>
              <a:ea typeface="Segoe UI" pitchFamily="34" charset="0"/>
              <a:cs typeface="Segoe UI" pitchFamily="34" charset="0"/>
            </a:endParaRPr>
          </a:p>
          <a:p>
            <a:pPr defTabSz="950778"/>
            <a:r>
              <a:rPr lang="en-US" sz="1122" i="1" dirty="0">
                <a:solidFill>
                  <a:schemeClr val="tx2"/>
                </a:solidFill>
                <a:ea typeface="Segoe UI" pitchFamily="34" charset="0"/>
                <a:cs typeface="Segoe UI" pitchFamily="34" charset="0"/>
              </a:rPr>
              <a:t>Configuration </a:t>
            </a:r>
            <a:r>
              <a:rPr lang="en-US" sz="1122" i="1" dirty="0">
                <a:solidFill>
                  <a:schemeClr val="tx2"/>
                </a:solidFill>
                <a:ea typeface="Segoe UI" pitchFamily="34" charset="0"/>
                <a:cs typeface="Segoe UI" pitchFamily="34" charset="0"/>
                <a:sym typeface="Wingdings" panose="05000000000000000000" pitchFamily="2" charset="2"/>
              </a:rPr>
              <a:t> </a:t>
            </a:r>
            <a:r>
              <a:rPr lang="en-US" sz="1122" i="1" dirty="0">
                <a:solidFill>
                  <a:schemeClr val="tx2"/>
                </a:solidFill>
                <a:ea typeface="Segoe UI" pitchFamily="34" charset="0"/>
                <a:cs typeface="Segoe UI" pitchFamily="34" charset="0"/>
              </a:rPr>
              <a:t>Resource Group</a:t>
            </a:r>
          </a:p>
        </p:txBody>
      </p:sp>
    </p:spTree>
    <p:extLst>
      <p:ext uri="{BB962C8B-B14F-4D97-AF65-F5344CB8AC3E}">
        <p14:creationId xmlns:p14="http://schemas.microsoft.com/office/powerpoint/2010/main" val="3679998620"/>
      </p:ext>
    </p:extLst>
  </p:cSld>
  <p:clrMapOvr>
    <a:masterClrMapping/>
  </p:clrMapOvr>
  <p:transition spd="slow">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Beispielumgebung</a:t>
            </a:r>
            <a:endParaRPr lang="de-DE" dirty="0"/>
          </a:p>
        </p:txBody>
      </p:sp>
      <p:sp>
        <p:nvSpPr>
          <p:cNvPr id="4" name="Rechteck 3"/>
          <p:cNvSpPr/>
          <p:nvPr/>
        </p:nvSpPr>
        <p:spPr bwMode="auto">
          <a:xfrm>
            <a:off x="600363" y="1995054"/>
            <a:ext cx="4608946" cy="3241964"/>
          </a:xfrm>
          <a:prstGeom prst="rect">
            <a:avLst/>
          </a:prstGeom>
          <a:solidFill>
            <a:schemeClr val="tx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de-DE" sz="2000" b="1" dirty="0" smtClean="0">
              <a:solidFill>
                <a:schemeClr val="bg1"/>
              </a:solidFill>
              <a:latin typeface="+mj-lt"/>
              <a:ea typeface="Segoe UI" pitchFamily="34" charset="0"/>
              <a:cs typeface="Segoe UI" pitchFamily="34" charset="0"/>
            </a:endParaRPr>
          </a:p>
        </p:txBody>
      </p:sp>
      <p:sp>
        <p:nvSpPr>
          <p:cNvPr id="6" name="Textfeld 5"/>
          <p:cNvSpPr txBox="1"/>
          <p:nvPr/>
        </p:nvSpPr>
        <p:spPr>
          <a:xfrm>
            <a:off x="600363" y="1358156"/>
            <a:ext cx="2512291" cy="517236"/>
          </a:xfrm>
          <a:prstGeom prst="rect">
            <a:avLst/>
          </a:prstGeom>
          <a:noFill/>
        </p:spPr>
        <p:txBody>
          <a:bodyPr wrap="none" lIns="182880" tIns="146304" rIns="182880" bIns="146304" rtlCol="0">
            <a:noAutofit/>
          </a:bodyPr>
          <a:lstStyle/>
          <a:p>
            <a:pPr>
              <a:lnSpc>
                <a:spcPct val="90000"/>
              </a:lnSpc>
              <a:spcAft>
                <a:spcPts val="600"/>
              </a:spcAft>
            </a:pPr>
            <a:r>
              <a:rPr lang="de-DE" sz="2400" dirty="0" smtClean="0">
                <a:gradFill>
                  <a:gsLst>
                    <a:gs pos="2917">
                      <a:schemeClr val="tx1"/>
                    </a:gs>
                    <a:gs pos="30000">
                      <a:schemeClr val="tx1"/>
                    </a:gs>
                  </a:gsLst>
                  <a:lin ang="5400000" scaled="0"/>
                </a:gradFill>
              </a:rPr>
              <a:t>On-Prem / RZ</a:t>
            </a:r>
          </a:p>
        </p:txBody>
      </p:sp>
      <p:sp>
        <p:nvSpPr>
          <p:cNvPr id="7" name="Textfeld 6"/>
          <p:cNvSpPr txBox="1"/>
          <p:nvPr/>
        </p:nvSpPr>
        <p:spPr>
          <a:xfrm>
            <a:off x="6996545" y="1358567"/>
            <a:ext cx="2512291" cy="517236"/>
          </a:xfrm>
          <a:prstGeom prst="rect">
            <a:avLst/>
          </a:prstGeom>
          <a:noFill/>
        </p:spPr>
        <p:txBody>
          <a:bodyPr wrap="none" lIns="182880" tIns="146304" rIns="182880" bIns="146304" rtlCol="0">
            <a:noAutofit/>
          </a:bodyPr>
          <a:lstStyle/>
          <a:p>
            <a:pPr>
              <a:lnSpc>
                <a:spcPct val="90000"/>
              </a:lnSpc>
              <a:spcAft>
                <a:spcPts val="600"/>
              </a:spcAft>
            </a:pPr>
            <a:r>
              <a:rPr lang="de-DE" sz="2400" dirty="0" smtClean="0">
                <a:gradFill>
                  <a:gsLst>
                    <a:gs pos="2917">
                      <a:schemeClr val="tx1"/>
                    </a:gs>
                    <a:gs pos="30000">
                      <a:schemeClr val="tx1"/>
                    </a:gs>
                  </a:gsLst>
                  <a:lin ang="5400000" scaled="0"/>
                </a:gradFill>
              </a:rPr>
              <a:t>Off-Prem / Cloud</a:t>
            </a:r>
          </a:p>
        </p:txBody>
      </p:sp>
      <p:sp>
        <p:nvSpPr>
          <p:cNvPr id="8" name="Rechteck 7"/>
          <p:cNvSpPr/>
          <p:nvPr/>
        </p:nvSpPr>
        <p:spPr bwMode="auto">
          <a:xfrm>
            <a:off x="6996545" y="1995054"/>
            <a:ext cx="4608946" cy="3241964"/>
          </a:xfrm>
          <a:prstGeom prst="rect">
            <a:avLst/>
          </a:prstGeom>
          <a:solidFill>
            <a:schemeClr val="accent6">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de-DE" sz="2000" b="1" dirty="0" smtClean="0">
              <a:solidFill>
                <a:schemeClr val="bg1"/>
              </a:solidFill>
              <a:latin typeface="+mj-lt"/>
              <a:ea typeface="Segoe UI" pitchFamily="34" charset="0"/>
              <a:cs typeface="Segoe UI" pitchFamily="34" charset="0"/>
            </a:endParaRPr>
          </a:p>
        </p:txBody>
      </p:sp>
      <p:pic>
        <p:nvPicPr>
          <p:cNvPr id="9" name="Grafik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90283" y="2567709"/>
            <a:ext cx="1435389" cy="1435389"/>
          </a:xfrm>
          <a:prstGeom prst="rect">
            <a:avLst/>
          </a:prstGeom>
        </p:spPr>
      </p:pic>
      <p:grpSp>
        <p:nvGrpSpPr>
          <p:cNvPr id="14" name="Gruppieren 13"/>
          <p:cNvGrpSpPr/>
          <p:nvPr/>
        </p:nvGrpSpPr>
        <p:grpSpPr>
          <a:xfrm>
            <a:off x="1246855" y="2258062"/>
            <a:ext cx="780290" cy="1251757"/>
            <a:chOff x="1006710" y="2241806"/>
            <a:chExt cx="780290" cy="1251757"/>
          </a:xfrm>
        </p:grpSpPr>
        <p:pic>
          <p:nvPicPr>
            <p:cNvPr id="10" name="Grafik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6710" y="2241806"/>
              <a:ext cx="780290" cy="780290"/>
            </a:xfrm>
            <a:prstGeom prst="rect">
              <a:avLst/>
            </a:prstGeom>
          </p:spPr>
        </p:pic>
        <p:sp>
          <p:nvSpPr>
            <p:cNvPr id="12" name="Textfeld 11"/>
            <p:cNvSpPr txBox="1"/>
            <p:nvPr/>
          </p:nvSpPr>
          <p:spPr>
            <a:xfrm>
              <a:off x="1006710" y="2957854"/>
              <a:ext cx="738909" cy="535709"/>
            </a:xfrm>
            <a:prstGeom prst="rect">
              <a:avLst/>
            </a:prstGeom>
            <a:noFill/>
          </p:spPr>
          <p:txBody>
            <a:bodyPr wrap="none" lIns="182880" tIns="146304" rIns="182880" bIns="146304" rtlCol="0">
              <a:noAutofit/>
            </a:bodyPr>
            <a:lstStyle/>
            <a:p>
              <a:pPr>
                <a:lnSpc>
                  <a:spcPct val="90000"/>
                </a:lnSpc>
                <a:spcAft>
                  <a:spcPts val="600"/>
                </a:spcAft>
              </a:pPr>
              <a:r>
                <a:rPr lang="de-DE" sz="2400" smtClean="0">
                  <a:gradFill>
                    <a:gsLst>
                      <a:gs pos="2917">
                        <a:schemeClr val="tx1"/>
                      </a:gs>
                      <a:gs pos="30000">
                        <a:schemeClr val="tx1"/>
                      </a:gs>
                    </a:gsLst>
                    <a:lin ang="5400000" scaled="0"/>
                  </a:gradFill>
                </a:rPr>
                <a:t>DC</a:t>
              </a:r>
            </a:p>
          </p:txBody>
        </p:sp>
      </p:grpSp>
      <p:grpSp>
        <p:nvGrpSpPr>
          <p:cNvPr id="15" name="Gruppieren 14"/>
          <p:cNvGrpSpPr/>
          <p:nvPr/>
        </p:nvGrpSpPr>
        <p:grpSpPr>
          <a:xfrm>
            <a:off x="7832618" y="2177565"/>
            <a:ext cx="780290" cy="1315998"/>
            <a:chOff x="7292055" y="2177564"/>
            <a:chExt cx="780290" cy="1315998"/>
          </a:xfrm>
        </p:grpSpPr>
        <p:pic>
          <p:nvPicPr>
            <p:cNvPr id="11" name="Grafik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92055" y="2177564"/>
              <a:ext cx="780290" cy="780290"/>
            </a:xfrm>
            <a:prstGeom prst="rect">
              <a:avLst/>
            </a:prstGeom>
          </p:spPr>
        </p:pic>
        <p:sp>
          <p:nvSpPr>
            <p:cNvPr id="13" name="Textfeld 12"/>
            <p:cNvSpPr txBox="1"/>
            <p:nvPr/>
          </p:nvSpPr>
          <p:spPr>
            <a:xfrm>
              <a:off x="7292055" y="2957853"/>
              <a:ext cx="738909" cy="535709"/>
            </a:xfrm>
            <a:prstGeom prst="rect">
              <a:avLst/>
            </a:prstGeom>
            <a:noFill/>
          </p:spPr>
          <p:txBody>
            <a:bodyPr wrap="none" lIns="182880" tIns="146304" rIns="182880" bIns="146304" rtlCol="0">
              <a:noAutofit/>
            </a:bodyPr>
            <a:lstStyle/>
            <a:p>
              <a:pPr>
                <a:lnSpc>
                  <a:spcPct val="90000"/>
                </a:lnSpc>
                <a:spcAft>
                  <a:spcPts val="600"/>
                </a:spcAft>
              </a:pPr>
              <a:r>
                <a:rPr lang="de-DE" sz="2400" dirty="0" smtClean="0">
                  <a:gradFill>
                    <a:gsLst>
                      <a:gs pos="2917">
                        <a:schemeClr val="tx1"/>
                      </a:gs>
                      <a:gs pos="30000">
                        <a:schemeClr val="tx1"/>
                      </a:gs>
                    </a:gsLst>
                    <a:lin ang="5400000" scaled="0"/>
                  </a:gradFill>
                </a:rPr>
                <a:t>IIS</a:t>
              </a:r>
              <a:endParaRPr lang="de-DE" sz="2400" dirty="0" smtClean="0">
                <a:gradFill>
                  <a:gsLst>
                    <a:gs pos="2917">
                      <a:schemeClr val="tx1"/>
                    </a:gs>
                    <a:gs pos="30000">
                      <a:schemeClr val="tx1"/>
                    </a:gs>
                  </a:gsLst>
                  <a:lin ang="5400000" scaled="0"/>
                </a:gradFill>
              </a:endParaRPr>
            </a:p>
          </p:txBody>
        </p:sp>
      </p:grpSp>
      <p:grpSp>
        <p:nvGrpSpPr>
          <p:cNvPr id="16" name="Gruppieren 15"/>
          <p:cNvGrpSpPr/>
          <p:nvPr/>
        </p:nvGrpSpPr>
        <p:grpSpPr>
          <a:xfrm>
            <a:off x="9384327" y="3377219"/>
            <a:ext cx="780290" cy="1251757"/>
            <a:chOff x="1006710" y="2241806"/>
            <a:chExt cx="780290" cy="1251757"/>
          </a:xfrm>
        </p:grpSpPr>
        <p:pic>
          <p:nvPicPr>
            <p:cNvPr id="17" name="Grafik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6710" y="2241806"/>
              <a:ext cx="780290" cy="780290"/>
            </a:xfrm>
            <a:prstGeom prst="rect">
              <a:avLst/>
            </a:prstGeom>
          </p:spPr>
        </p:pic>
        <p:sp>
          <p:nvSpPr>
            <p:cNvPr id="18" name="Textfeld 17"/>
            <p:cNvSpPr txBox="1"/>
            <p:nvPr/>
          </p:nvSpPr>
          <p:spPr>
            <a:xfrm>
              <a:off x="1006710" y="2957854"/>
              <a:ext cx="738909" cy="535709"/>
            </a:xfrm>
            <a:prstGeom prst="rect">
              <a:avLst/>
            </a:prstGeom>
            <a:noFill/>
          </p:spPr>
          <p:txBody>
            <a:bodyPr wrap="none" lIns="182880" tIns="146304" rIns="182880" bIns="146304" rtlCol="0">
              <a:noAutofit/>
            </a:bodyPr>
            <a:lstStyle/>
            <a:p>
              <a:pPr algn="ctr">
                <a:lnSpc>
                  <a:spcPct val="90000"/>
                </a:lnSpc>
                <a:spcAft>
                  <a:spcPts val="600"/>
                </a:spcAft>
              </a:pPr>
              <a:r>
                <a:rPr lang="de-DE" sz="2400" dirty="0" smtClean="0">
                  <a:gradFill>
                    <a:gsLst>
                      <a:gs pos="2917">
                        <a:schemeClr val="tx1"/>
                      </a:gs>
                      <a:gs pos="30000">
                        <a:schemeClr val="tx1"/>
                      </a:gs>
                    </a:gsLst>
                    <a:lin ang="5400000" scaled="0"/>
                  </a:gradFill>
                </a:rPr>
                <a:t>Linux LAMP</a:t>
              </a:r>
            </a:p>
          </p:txBody>
        </p:sp>
      </p:grpSp>
      <p:grpSp>
        <p:nvGrpSpPr>
          <p:cNvPr id="19" name="Gruppieren 18"/>
          <p:cNvGrpSpPr/>
          <p:nvPr/>
        </p:nvGrpSpPr>
        <p:grpSpPr>
          <a:xfrm>
            <a:off x="3182291" y="3472874"/>
            <a:ext cx="780290" cy="1315998"/>
            <a:chOff x="7292055" y="2177564"/>
            <a:chExt cx="780290" cy="1315998"/>
          </a:xfrm>
        </p:grpSpPr>
        <p:pic>
          <p:nvPicPr>
            <p:cNvPr id="20" name="Grafik 1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92055" y="2177564"/>
              <a:ext cx="780290" cy="780290"/>
            </a:xfrm>
            <a:prstGeom prst="rect">
              <a:avLst/>
            </a:prstGeom>
          </p:spPr>
        </p:pic>
        <p:sp>
          <p:nvSpPr>
            <p:cNvPr id="21" name="Textfeld 20"/>
            <p:cNvSpPr txBox="1"/>
            <p:nvPr/>
          </p:nvSpPr>
          <p:spPr>
            <a:xfrm>
              <a:off x="7292055" y="2957853"/>
              <a:ext cx="738909" cy="535709"/>
            </a:xfrm>
            <a:prstGeom prst="rect">
              <a:avLst/>
            </a:prstGeom>
            <a:noFill/>
          </p:spPr>
          <p:txBody>
            <a:bodyPr wrap="none" lIns="182880" tIns="146304" rIns="182880" bIns="146304" rtlCol="0">
              <a:noAutofit/>
            </a:bodyPr>
            <a:lstStyle/>
            <a:p>
              <a:pPr>
                <a:lnSpc>
                  <a:spcPct val="90000"/>
                </a:lnSpc>
                <a:spcAft>
                  <a:spcPts val="600"/>
                </a:spcAft>
              </a:pPr>
              <a:r>
                <a:rPr lang="de-DE" sz="2400" dirty="0" smtClean="0">
                  <a:gradFill>
                    <a:gsLst>
                      <a:gs pos="2917">
                        <a:schemeClr val="tx1"/>
                      </a:gs>
                      <a:gs pos="30000">
                        <a:schemeClr val="tx1"/>
                      </a:gs>
                    </a:gsLst>
                    <a:lin ang="5400000" scaled="0"/>
                  </a:gradFill>
                </a:rPr>
                <a:t>SQL</a:t>
              </a:r>
            </a:p>
          </p:txBody>
        </p:sp>
      </p:grpSp>
      <p:grpSp>
        <p:nvGrpSpPr>
          <p:cNvPr id="22" name="Gruppieren 21"/>
          <p:cNvGrpSpPr/>
          <p:nvPr/>
        </p:nvGrpSpPr>
        <p:grpSpPr>
          <a:xfrm>
            <a:off x="5544559" y="5498567"/>
            <a:ext cx="1126836" cy="1252446"/>
            <a:chOff x="5523346" y="5102172"/>
            <a:chExt cx="1126836" cy="1252446"/>
          </a:xfrm>
        </p:grpSpPr>
        <p:pic>
          <p:nvPicPr>
            <p:cNvPr id="3" name="Grafik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712782" y="5102172"/>
              <a:ext cx="780290" cy="780290"/>
            </a:xfrm>
            <a:prstGeom prst="rect">
              <a:avLst/>
            </a:prstGeom>
          </p:spPr>
        </p:pic>
        <p:sp>
          <p:nvSpPr>
            <p:cNvPr id="5" name="Textfeld 4"/>
            <p:cNvSpPr txBox="1"/>
            <p:nvPr/>
          </p:nvSpPr>
          <p:spPr>
            <a:xfrm>
              <a:off x="5523346" y="5745017"/>
              <a:ext cx="1126836" cy="609601"/>
            </a:xfrm>
            <a:prstGeom prst="rect">
              <a:avLst/>
            </a:prstGeom>
            <a:noFill/>
          </p:spPr>
          <p:txBody>
            <a:bodyPr wrap="none" lIns="182880" tIns="146304" rIns="182880" bIns="146304" rtlCol="0">
              <a:noAutofit/>
            </a:bodyPr>
            <a:lstStyle/>
            <a:p>
              <a:pPr>
                <a:lnSpc>
                  <a:spcPct val="90000"/>
                </a:lnSpc>
                <a:spcAft>
                  <a:spcPts val="600"/>
                </a:spcAft>
              </a:pPr>
              <a:r>
                <a:rPr lang="de-DE" sz="2400" dirty="0" smtClean="0">
                  <a:gradFill>
                    <a:gsLst>
                      <a:gs pos="2917">
                        <a:schemeClr val="tx1"/>
                      </a:gs>
                      <a:gs pos="30000">
                        <a:schemeClr val="tx1"/>
                      </a:gs>
                    </a:gsLst>
                    <a:lin ang="5400000" scaled="0"/>
                  </a:gradFill>
                </a:rPr>
                <a:t>Client</a:t>
              </a:r>
              <a:endParaRPr lang="de-DE" sz="2400" dirty="0" smtClean="0">
                <a:gradFill>
                  <a:gsLst>
                    <a:gs pos="2917">
                      <a:schemeClr val="tx1"/>
                    </a:gs>
                    <a:gs pos="30000">
                      <a:schemeClr val="tx1"/>
                    </a:gs>
                  </a:gsLst>
                  <a:lin ang="5400000" scaled="0"/>
                </a:gradFill>
              </a:endParaRPr>
            </a:p>
          </p:txBody>
        </p:sp>
      </p:grpSp>
      <p:cxnSp>
        <p:nvCxnSpPr>
          <p:cNvPr id="24" name="Gerade Verbindung mit Pfeil 23"/>
          <p:cNvCxnSpPr>
            <a:stCxn id="3" idx="3"/>
            <a:endCxn id="8" idx="2"/>
          </p:cNvCxnSpPr>
          <p:nvPr/>
        </p:nvCxnSpPr>
        <p:spPr>
          <a:xfrm flipV="1">
            <a:off x="6514285" y="5237018"/>
            <a:ext cx="2786733" cy="651694"/>
          </a:xfrm>
          <a:prstGeom prst="straightConnector1">
            <a:avLst/>
          </a:prstGeom>
          <a:ln w="76200">
            <a:solidFill>
              <a:schemeClr val="accent1"/>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25" name="Grafik 2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11236037" y="2258885"/>
            <a:ext cx="780290" cy="780290"/>
          </a:xfrm>
          <a:prstGeom prst="rect">
            <a:avLst/>
          </a:prstGeom>
        </p:spPr>
      </p:pic>
      <p:pic>
        <p:nvPicPr>
          <p:cNvPr id="26" name="Grafik 2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11236037" y="3787707"/>
            <a:ext cx="780290" cy="780290"/>
          </a:xfrm>
          <a:prstGeom prst="rect">
            <a:avLst/>
          </a:prstGeom>
        </p:spPr>
      </p:pic>
      <p:sp>
        <p:nvSpPr>
          <p:cNvPr id="27" name="Textfeld 26"/>
          <p:cNvSpPr txBox="1"/>
          <p:nvPr/>
        </p:nvSpPr>
        <p:spPr>
          <a:xfrm>
            <a:off x="10977418" y="2669121"/>
            <a:ext cx="1256145" cy="449565"/>
          </a:xfrm>
          <a:prstGeom prst="rect">
            <a:avLst/>
          </a:prstGeom>
          <a:noFill/>
        </p:spPr>
        <p:txBody>
          <a:bodyPr wrap="none" lIns="182880" tIns="146304" rIns="182880" bIns="146304" rtlCol="0">
            <a:noAutofit/>
          </a:bodyPr>
          <a:lstStyle/>
          <a:p>
            <a:pPr>
              <a:lnSpc>
                <a:spcPct val="90000"/>
              </a:lnSpc>
              <a:spcAft>
                <a:spcPts val="600"/>
              </a:spcAft>
            </a:pPr>
            <a:r>
              <a:rPr lang="de-DE" sz="2400" dirty="0" smtClean="0">
                <a:gradFill>
                  <a:gsLst>
                    <a:gs pos="2917">
                      <a:schemeClr val="tx1"/>
                    </a:gs>
                    <a:gs pos="30000">
                      <a:schemeClr val="tx1"/>
                    </a:gs>
                  </a:gsLst>
                  <a:lin ang="5400000" scaled="0"/>
                </a:gradFill>
              </a:rPr>
              <a:t>PIP1:80</a:t>
            </a:r>
            <a:endParaRPr lang="de-DE" sz="2400" dirty="0" smtClean="0">
              <a:gradFill>
                <a:gsLst>
                  <a:gs pos="2917">
                    <a:schemeClr val="tx1"/>
                  </a:gs>
                  <a:gs pos="30000">
                    <a:schemeClr val="tx1"/>
                  </a:gs>
                </a:gsLst>
                <a:lin ang="5400000" scaled="0"/>
              </a:gradFill>
            </a:endParaRPr>
          </a:p>
        </p:txBody>
      </p:sp>
      <p:sp>
        <p:nvSpPr>
          <p:cNvPr id="28" name="Textfeld 27"/>
          <p:cNvSpPr txBox="1"/>
          <p:nvPr/>
        </p:nvSpPr>
        <p:spPr>
          <a:xfrm>
            <a:off x="10977418" y="4214614"/>
            <a:ext cx="1256145" cy="449565"/>
          </a:xfrm>
          <a:prstGeom prst="rect">
            <a:avLst/>
          </a:prstGeom>
          <a:noFill/>
        </p:spPr>
        <p:txBody>
          <a:bodyPr wrap="none" lIns="182880" tIns="146304" rIns="182880" bIns="146304" rtlCol="0">
            <a:noAutofit/>
          </a:bodyPr>
          <a:lstStyle/>
          <a:p>
            <a:pPr>
              <a:lnSpc>
                <a:spcPct val="90000"/>
              </a:lnSpc>
              <a:spcAft>
                <a:spcPts val="600"/>
              </a:spcAft>
            </a:pPr>
            <a:r>
              <a:rPr lang="de-DE" sz="2400" dirty="0" smtClean="0">
                <a:gradFill>
                  <a:gsLst>
                    <a:gs pos="2917">
                      <a:schemeClr val="tx1"/>
                    </a:gs>
                    <a:gs pos="30000">
                      <a:schemeClr val="tx1"/>
                    </a:gs>
                  </a:gsLst>
                  <a:lin ang="5400000" scaled="0"/>
                </a:gradFill>
              </a:rPr>
              <a:t>PIP2:80</a:t>
            </a:r>
            <a:endParaRPr lang="de-DE" sz="2400" dirty="0" smtClean="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3884299732"/>
      </p:ext>
    </p:extLst>
  </p:cSld>
  <p:clrMapOvr>
    <a:masterClrMapping/>
  </p:clrMapOvr>
  <p:transition spd="med">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690965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1_Azure_2015">
  <a:themeElements>
    <a:clrScheme name="STB 2013 colors">
      <a:dk1>
        <a:srgbClr val="000000"/>
      </a:dk1>
      <a:lt1>
        <a:srgbClr val="FFFFFF"/>
      </a:lt1>
      <a:dk2>
        <a:srgbClr val="505050"/>
      </a:dk2>
      <a:lt2>
        <a:srgbClr val="D2D2D2"/>
      </a:lt2>
      <a:accent1>
        <a:srgbClr val="0072C6"/>
      </a:accent1>
      <a:accent2>
        <a:srgbClr val="008272"/>
      </a:accent2>
      <a:accent3>
        <a:srgbClr val="68217A"/>
      </a:accent3>
      <a:accent4>
        <a:srgbClr val="DC3C00"/>
      </a:accent4>
      <a:accent5>
        <a:srgbClr val="FF8C00"/>
      </a:accent5>
      <a:accent6>
        <a:srgbClr val="00BCF2"/>
      </a:accent6>
      <a:hlink>
        <a:srgbClr val="505050"/>
      </a:hlink>
      <a:folHlink>
        <a:srgbClr val="505050"/>
      </a:folHlink>
    </a:clrScheme>
    <a:fontScheme name="STB-2013-SegoeUI">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4"/>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000" b="1" dirty="0" smtClean="0">
            <a:solidFill>
              <a:schemeClr val="bg1"/>
            </a:solidFill>
            <a:latin typeface="+mj-lt"/>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noAutofit/>
      </a:bodyPr>
      <a:lstStyle>
        <a:defPPr>
          <a:lnSpc>
            <a:spcPct val="90000"/>
          </a:lnSpc>
          <a:spcAft>
            <a:spcPts val="600"/>
          </a:spcAft>
          <a:defRPr sz="2400" smtClean="0">
            <a:gradFill>
              <a:gsLst>
                <a:gs pos="2917">
                  <a:schemeClr val="tx1"/>
                </a:gs>
                <a:gs pos="30000">
                  <a:schemeClr val="tx1"/>
                </a:gs>
              </a:gsLst>
              <a:lin ang="5400000" scaled="0"/>
            </a:gra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543</Words>
  <Application>Microsoft Office PowerPoint</Application>
  <PresentationFormat>Benutzerdefiniert</PresentationFormat>
  <Paragraphs>237</Paragraphs>
  <Slides>9</Slides>
  <Notes>6</Notes>
  <HiddenSlides>0</HiddenSlides>
  <MMClips>0</MMClips>
  <ScaleCrop>false</ScaleCrop>
  <HeadingPairs>
    <vt:vector size="6" baseType="variant">
      <vt:variant>
        <vt:lpstr>Verwendete Schriftarten</vt:lpstr>
      </vt:variant>
      <vt:variant>
        <vt:i4>12</vt:i4>
      </vt:variant>
      <vt:variant>
        <vt:lpstr>Design</vt:lpstr>
      </vt:variant>
      <vt:variant>
        <vt:i4>1</vt:i4>
      </vt:variant>
      <vt:variant>
        <vt:lpstr>Folientitel</vt:lpstr>
      </vt:variant>
      <vt:variant>
        <vt:i4>9</vt:i4>
      </vt:variant>
    </vt:vector>
  </HeadingPairs>
  <TitlesOfParts>
    <vt:vector size="22" baseType="lpstr">
      <vt:lpstr>Arial Unicode MS</vt:lpstr>
      <vt:lpstr>Arial</vt:lpstr>
      <vt:lpstr>Calibri</vt:lpstr>
      <vt:lpstr>MS PGothic</vt:lpstr>
      <vt:lpstr>MS PGothic</vt:lpstr>
      <vt:lpstr>Segoe Pro Display Light</vt:lpstr>
      <vt:lpstr>Segoe Pro Display Semibold</vt:lpstr>
      <vt:lpstr>Segoe UI</vt:lpstr>
      <vt:lpstr>Segoe UI Light</vt:lpstr>
      <vt:lpstr>Segoe UI Semibold</vt:lpstr>
      <vt:lpstr>Verdana</vt:lpstr>
      <vt:lpstr>Wingdings</vt:lpstr>
      <vt:lpstr>1_Azure_2015</vt:lpstr>
      <vt:lpstr>Microsoft Azure </vt:lpstr>
      <vt:lpstr>Globale Verfügbarkeit von Microsoft Azure in 22 Regionen</vt:lpstr>
      <vt:lpstr>PowerPoint-Präsentation</vt:lpstr>
      <vt:lpstr>Dienstmodelle</vt:lpstr>
      <vt:lpstr>Azure Resource Manager Overview</vt:lpstr>
      <vt:lpstr>Azure Resource Groups</vt:lpstr>
      <vt:lpstr>Azure Resource Manager Templates</vt:lpstr>
      <vt:lpstr>Beispielumgebung</vt:lpstr>
      <vt:lpstr>PowerPoint-Präsentation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2015-10-12T15:11:24Z</dcterms:created>
  <dcterms:modified xsi:type="dcterms:W3CDTF">2015-10-21T09:36:53Z</dcterms:modified>
</cp:coreProperties>
</file>