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59" r:id="rId11"/>
    <p:sldId id="262" r:id="rId12"/>
    <p:sldId id="264" r:id="rId13"/>
    <p:sldId id="26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6EE055D-F392-46CE-959F-39ECBA627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1B88DA-4BA0-468A-8968-7F37AFF33E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5EDC2-23E2-42F7-AC92-3CC518C16BE8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6CA4D-7C93-4D78-831C-71BF946D7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E1F80-BA8E-49D5-BF53-8632B69388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7461-5CE5-493F-BF97-B96F6C7CB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E621-3E68-4E66-A88D-446BEEFE441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5524F-F130-4751-A9B6-F8EB5E6F68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6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A23-EA94-47EF-9D1A-EE00D2EBB85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318F-D7E1-4C3F-9A80-111AC655E17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DD92-637F-4311-A23D-BEE63CDBD2E6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4512-080B-4111-B542-9C0548D5864C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D946-6EAB-4AD0-99AD-55A8C7D5CF3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4B3-D783-4130-B97B-B64A9C2846B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BB7-DC86-4E8E-82B2-CEEAE058F5CF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9761-FB53-4E27-ABD2-39A8FD733F3F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CD4-C651-4C07-9AC1-6EB832222C5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993D-80C4-4480-9F65-86F0416403C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9D9-81DE-4052-BB97-D0669F18E3C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191-D47E-4492-AD06-F4199CCED540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DBDB-581E-4E49-9C80-86295E5D931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9683DA-12EF-4225-A22E-5E0C33986BAB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F9F1381-8689-42E8-BD16-B5B311112022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9FF5F-9C03-4430-9897-E7FB2C6E4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BLTest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768CC-C918-4811-BE54-5C60398B3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Web d’évaluation en informatique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1C38C6-946D-4E02-AFD2-BA7E8A13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9" name="Connecteur droit 7178">
            <a:extLst>
              <a:ext uri="{FF2B5EF4-FFF2-40B4-BE49-F238E27FC236}">
                <a16:creationId xmlns:a16="http://schemas.microsoft.com/office/drawing/2014/main" id="{1092D5C4-D29D-46F4-8BF3-7D8B547CFC64}"/>
              </a:ext>
            </a:extLst>
          </p:cNvPr>
          <p:cNvCxnSpPr>
            <a:cxnSpLocks/>
          </p:cNvCxnSpPr>
          <p:nvPr/>
        </p:nvCxnSpPr>
        <p:spPr>
          <a:xfrm>
            <a:off x="3573624" y="4217162"/>
            <a:ext cx="2947264" cy="318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965E90E-DCCA-4DC9-B969-F052363A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Fonctionnement</a:t>
            </a:r>
          </a:p>
        </p:txBody>
      </p:sp>
      <p:pic>
        <p:nvPicPr>
          <p:cNvPr id="2050" name="Picture 2" descr="École | Icons Gratuite">
            <a:extLst>
              <a:ext uri="{FF2B5EF4-FFF2-40B4-BE49-F238E27FC236}">
                <a16:creationId xmlns:a16="http://schemas.microsoft.com/office/drawing/2014/main" id="{18BB508A-35EE-4F6F-A1A8-2F2627BF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1" y="2120289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731C0E2F-6D13-4D5D-8F1A-3FB2D1E7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8" y="4583143"/>
            <a:ext cx="1782709" cy="178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oss Icons - Download Free Vector Icons | Noun Project">
            <a:extLst>
              <a:ext uri="{FF2B5EF4-FFF2-40B4-BE49-F238E27FC236}">
                <a16:creationId xmlns:a16="http://schemas.microsoft.com/office/drawing/2014/main" id="{23D05794-79DD-4960-8C10-E6D9821C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54" y="3701731"/>
            <a:ext cx="1030863" cy="10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est Icons - Download Free Vector Icons | Noun Project">
            <a:extLst>
              <a:ext uri="{FF2B5EF4-FFF2-40B4-BE49-F238E27FC236}">
                <a16:creationId xmlns:a16="http://schemas.microsoft.com/office/drawing/2014/main" id="{FB6141E5-F993-46F6-9854-9AD55FA2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27" y="3647935"/>
            <a:ext cx="1529966" cy="1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9D57AEB3-1991-4863-A18D-D21CB304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646" y="4052542"/>
            <a:ext cx="2523482" cy="25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D93696CA-B68B-4F75-84F1-2D859471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11" y="4281114"/>
            <a:ext cx="738076" cy="7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0CAB9411-64A0-4567-B435-F4BA50C5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09" y="3867156"/>
            <a:ext cx="1068138" cy="10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F33120CD-DAA6-451F-9274-94C9CB2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69" y="4424270"/>
            <a:ext cx="528445" cy="5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2BA928-6C89-4A1F-A5F9-9A678034F2EA}"/>
              </a:ext>
            </a:extLst>
          </p:cNvPr>
          <p:cNvCxnSpPr>
            <a:cxnSpLocks/>
            <a:stCxn id="5122" idx="3"/>
          </p:cNvCxnSpPr>
          <p:nvPr/>
        </p:nvCxnSpPr>
        <p:spPr>
          <a:xfrm>
            <a:off x="2036617" y="4217163"/>
            <a:ext cx="1730087" cy="0"/>
          </a:xfrm>
          <a:prstGeom prst="straightConnector1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76731E-B58B-4F89-8CDA-31AC09BC77AD}"/>
              </a:ext>
            </a:extLst>
          </p:cNvPr>
          <p:cNvCxnSpPr>
            <a:cxnSpLocks/>
          </p:cNvCxnSpPr>
          <p:nvPr/>
        </p:nvCxnSpPr>
        <p:spPr>
          <a:xfrm>
            <a:off x="2465322" y="5369404"/>
            <a:ext cx="1301382" cy="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BB3BAB3-3C3C-486D-8ECE-FC4CB054C9FC}"/>
              </a:ext>
            </a:extLst>
          </p:cNvPr>
          <p:cNvCxnSpPr/>
          <p:nvPr/>
        </p:nvCxnSpPr>
        <p:spPr>
          <a:xfrm>
            <a:off x="6508865" y="4249053"/>
            <a:ext cx="91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0DE7142-1F2F-4789-BDF2-35E577B56390}"/>
              </a:ext>
            </a:extLst>
          </p:cNvPr>
          <p:cNvCxnSpPr>
            <a:cxnSpLocks/>
          </p:cNvCxnSpPr>
          <p:nvPr/>
        </p:nvCxnSpPr>
        <p:spPr>
          <a:xfrm flipV="1">
            <a:off x="6423334" y="5177901"/>
            <a:ext cx="1723061" cy="199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759904-6433-42FC-9D01-8D470CD0412D}"/>
              </a:ext>
            </a:extLst>
          </p:cNvPr>
          <p:cNvCxnSpPr>
            <a:cxnSpLocks/>
          </p:cNvCxnSpPr>
          <p:nvPr/>
        </p:nvCxnSpPr>
        <p:spPr>
          <a:xfrm>
            <a:off x="8783125" y="4406504"/>
            <a:ext cx="489365" cy="1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4E43BF-8EA8-4F3B-AB19-281E0E5EDFC3}"/>
              </a:ext>
            </a:extLst>
          </p:cNvPr>
          <p:cNvSpPr/>
          <p:nvPr/>
        </p:nvSpPr>
        <p:spPr>
          <a:xfrm>
            <a:off x="315884" y="2277690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66068C-7368-43C1-980A-23C307CF8ECE}"/>
              </a:ext>
            </a:extLst>
          </p:cNvPr>
          <p:cNvSpPr txBox="1"/>
          <p:nvPr/>
        </p:nvSpPr>
        <p:spPr>
          <a:xfrm>
            <a:off x="4715716" y="318678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/>
                </a:solidFill>
              </a:rPr>
              <a:t>BLTest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D6C9D4-051A-4120-9A45-D39D69994D66}"/>
              </a:ext>
            </a:extLst>
          </p:cNvPr>
          <p:cNvSpPr txBox="1"/>
          <p:nvPr/>
        </p:nvSpPr>
        <p:spPr>
          <a:xfrm>
            <a:off x="233683" y="193288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Ecole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6AE57C-1807-4CB3-BCF2-C7B7B3A31E65}"/>
              </a:ext>
            </a:extLst>
          </p:cNvPr>
          <p:cNvSpPr txBox="1"/>
          <p:nvPr/>
        </p:nvSpPr>
        <p:spPr>
          <a:xfrm>
            <a:off x="7323464" y="337145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Test adapté</a:t>
            </a:r>
          </a:p>
        </p:txBody>
      </p:sp>
      <p:pic>
        <p:nvPicPr>
          <p:cNvPr id="30" name="Picture 2" descr="École | Icons Gratuite">
            <a:extLst>
              <a:ext uri="{FF2B5EF4-FFF2-40B4-BE49-F238E27FC236}">
                <a16:creationId xmlns:a16="http://schemas.microsoft.com/office/drawing/2014/main" id="{7D372C81-0E1D-49F9-B950-3B891167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60" y="2112725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5B9B72-E6A6-4327-A034-7607DDB36741}"/>
              </a:ext>
            </a:extLst>
          </p:cNvPr>
          <p:cNvSpPr/>
          <p:nvPr/>
        </p:nvSpPr>
        <p:spPr>
          <a:xfrm>
            <a:off x="9320958" y="2174135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69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C3EF2DF8-C3F9-467E-9BED-DDAF4513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672" y="1954767"/>
            <a:ext cx="1156042" cy="11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ZoneTexte 7170">
            <a:extLst>
              <a:ext uri="{FF2B5EF4-FFF2-40B4-BE49-F238E27FC236}">
                <a16:creationId xmlns:a16="http://schemas.microsoft.com/office/drawing/2014/main" id="{45EFA5E1-A720-4DE4-BDF7-5CBA2A6E444B}"/>
              </a:ext>
            </a:extLst>
          </p:cNvPr>
          <p:cNvSpPr txBox="1"/>
          <p:nvPr/>
        </p:nvSpPr>
        <p:spPr>
          <a:xfrm>
            <a:off x="6520888" y="3950137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Conçoit</a:t>
            </a:r>
          </a:p>
        </p:txBody>
      </p:sp>
      <p:sp>
        <p:nvSpPr>
          <p:cNvPr id="7172" name="ZoneTexte 7171">
            <a:extLst>
              <a:ext uri="{FF2B5EF4-FFF2-40B4-BE49-F238E27FC236}">
                <a16:creationId xmlns:a16="http://schemas.microsoft.com/office/drawing/2014/main" id="{8256DD6B-4B7A-415C-A7B2-54C3EDE08777}"/>
              </a:ext>
            </a:extLst>
          </p:cNvPr>
          <p:cNvSpPr txBox="1"/>
          <p:nvPr/>
        </p:nvSpPr>
        <p:spPr>
          <a:xfrm>
            <a:off x="6508816" y="5107693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Réalise</a:t>
            </a:r>
          </a:p>
        </p:txBody>
      </p:sp>
      <p:cxnSp>
        <p:nvCxnSpPr>
          <p:cNvPr id="7181" name="Connecteur droit 7180">
            <a:extLst>
              <a:ext uri="{FF2B5EF4-FFF2-40B4-BE49-F238E27FC236}">
                <a16:creationId xmlns:a16="http://schemas.microsoft.com/office/drawing/2014/main" id="{69429020-D8F5-4C70-9370-3CD64B527B59}"/>
              </a:ext>
            </a:extLst>
          </p:cNvPr>
          <p:cNvCxnSpPr>
            <a:cxnSpLocks/>
          </p:cNvCxnSpPr>
          <p:nvPr/>
        </p:nvCxnSpPr>
        <p:spPr>
          <a:xfrm>
            <a:off x="3602185" y="5369402"/>
            <a:ext cx="2874318" cy="83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bsite icon | Free Download">
            <a:extLst>
              <a:ext uri="{FF2B5EF4-FFF2-40B4-BE49-F238E27FC236}">
                <a16:creationId xmlns:a16="http://schemas.microsoft.com/office/drawing/2014/main" id="{1CFEF86D-E186-4FF9-A47D-32B8EF2D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65" y="3486546"/>
            <a:ext cx="2588782" cy="25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9506E738-6957-4D46-A25F-75F9ECABB47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74741" y="2714319"/>
            <a:ext cx="2361924" cy="4724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6F0CF75-6278-4DC2-B457-C16472B17610}"/>
              </a:ext>
            </a:extLst>
          </p:cNvPr>
          <p:cNvSpPr txBox="1"/>
          <p:nvPr/>
        </p:nvSpPr>
        <p:spPr>
          <a:xfrm>
            <a:off x="3479803" y="2382108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€/Mois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CC502-E0EA-448A-BB51-04FB942B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8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6025D-0427-4CE7-A690-818C4B26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pour l’informatique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90BF69-0760-4649-A249-FBDDF57E944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1982" r="52875" b="18503"/>
          <a:stretch/>
        </p:blipFill>
        <p:spPr bwMode="auto">
          <a:xfrm>
            <a:off x="122603" y="2328072"/>
            <a:ext cx="5541079" cy="330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579B45-2043-47FD-9E6E-8295E48A5A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97" y="2328072"/>
            <a:ext cx="6309300" cy="330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58D91-B485-44D4-AD68-370BE51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ABC0E-FCF7-4037-AD6F-42901095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568EF-0ADB-4628-BF64-92AD0406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04157"/>
            <a:ext cx="4420305" cy="38286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5CCAB7-500F-4E1D-8AC6-082BC94C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01" y="3113284"/>
            <a:ext cx="4605063" cy="28303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882441-AD20-40AA-A7AF-C05BC8A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9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pour s’exercer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7DE7AF-A379-48B8-975A-5E7589C7264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r="30858" b="11298"/>
          <a:stretch/>
        </p:blipFill>
        <p:spPr bwMode="auto">
          <a:xfrm>
            <a:off x="2808566" y="2016031"/>
            <a:ext cx="6865554" cy="46597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DC87F7-1B76-4DEA-9002-F4A89AC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7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1E7C3-1D8F-4715-A3B7-40087241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Faisabilité financière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2F43C2-E8E5-485A-8AD6-70C4210D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1" y="2480896"/>
            <a:ext cx="6345004" cy="1896208"/>
          </a:xfrm>
          <a:prstGeom prst="rect">
            <a:avLst/>
          </a:prstGeom>
        </p:spPr>
      </p:pic>
      <p:pic>
        <p:nvPicPr>
          <p:cNvPr id="27650" name="Picture 2" descr="Bank Icons - Download Free Vector Icons | Noun Project">
            <a:extLst>
              <a:ext uri="{FF2B5EF4-FFF2-40B4-BE49-F238E27FC236}">
                <a16:creationId xmlns:a16="http://schemas.microsoft.com/office/drawing/2014/main" id="{9BB36F2B-AFEF-438B-8DDC-D5D47892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6" y="4734332"/>
            <a:ext cx="1654275" cy="16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Investor Icon Png 7 » PNG Image #252590 - PNG Images - PNGio">
            <a:extLst>
              <a:ext uri="{FF2B5EF4-FFF2-40B4-BE49-F238E27FC236}">
                <a16:creationId xmlns:a16="http://schemas.microsoft.com/office/drawing/2014/main" id="{6F34FED0-B477-45A9-8432-0B9E3497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91" y="4969968"/>
            <a:ext cx="1220504" cy="13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Inovizi | Fiche | Auvergne Rhône-Alpes">
            <a:extLst>
              <a:ext uri="{FF2B5EF4-FFF2-40B4-BE49-F238E27FC236}">
                <a16:creationId xmlns:a16="http://schemas.microsoft.com/office/drawing/2014/main" id="{ACD863F5-3718-42C9-8A16-1E4EE4FE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98" y="5182028"/>
            <a:ext cx="449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F59726-5ECC-4DEE-BF9C-A3E30A76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Dépenses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1153D1-0A84-4F22-991B-189EED77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351"/>
            <a:ext cx="12192000" cy="50126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0F109E-C628-447A-8F16-BB0B6DF3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3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746F6-145D-4CD3-99E4-4F1BB58C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Revenus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8EB7E-B10D-4CFB-B57A-DEBE9C3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48" y="2371821"/>
            <a:ext cx="9778896" cy="19202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791DBA-63CA-45DB-9626-EC365891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57" y="4583468"/>
            <a:ext cx="7048268" cy="16960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6A4CBA-1AA1-421A-BC61-678BF80B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97CD2-354C-4A30-B53E-AC7FDAF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Louis </a:t>
            </a:r>
            <a:r>
              <a:rPr lang="fr-FR" dirty="0" err="1"/>
              <a:t>Corbet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958F1-AEA5-4551-94C3-B485071A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85B7D8-6500-4048-94B6-90DCC3B90C10}"/>
              </a:ext>
            </a:extLst>
          </p:cNvPr>
          <p:cNvSpPr txBox="1"/>
          <p:nvPr/>
        </p:nvSpPr>
        <p:spPr>
          <a:xfrm>
            <a:off x="4238987" y="3001084"/>
            <a:ext cx="388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 Ans de CPGE</a:t>
            </a:r>
          </a:p>
        </p:txBody>
      </p:sp>
      <p:pic>
        <p:nvPicPr>
          <p:cNvPr id="8" name="Picture 2" descr="École | Icons Gratuite">
            <a:extLst>
              <a:ext uri="{FF2B5EF4-FFF2-40B4-BE49-F238E27FC236}">
                <a16:creationId xmlns:a16="http://schemas.microsoft.com/office/drawing/2014/main" id="{E4D258D5-6AB8-4398-A4D0-5DE49598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09" y="2181625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ebsite icon | Free Download">
            <a:extLst>
              <a:ext uri="{FF2B5EF4-FFF2-40B4-BE49-F238E27FC236}">
                <a16:creationId xmlns:a16="http://schemas.microsoft.com/office/drawing/2014/main" id="{69A3DA63-A4FF-484B-ADAE-BA76F542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56" y="4384651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CCBD2A-AEDA-4AB9-B9FD-40D678675519}"/>
              </a:ext>
            </a:extLst>
          </p:cNvPr>
          <p:cNvSpPr txBox="1"/>
          <p:nvPr/>
        </p:nvSpPr>
        <p:spPr>
          <a:xfrm>
            <a:off x="4203859" y="4577198"/>
            <a:ext cx="6413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5</a:t>
            </a:r>
            <a:r>
              <a:rPr lang="fr-FR" sz="3600" baseline="30000" dirty="0"/>
              <a:t>ème</a:t>
            </a:r>
            <a:r>
              <a:rPr lang="fr-FR" sz="3600" dirty="0"/>
              <a:t> année d’école d’ingénieur informatique</a:t>
            </a: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013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A0418-C221-4098-AD24-EB04D32C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A89477-47BE-4BCC-B814-592C2358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Student Icons - Download Free Vector Icons | Noun Project">
            <a:extLst>
              <a:ext uri="{FF2B5EF4-FFF2-40B4-BE49-F238E27FC236}">
                <a16:creationId xmlns:a16="http://schemas.microsoft.com/office/drawing/2014/main" id="{913B99FD-6E47-46D8-8DD7-1F9CF364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40" y="2664841"/>
            <a:ext cx="315085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cument, management, planning, project icon">
            <a:extLst>
              <a:ext uri="{FF2B5EF4-FFF2-40B4-BE49-F238E27FC236}">
                <a16:creationId xmlns:a16="http://schemas.microsoft.com/office/drawing/2014/main" id="{17DF5B04-8349-43D1-BBBE-DF3D83BE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62" y="2112704"/>
            <a:ext cx="2402926" cy="24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ack Of Paper Icon #1618 - Free Icons Library">
            <a:extLst>
              <a:ext uri="{FF2B5EF4-FFF2-40B4-BE49-F238E27FC236}">
                <a16:creationId xmlns:a16="http://schemas.microsoft.com/office/drawing/2014/main" id="{2FBAA7C2-C0FD-437E-AE2D-D0E74A75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32" y="1854905"/>
            <a:ext cx="2561282" cy="25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E5DB21CA-E609-4587-AD38-F05372CF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73" y="4301589"/>
            <a:ext cx="2922488" cy="29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5839DBE8-890D-4430-AE62-32AC5152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37" y="4607680"/>
            <a:ext cx="1930873" cy="15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ull size | Free Icon">
            <a:extLst>
              <a:ext uri="{FF2B5EF4-FFF2-40B4-BE49-F238E27FC236}">
                <a16:creationId xmlns:a16="http://schemas.microsoft.com/office/drawing/2014/main" id="{F33FC3FD-12A3-48A7-B43E-058D8EC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460" y="4551947"/>
            <a:ext cx="1882131" cy="188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2A9A7F96-7AAF-4234-AB63-AFA7F6AD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73" y="2495769"/>
            <a:ext cx="1400852" cy="14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09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65299 -0.0092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stionnaire Icons - Download Free Vector Icons | Noun Project">
            <a:extLst>
              <a:ext uri="{FF2B5EF4-FFF2-40B4-BE49-F238E27FC236}">
                <a16:creationId xmlns:a16="http://schemas.microsoft.com/office/drawing/2014/main" id="{AB06ACBA-521F-4DD2-8E4A-C9B25424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275" y="1612900"/>
            <a:ext cx="52451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tack Of Paper Icon #1618 - Free Icons Library">
            <a:extLst>
              <a:ext uri="{FF2B5EF4-FFF2-40B4-BE49-F238E27FC236}">
                <a16:creationId xmlns:a16="http://schemas.microsoft.com/office/drawing/2014/main" id="{8D5B51D9-DA52-4EA3-A7E3-9641B868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8783">
            <a:off x="-934316" y="228010"/>
            <a:ext cx="3302749" cy="33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DF8B6F-000E-4439-A65D-45B50ACF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47DA7-BBD6-42B4-8F36-5B49525B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Student Icons - Download Free Vector Icons | Noun Project">
            <a:extLst>
              <a:ext uri="{FF2B5EF4-FFF2-40B4-BE49-F238E27FC236}">
                <a16:creationId xmlns:a16="http://schemas.microsoft.com/office/drawing/2014/main" id="{3EE2E880-A2BA-4B48-A262-C7E31C31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173" y="2767286"/>
            <a:ext cx="661714" cy="66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lete Remove Cross - Free vector graphic on Pixabay">
            <a:extLst>
              <a:ext uri="{FF2B5EF4-FFF2-40B4-BE49-F238E27FC236}">
                <a16:creationId xmlns:a16="http://schemas.microsoft.com/office/drawing/2014/main" id="{8655ACE2-FFD5-4CFC-BF6D-B9EB8F68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921000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lete Remove Cross - Free vector graphic on Pixabay">
            <a:extLst>
              <a:ext uri="{FF2B5EF4-FFF2-40B4-BE49-F238E27FC236}">
                <a16:creationId xmlns:a16="http://schemas.microsoft.com/office/drawing/2014/main" id="{14E316B4-C707-4CF1-B140-5072B9E7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180612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heck, correct, mark, success, tick, valid, yes icon">
            <a:extLst>
              <a:ext uri="{FF2B5EF4-FFF2-40B4-BE49-F238E27FC236}">
                <a16:creationId xmlns:a16="http://schemas.microsoft.com/office/drawing/2014/main" id="{6392891B-1732-4D98-99DD-8381B875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285400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, correct, mark, success, tick, valid, yes icon">
            <a:extLst>
              <a:ext uri="{FF2B5EF4-FFF2-40B4-BE49-F238E27FC236}">
                <a16:creationId xmlns:a16="http://schemas.microsoft.com/office/drawing/2014/main" id="{7A63A60A-A533-480A-8095-9C209A97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45012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cument, management, planning, project icon">
            <a:extLst>
              <a:ext uri="{FF2B5EF4-FFF2-40B4-BE49-F238E27FC236}">
                <a16:creationId xmlns:a16="http://schemas.microsoft.com/office/drawing/2014/main" id="{AE045CE0-BE0A-458A-8C41-B13A2123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86" y="2042157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ocument, management, planning, project icon">
            <a:extLst>
              <a:ext uri="{FF2B5EF4-FFF2-40B4-BE49-F238E27FC236}">
                <a16:creationId xmlns:a16="http://schemas.microsoft.com/office/drawing/2014/main" id="{F8F88FBC-BDF5-46B2-B1EB-267ECBA8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076" y="5164772"/>
            <a:ext cx="1339628" cy="13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ocument, management, planning, project icon">
            <a:extLst>
              <a:ext uri="{FF2B5EF4-FFF2-40B4-BE49-F238E27FC236}">
                <a16:creationId xmlns:a16="http://schemas.microsoft.com/office/drawing/2014/main" id="{D803EA3C-F809-413A-99AF-E1709B22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" y="4663243"/>
            <a:ext cx="1948786" cy="194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tack Of Paper Icon #1618 - Free Icons Library">
            <a:extLst>
              <a:ext uri="{FF2B5EF4-FFF2-40B4-BE49-F238E27FC236}">
                <a16:creationId xmlns:a16="http://schemas.microsoft.com/office/drawing/2014/main" id="{4E27FA6C-CCCA-4644-AE69-E1C2D756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988" y="1829578"/>
            <a:ext cx="3302749" cy="33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tack Of Paper Icon #1618 - Free Icons Library">
            <a:extLst>
              <a:ext uri="{FF2B5EF4-FFF2-40B4-BE49-F238E27FC236}">
                <a16:creationId xmlns:a16="http://schemas.microsoft.com/office/drawing/2014/main" id="{7AABF49F-C73C-4F17-852E-F51C605C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8" y="2633840"/>
            <a:ext cx="574320" cy="5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tack Of Paper Icon #1618 - Free Icons Library">
            <a:extLst>
              <a:ext uri="{FF2B5EF4-FFF2-40B4-BE49-F238E27FC236}">
                <a16:creationId xmlns:a16="http://schemas.microsoft.com/office/drawing/2014/main" id="{0A3FEC96-3D34-4996-8274-9D44BE60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86" y="4718280"/>
            <a:ext cx="1339628" cy="13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tack Of Paper Icon #1618 - Free Icons Library">
            <a:extLst>
              <a:ext uri="{FF2B5EF4-FFF2-40B4-BE49-F238E27FC236}">
                <a16:creationId xmlns:a16="http://schemas.microsoft.com/office/drawing/2014/main" id="{9B2869A1-E2F3-4E44-9A2B-FFAC5C921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634" y="1858357"/>
            <a:ext cx="958240" cy="9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ED9E55BD-A224-4EAB-BE12-5D1056F2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90" y="4785278"/>
            <a:ext cx="2121210" cy="2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5D2E300E-8FE5-4B20-96E7-86F740DB2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18" y="2553509"/>
            <a:ext cx="1939927" cy="19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7B9533E3-7B0A-4AA4-97A8-FAE778A6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22" y="2893108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cument, management, planning, project icon">
            <a:extLst>
              <a:ext uri="{FF2B5EF4-FFF2-40B4-BE49-F238E27FC236}">
                <a16:creationId xmlns:a16="http://schemas.microsoft.com/office/drawing/2014/main" id="{A0E43576-8D19-4C05-BBF8-1D221E65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9658">
            <a:off x="9483065" y="1256114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ocument, management, planning, project icon">
            <a:extLst>
              <a:ext uri="{FF2B5EF4-FFF2-40B4-BE49-F238E27FC236}">
                <a16:creationId xmlns:a16="http://schemas.microsoft.com/office/drawing/2014/main" id="{FA6AD384-EF2C-406B-8CDB-02BE6957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7621">
            <a:off x="11490257" y="3743887"/>
            <a:ext cx="1948786" cy="194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tack Of Paper Icon #1618 - Free Icons Library">
            <a:extLst>
              <a:ext uri="{FF2B5EF4-FFF2-40B4-BE49-F238E27FC236}">
                <a16:creationId xmlns:a16="http://schemas.microsoft.com/office/drawing/2014/main" id="{084CCE38-C5DF-4B6B-A954-ACB54268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9658">
            <a:off x="6942177" y="1847797"/>
            <a:ext cx="574320" cy="5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4B95844C-155F-4F08-9DBB-FA8834D0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9658">
            <a:off x="15595769" y="3999235"/>
            <a:ext cx="2121210" cy="2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202A5616-ECAA-4F15-8DF1-51200212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5187">
            <a:off x="4201000" y="5466087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tack Of Paper Icon #1618 - Free Icons Library">
            <a:extLst>
              <a:ext uri="{FF2B5EF4-FFF2-40B4-BE49-F238E27FC236}">
                <a16:creationId xmlns:a16="http://schemas.microsoft.com/office/drawing/2014/main" id="{6821C3F3-A124-49BD-871D-AD713030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0345">
            <a:off x="-644975" y="4021332"/>
            <a:ext cx="2401218" cy="24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4101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6 -1.85185E-6 L 0.41016 0.26412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49333" decel="506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0.26412 L 1.10312 0.26759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BD624-0C8D-4021-BA4A-588C62B0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EFAF5-B4F9-4019-8060-5B2114C3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Test Icons - Download Free Vector Icons | Noun Project">
            <a:extLst>
              <a:ext uri="{FF2B5EF4-FFF2-40B4-BE49-F238E27FC236}">
                <a16:creationId xmlns:a16="http://schemas.microsoft.com/office/drawing/2014/main" id="{6D7FB466-0E16-43B1-B2D4-BDE0C7B2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9" y="4102888"/>
            <a:ext cx="761840" cy="7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udent Icons - Download Free Vector Icons | Noun Project">
            <a:extLst>
              <a:ext uri="{FF2B5EF4-FFF2-40B4-BE49-F238E27FC236}">
                <a16:creationId xmlns:a16="http://schemas.microsoft.com/office/drawing/2014/main" id="{084190DC-64FE-4250-8DFE-946A350F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957" y="4152951"/>
            <a:ext cx="661714" cy="66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ocument, management, planning, project icon">
            <a:extLst>
              <a:ext uri="{FF2B5EF4-FFF2-40B4-BE49-F238E27FC236}">
                <a16:creationId xmlns:a16="http://schemas.microsoft.com/office/drawing/2014/main" id="{9417EF96-2B8F-403A-927D-8E697DBE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762" y="2277804"/>
            <a:ext cx="1544838" cy="15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tack Of Paper Icon #1618 - Free Icons Library">
            <a:extLst>
              <a:ext uri="{FF2B5EF4-FFF2-40B4-BE49-F238E27FC236}">
                <a16:creationId xmlns:a16="http://schemas.microsoft.com/office/drawing/2014/main" id="{7FBE3EE4-76F4-41BF-8048-14BB005F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90" y="2644855"/>
            <a:ext cx="2561282" cy="25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4373FD5D-66C2-4184-B03E-9576D54DA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31" y="4673450"/>
            <a:ext cx="2121210" cy="2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7E87949-C992-4D06-BF8B-4A2600235C47}"/>
              </a:ext>
            </a:extLst>
          </p:cNvPr>
          <p:cNvCxnSpPr>
            <a:cxnSpLocks/>
          </p:cNvCxnSpPr>
          <p:nvPr/>
        </p:nvCxnSpPr>
        <p:spPr>
          <a:xfrm flipV="1">
            <a:off x="6869835" y="2935706"/>
            <a:ext cx="772624" cy="8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E3A0D21-E289-4DEB-90C7-FCF538157630}"/>
              </a:ext>
            </a:extLst>
          </p:cNvPr>
          <p:cNvCxnSpPr>
            <a:cxnSpLocks/>
          </p:cNvCxnSpPr>
          <p:nvPr/>
        </p:nvCxnSpPr>
        <p:spPr>
          <a:xfrm>
            <a:off x="6869835" y="5111015"/>
            <a:ext cx="810724" cy="80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2AA58DF-CC0F-4098-82A9-1A3AA32B6528}"/>
              </a:ext>
            </a:extLst>
          </p:cNvPr>
          <p:cNvSpPr/>
          <p:nvPr/>
        </p:nvSpPr>
        <p:spPr>
          <a:xfrm>
            <a:off x="7173925" y="1935104"/>
            <a:ext cx="5018075" cy="4922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706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6979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D312C-0199-493F-A462-5C458B27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existantes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05D0EF-4488-430A-A29C-5AEFDF46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41351-AA78-4897-901D-53243CA5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7" y="2000063"/>
            <a:ext cx="2919718" cy="206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es cours de programmation sur Code.org | Carrefour éducation">
            <a:extLst>
              <a:ext uri="{FF2B5EF4-FFF2-40B4-BE49-F238E27FC236}">
                <a16:creationId xmlns:a16="http://schemas.microsoft.com/office/drawing/2014/main" id="{5208718F-ADB6-48A8-9AA7-53F2502D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56" y="4565745"/>
            <a:ext cx="1783195" cy="17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ster Coding while playing | Hacker Noon">
            <a:extLst>
              <a:ext uri="{FF2B5EF4-FFF2-40B4-BE49-F238E27FC236}">
                <a16:creationId xmlns:a16="http://schemas.microsoft.com/office/drawing/2014/main" id="{F861A230-563B-4096-AA1E-59202FA2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75" y="2458550"/>
            <a:ext cx="5591333" cy="9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valbox">
            <a:extLst>
              <a:ext uri="{FF2B5EF4-FFF2-40B4-BE49-F238E27FC236}">
                <a16:creationId xmlns:a16="http://schemas.microsoft.com/office/drawing/2014/main" id="{4262267E-DC01-4FA6-84B7-188DC0A1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731080"/>
            <a:ext cx="4727620" cy="14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D92A4-59C9-41AC-87BC-EBD3B577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BLTest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CF57D9-7174-4BDF-8E46-1F6ACB49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Student Icons - Download Free Vector Icons | Noun Project">
            <a:extLst>
              <a:ext uri="{FF2B5EF4-FFF2-40B4-BE49-F238E27FC236}">
                <a16:creationId xmlns:a16="http://schemas.microsoft.com/office/drawing/2014/main" id="{26B2A2F4-FAAB-421C-9B06-11F1170E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37" y="2606758"/>
            <a:ext cx="1503667" cy="150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est Icons - Download Free Vector Icons | Noun Project">
            <a:extLst>
              <a:ext uri="{FF2B5EF4-FFF2-40B4-BE49-F238E27FC236}">
                <a16:creationId xmlns:a16="http://schemas.microsoft.com/office/drawing/2014/main" id="{EDC6843E-7F66-4F7F-AC89-93FA881C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57" y="2529757"/>
            <a:ext cx="1644484" cy="16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3452772-373A-417E-9167-46647778B087}"/>
              </a:ext>
            </a:extLst>
          </p:cNvPr>
          <p:cNvCxnSpPr/>
          <p:nvPr/>
        </p:nvCxnSpPr>
        <p:spPr>
          <a:xfrm>
            <a:off x="586237" y="2529756"/>
            <a:ext cx="0" cy="16219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Student Icons - Download Free Vector Icons | Noun Project">
            <a:extLst>
              <a:ext uri="{FF2B5EF4-FFF2-40B4-BE49-F238E27FC236}">
                <a16:creationId xmlns:a16="http://schemas.microsoft.com/office/drawing/2014/main" id="{4FF17D27-1F99-4F54-91A2-28E64B20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34" y="2465942"/>
            <a:ext cx="1644483" cy="16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51130466-9690-43F0-B81B-0BE5FCB283FF}"/>
              </a:ext>
            </a:extLst>
          </p:cNvPr>
          <p:cNvSpPr/>
          <p:nvPr/>
        </p:nvSpPr>
        <p:spPr>
          <a:xfrm>
            <a:off x="6584856" y="2326424"/>
            <a:ext cx="490862" cy="50051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École | Icons Gratuite">
            <a:extLst>
              <a:ext uri="{FF2B5EF4-FFF2-40B4-BE49-F238E27FC236}">
                <a16:creationId xmlns:a16="http://schemas.microsoft.com/office/drawing/2014/main" id="{7B7EAA52-2BE0-4ECB-84CE-2134FD73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03" y="4355017"/>
            <a:ext cx="2285666" cy="228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DD6FD8BF-2467-45D5-8D60-37E41485B653}"/>
              </a:ext>
            </a:extLst>
          </p:cNvPr>
          <p:cNvSpPr/>
          <p:nvPr/>
        </p:nvSpPr>
        <p:spPr>
          <a:xfrm>
            <a:off x="6600343" y="4915089"/>
            <a:ext cx="490862" cy="50051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4ADF3A7E-7CC7-43C7-9EF3-FEC3BF9E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55" y="3307226"/>
            <a:ext cx="601611" cy="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roductivity Icons - Download Free Vector Icons | Noun Project">
            <a:extLst>
              <a:ext uri="{FF2B5EF4-FFF2-40B4-BE49-F238E27FC236}">
                <a16:creationId xmlns:a16="http://schemas.microsoft.com/office/drawing/2014/main" id="{8824EC9C-E276-42E0-8F8F-6D24A919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57" y="2515672"/>
            <a:ext cx="622532" cy="6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igitization Icons - Download Free Vector Icons | Noun Project">
            <a:extLst>
              <a:ext uri="{FF2B5EF4-FFF2-40B4-BE49-F238E27FC236}">
                <a16:creationId xmlns:a16="http://schemas.microsoft.com/office/drawing/2014/main" id="{9A8FE05C-A9BC-4980-ADFB-CDC7204AC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62" y="2518485"/>
            <a:ext cx="1621941" cy="16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cônes Covid 19 - Téléchargement gratuit en PNG et SVG">
            <a:extLst>
              <a:ext uri="{FF2B5EF4-FFF2-40B4-BE49-F238E27FC236}">
                <a16:creationId xmlns:a16="http://schemas.microsoft.com/office/drawing/2014/main" id="{B1042211-A0BA-412D-9818-3F0D6E55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32" y="47769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Mobile phone multimedia phone smartphone icon - Free Multimedia Line">
            <a:extLst>
              <a:ext uri="{FF2B5EF4-FFF2-40B4-BE49-F238E27FC236}">
                <a16:creationId xmlns:a16="http://schemas.microsoft.com/office/drawing/2014/main" id="{C185D5D6-C293-415E-ADB3-C7204A15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42" y="4935481"/>
            <a:ext cx="1309397" cy="130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Website icon | Free Download">
            <a:extLst>
              <a:ext uri="{FF2B5EF4-FFF2-40B4-BE49-F238E27FC236}">
                <a16:creationId xmlns:a16="http://schemas.microsoft.com/office/drawing/2014/main" id="{994D2643-9458-4CAC-B000-716A414C7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4583172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894F-A9A7-474B-8FA8-5075D7C4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330AC1-7CAC-4F35-94CA-C0B09FA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Distance, milestone, process, steps icon">
            <a:extLst>
              <a:ext uri="{FF2B5EF4-FFF2-40B4-BE49-F238E27FC236}">
                <a16:creationId xmlns:a16="http://schemas.microsoft.com/office/drawing/2014/main" id="{554B0EE0-328B-4485-8BB3-BBC9BBB8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91" y="2729625"/>
            <a:ext cx="37211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dea | Free Icon">
            <a:extLst>
              <a:ext uri="{FF2B5EF4-FFF2-40B4-BE49-F238E27FC236}">
                <a16:creationId xmlns:a16="http://schemas.microsoft.com/office/drawing/2014/main" id="{D84CCDA3-E34D-4175-8EEC-1ECE7E0B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54" y="3236903"/>
            <a:ext cx="2205046" cy="220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gence Sharewood - Beelys">
            <a:extLst>
              <a:ext uri="{FF2B5EF4-FFF2-40B4-BE49-F238E27FC236}">
                <a16:creationId xmlns:a16="http://schemas.microsoft.com/office/drawing/2014/main" id="{AD762112-6B0D-4628-950D-6E53BD59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429" y="2253669"/>
            <a:ext cx="1339971" cy="13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FC0B6-5579-44AE-BCA2-045651AED011}"/>
              </a:ext>
            </a:extLst>
          </p:cNvPr>
          <p:cNvSpPr/>
          <p:nvPr/>
        </p:nvSpPr>
        <p:spPr>
          <a:xfrm>
            <a:off x="1645920" y="2253669"/>
            <a:ext cx="8412480" cy="4513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 descr="Progress report | Free Icon">
            <a:extLst>
              <a:ext uri="{FF2B5EF4-FFF2-40B4-BE49-F238E27FC236}">
                <a16:creationId xmlns:a16="http://schemas.microsoft.com/office/drawing/2014/main" id="{3A878DDD-4517-48CA-A538-4B1BCB31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17" y="5441949"/>
            <a:ext cx="812071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04609 -0.1733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ADBFE-5CB6-4708-B459-227E306C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1EE80C-935B-463E-8BCE-3691C987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181269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49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Grand écran</PresentationFormat>
  <Paragraphs>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Concis</vt:lpstr>
      <vt:lpstr>BLTest</vt:lpstr>
      <vt:lpstr>Louis Corbet</vt:lpstr>
      <vt:lpstr>Problème</vt:lpstr>
      <vt:lpstr>Vision</vt:lpstr>
      <vt:lpstr>Solution</vt:lpstr>
      <vt:lpstr>Solutions existantes</vt:lpstr>
      <vt:lpstr>Pourquoi BLTest ?</vt:lpstr>
      <vt:lpstr>Etat du projet</vt:lpstr>
      <vt:lpstr>Questions</vt:lpstr>
      <vt:lpstr>Annexe - Fonctionnement</vt:lpstr>
      <vt:lpstr>Annexe – pour l’informatique</vt:lpstr>
      <vt:lpstr>Concurrence</vt:lpstr>
      <vt:lpstr>Annexe – pour s’exercer</vt:lpstr>
      <vt:lpstr>Faisabilité financière</vt:lpstr>
      <vt:lpstr>Annexe - Dépenses</vt:lpstr>
      <vt:lpstr>Annexe - Revenus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BLTest</dc:title>
  <dc:creator>Belcourtois</dc:creator>
  <cp:lastModifiedBy>Belcourtois</cp:lastModifiedBy>
  <cp:revision>2</cp:revision>
  <dcterms:created xsi:type="dcterms:W3CDTF">2020-09-13T09:06:07Z</dcterms:created>
  <dcterms:modified xsi:type="dcterms:W3CDTF">2020-09-13T09:14:35Z</dcterms:modified>
</cp:coreProperties>
</file>