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319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046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7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B3DE1-1483-4E7D-858F-7B39EE925286}" type="datetimeFigureOut">
              <a:rPr lang="de-DE" smtClean="0"/>
              <a:t>13.10.2017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E215519-3581-46F8-BD99-267ECE3B573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9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D9C4-D79A-40A6-9DB4-BFFA4C53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D23F3E-9C20-4680-B73C-A6354929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1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60D58-7CB1-48D8-9FA8-8217CDD1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Fragments?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F71F6-F813-4D91-B598-8C023495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unabhängige Komponente welche von einer </a:t>
            </a:r>
            <a:r>
              <a:rPr lang="de-DE" dirty="0" err="1"/>
              <a:t>Activity</a:t>
            </a:r>
            <a:r>
              <a:rPr lang="de-DE" dirty="0"/>
              <a:t> benutzt werden kann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Haben Ihren eigenen Life Cycle und erhalten ihre eigenen Input Events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Beeinflussen das Erscheinen einer </a:t>
            </a:r>
            <a:r>
              <a:rPr lang="de-DE" dirty="0" err="1"/>
              <a:t>Activity</a:t>
            </a:r>
            <a:r>
              <a:rPr lang="de-DE" dirty="0"/>
              <a:t> zur Laufzeit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Können einen Screen in mehrere Teilbereiche aufteilen</a:t>
            </a:r>
          </a:p>
        </p:txBody>
      </p:sp>
    </p:spTree>
    <p:extLst>
      <p:ext uri="{BB962C8B-B14F-4D97-AF65-F5344CB8AC3E}">
        <p14:creationId xmlns:p14="http://schemas.microsoft.com/office/powerpoint/2010/main" val="35863328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40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Fragments</vt:lpstr>
      <vt:lpstr>Was sind Fragments?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dc:creator>Eric Buchinger</dc:creator>
  <cp:lastModifiedBy>Eric Buchinger</cp:lastModifiedBy>
  <cp:revision>4</cp:revision>
  <dcterms:created xsi:type="dcterms:W3CDTF">2017-10-13T07:26:20Z</dcterms:created>
  <dcterms:modified xsi:type="dcterms:W3CDTF">2017-10-13T09:00:02Z</dcterms:modified>
</cp:coreProperties>
</file>