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319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046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7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FD9C4-D79A-40A6-9DB4-BFFA4C53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D23F3E-9C20-4680-B73C-A63549292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1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411F-9048-461C-8BC4-EE34AD2C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C2476-5CBC-43E0-B80E-B1E3D649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von einer anderen Applikation aufgerufen werden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Laufen im Hintergrund – keine User Interaction notwendig</a:t>
            </a:r>
          </a:p>
          <a:p>
            <a:endParaRPr lang="de-DE" dirty="0"/>
          </a:p>
          <a:p>
            <a:r>
              <a:rPr lang="de-DE" dirty="0"/>
              <a:t>Seit Android 0 kann nur noch eine App im Vordergrund einen Background Service starten, die App darf nicht im Background laufen.</a:t>
            </a:r>
          </a:p>
          <a:p>
            <a:endParaRPr lang="de-DE" dirty="0"/>
          </a:p>
          <a:p>
            <a:r>
              <a:rPr lang="de-DE" dirty="0"/>
              <a:t>Werden häufig für </a:t>
            </a:r>
            <a:r>
              <a:rPr lang="de-DE" dirty="0" err="1"/>
              <a:t>Logging</a:t>
            </a:r>
            <a:r>
              <a:rPr lang="de-DE" dirty="0"/>
              <a:t> oder File IO benutzt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14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EDBF-D3B1-4FEF-8B03-18E7504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Foreground</a:t>
            </a:r>
            <a:r>
              <a:rPr lang="de-DE" dirty="0"/>
              <a:t> Service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2586A-DCA2-4324-94A8-281C18C1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Foreground</a:t>
            </a:r>
            <a:r>
              <a:rPr lang="de-DE" dirty="0"/>
              <a:t> Services werden benutzt wenn eine Userinteraction benötigt wird.</a:t>
            </a:r>
          </a:p>
          <a:p>
            <a:endParaRPr lang="de-DE" dirty="0"/>
          </a:p>
          <a:p>
            <a:r>
              <a:rPr lang="de-DE" dirty="0"/>
              <a:t>Der Service erzeugt eine Benachrichtigung, die erst verschwindet wenn der Service beendet wurde(</a:t>
            </a:r>
            <a:r>
              <a:rPr lang="de-DE" dirty="0" err="1"/>
              <a:t>z.b</a:t>
            </a:r>
            <a:r>
              <a:rPr lang="de-DE" dirty="0"/>
              <a:t> Musikplayer)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99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D03DE-C136-420E-BA08-6C85A491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Bound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273B0-282E-4CEE-9A06-E66D0987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Bietet ein Client-Server Interface an welches den Komponenten erlaubt mit dem Service zu interagieren</a:t>
            </a:r>
          </a:p>
          <a:p>
            <a:pPr lvl="1"/>
            <a:r>
              <a:rPr lang="de-DE" dirty="0" err="1"/>
              <a:t>Requests</a:t>
            </a:r>
            <a:r>
              <a:rPr lang="de-DE" dirty="0"/>
              <a:t> senden, Resultate erhalten</a:t>
            </a:r>
          </a:p>
          <a:p>
            <a:pPr lvl="1"/>
            <a:endParaRPr lang="de-DE" dirty="0"/>
          </a:p>
          <a:p>
            <a:r>
              <a:rPr lang="de-DE" dirty="0"/>
              <a:t>Ein gebundener Service läuft nur so lange, wie eine andere Applikation an ihn gebunden ist</a:t>
            </a:r>
          </a:p>
          <a:p>
            <a:endParaRPr lang="de-DE" dirty="0"/>
          </a:p>
          <a:p>
            <a:r>
              <a:rPr lang="de-DE" dirty="0"/>
              <a:t>Es können sich mehrere Komponenten mit dem Service verbinden, jedoch wenn alle diese Verbindung lösen, dann wird der Service zerstört.</a:t>
            </a:r>
          </a:p>
        </p:txBody>
      </p:sp>
    </p:spTree>
    <p:extLst>
      <p:ext uri="{BB962C8B-B14F-4D97-AF65-F5344CB8AC3E}">
        <p14:creationId xmlns:p14="http://schemas.microsoft.com/office/powerpoint/2010/main" val="17692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1ED1-67CA-4F71-8EE8-9B0B4ACB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 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A3DE8-388E-46C6-93EB-BDB9AD91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Intent</a:t>
            </a:r>
            <a:r>
              <a:rPr lang="de-DE" dirty="0"/>
              <a:t> Service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93971-EC08-4B90-8970-106448C62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Benutzt einen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um die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zu verwalten</a:t>
            </a:r>
          </a:p>
          <a:p>
            <a:r>
              <a:rPr lang="de-DE" dirty="0"/>
              <a:t>Wird benutzt wenn man nicht gleichzeitig mehrere </a:t>
            </a:r>
            <a:r>
              <a:rPr lang="de-DE" dirty="0" err="1"/>
              <a:t>requests</a:t>
            </a:r>
            <a:r>
              <a:rPr lang="de-DE" dirty="0"/>
              <a:t> verwalten muss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4B6878-6820-4E4E-8335-91D76BBB2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4E874E-CC3C-4F12-A70B-F849952422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Läuft am Main Thread</a:t>
            </a:r>
          </a:p>
          <a:p>
            <a:r>
              <a:rPr lang="de-DE" dirty="0"/>
              <a:t>Möglicherweise ist es notwendig einen neuen Thread zu erzeugen, da dieser die Performance des Systems beeinflussen kann</a:t>
            </a:r>
          </a:p>
        </p:txBody>
      </p:sp>
    </p:spTree>
    <p:extLst>
      <p:ext uri="{BB962C8B-B14F-4D97-AF65-F5344CB8AC3E}">
        <p14:creationId xmlns:p14="http://schemas.microsoft.com/office/powerpoint/2010/main" val="266067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60D58-7CB1-48D8-9FA8-8217CDD1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Fragments?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F71F6-F813-4D91-B598-8C023495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unabhängige Komponente welche von einer </a:t>
            </a:r>
            <a:r>
              <a:rPr lang="de-DE" dirty="0" err="1"/>
              <a:t>Activity</a:t>
            </a:r>
            <a:r>
              <a:rPr lang="de-DE" dirty="0"/>
              <a:t> benutzt werden kann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Haben Ihren eigenen Life Cycle und erhalten ihre eigenen Input Events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Beeinflussen das Erscheinen einer </a:t>
            </a:r>
            <a:r>
              <a:rPr lang="de-DE" dirty="0" err="1"/>
              <a:t>Activity</a:t>
            </a:r>
            <a:r>
              <a:rPr lang="de-DE" dirty="0"/>
              <a:t> zur Laufzeit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Können einen Screen in mehrere Teilbereiche aufteilen</a:t>
            </a:r>
          </a:p>
        </p:txBody>
      </p:sp>
    </p:spTree>
    <p:extLst>
      <p:ext uri="{BB962C8B-B14F-4D97-AF65-F5344CB8AC3E}">
        <p14:creationId xmlns:p14="http://schemas.microsoft.com/office/powerpoint/2010/main" val="35863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DBE64-713A-47A3-AE69-C39AF4D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Fragments?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D2042-74A8-42A1-B50C-58A8E570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Fragment‘s</a:t>
            </a:r>
            <a:r>
              <a:rPr lang="de-DE" dirty="0"/>
              <a:t> müssen kein UI haben(</a:t>
            </a:r>
            <a:r>
              <a:rPr lang="de-DE" dirty="0" err="1"/>
              <a:t>Headless</a:t>
            </a:r>
            <a:r>
              <a:rPr lang="de-DE" dirty="0"/>
              <a:t> Fragment)</a:t>
            </a:r>
          </a:p>
          <a:p>
            <a:endParaRPr lang="de-DE" dirty="0"/>
          </a:p>
          <a:p>
            <a:r>
              <a:rPr lang="de-DE" dirty="0"/>
              <a:t>Wurden in Android 3 vorgestellt</a:t>
            </a:r>
          </a:p>
          <a:p>
            <a:endParaRPr lang="de-DE" dirty="0"/>
          </a:p>
          <a:p>
            <a:r>
              <a:rPr lang="de-DE" dirty="0"/>
              <a:t>Können leicht aktualisiert und ersetzt werden</a:t>
            </a:r>
          </a:p>
          <a:p>
            <a:endParaRPr lang="de-DE" dirty="0"/>
          </a:p>
          <a:p>
            <a:r>
              <a:rPr lang="de-DE" dirty="0"/>
              <a:t>Mit Fragments kann man sich einfach an verschiedene Displaygrößen zur Laufzeit anpassen(Tablets)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0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BD1B4-9A81-4032-8EAF-A09BF7DC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AD961-C925-437A-914E-41E564CF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lvl="1"/>
            <a:r>
              <a:rPr lang="de-DE" dirty="0"/>
              <a:t>Man teilt komplexen Code einer </a:t>
            </a:r>
            <a:r>
              <a:rPr lang="de-DE" dirty="0" err="1"/>
              <a:t>Activity</a:t>
            </a:r>
            <a:r>
              <a:rPr lang="de-DE" dirty="0"/>
              <a:t> auf Fragments auf um eine bessere Organisation und Wartbarkeit zu erhalten</a:t>
            </a:r>
          </a:p>
          <a:p>
            <a:r>
              <a:rPr lang="de-DE" dirty="0"/>
              <a:t>Wiederverwendbarkeit</a:t>
            </a:r>
          </a:p>
          <a:p>
            <a:pPr lvl="1"/>
            <a:r>
              <a:rPr lang="de-DE" dirty="0"/>
              <a:t>Das Fragment und seine Komponenten kann von mehreren </a:t>
            </a:r>
            <a:r>
              <a:rPr lang="de-DE" dirty="0" err="1"/>
              <a:t>Activities</a:t>
            </a:r>
            <a:r>
              <a:rPr lang="de-DE" dirty="0"/>
              <a:t> verwendet werden</a:t>
            </a:r>
          </a:p>
          <a:p>
            <a:r>
              <a:rPr lang="de-DE" dirty="0"/>
              <a:t>Anpassbarkeit</a:t>
            </a:r>
          </a:p>
          <a:p>
            <a:pPr lvl="1"/>
            <a:r>
              <a:rPr lang="de-DE" dirty="0"/>
              <a:t>Die Bereiche des Screens können mit Fragments an verschiedene Gegebenheiten wie die Größe oder der Orientation angepasst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280A3-13D4-4322-A159-482357F9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Lifecycle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051C3-4D90-439F-A1DE-FE2DF716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onAttach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Fragment wird aufgerufen, Initialisierungen werden ausgeführt</a:t>
            </a:r>
          </a:p>
          <a:p>
            <a:r>
              <a:rPr lang="de-DE" dirty="0" err="1"/>
              <a:t>onCreate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das Fragment erzeugt wird, Komponenten werden initialisiert</a:t>
            </a:r>
          </a:p>
          <a:p>
            <a:r>
              <a:rPr lang="de-DE" dirty="0" err="1"/>
              <a:t>onCreateView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es Zeit ist das UI zu erzeugen. Gibt eine View zurück</a:t>
            </a:r>
          </a:p>
          <a:p>
            <a:r>
              <a:rPr lang="de-DE" dirty="0" err="1"/>
              <a:t>onActivityCreate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Nach </a:t>
            </a:r>
            <a:r>
              <a:rPr lang="de-DE" dirty="0" err="1"/>
              <a:t>onCreateView</a:t>
            </a:r>
            <a:r>
              <a:rPr lang="de-DE" dirty="0"/>
              <a:t>() aufgerufen. Ab jetzt kann man die </a:t>
            </a:r>
            <a:r>
              <a:rPr lang="de-DE" dirty="0" err="1"/>
              <a:t>view</a:t>
            </a:r>
            <a:r>
              <a:rPr lang="de-DE" dirty="0"/>
              <a:t> mit </a:t>
            </a:r>
            <a:r>
              <a:rPr lang="de-DE" dirty="0" err="1"/>
              <a:t>findViewById</a:t>
            </a:r>
            <a:r>
              <a:rPr lang="de-DE" dirty="0"/>
              <a:t>() finden</a:t>
            </a:r>
          </a:p>
        </p:txBody>
      </p:sp>
    </p:spTree>
    <p:extLst>
      <p:ext uri="{BB962C8B-B14F-4D97-AF65-F5344CB8AC3E}">
        <p14:creationId xmlns:p14="http://schemas.microsoft.com/office/powerpoint/2010/main" val="14456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89031-58C1-4BC6-897A-882F317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Lifecycle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EE697-49A0-4A75-9AE9-FE701FD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onResume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fortgesetzt, man kann jetzt wieder interagieren mit dem Fragment</a:t>
            </a:r>
          </a:p>
          <a:p>
            <a:r>
              <a:rPr lang="de-DE" dirty="0" err="1"/>
              <a:t>onPause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der User das Fragment verlässt. Hier sollte man Daten(wenn </a:t>
            </a:r>
            <a:r>
              <a:rPr lang="de-DE" dirty="0" err="1"/>
              <a:t>vorhane</a:t>
            </a:r>
            <a:r>
              <a:rPr lang="de-DE" dirty="0"/>
              <a:t>) persistieren</a:t>
            </a:r>
          </a:p>
          <a:p>
            <a:r>
              <a:rPr lang="de-DE" dirty="0" err="1"/>
              <a:t>onStop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Stopt</a:t>
            </a:r>
            <a:r>
              <a:rPr lang="de-DE" dirty="0"/>
              <a:t> das Fragment</a:t>
            </a:r>
          </a:p>
          <a:p>
            <a:r>
              <a:rPr lang="de-DE" dirty="0" err="1"/>
              <a:t>onDestroyView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Fragment wird zerstört</a:t>
            </a:r>
          </a:p>
        </p:txBody>
      </p:sp>
    </p:spTree>
    <p:extLst>
      <p:ext uri="{BB962C8B-B14F-4D97-AF65-F5344CB8AC3E}">
        <p14:creationId xmlns:p14="http://schemas.microsoft.com/office/powerpoint/2010/main" val="29836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D1223-DCF8-4AFF-A571-4A4CE784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91537-2AC9-40BA-BCC7-4A4D4A39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Werden verwendet um Information an das Fragment zu übergeben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Das Fragment erhält diese in der </a:t>
            </a:r>
            <a:r>
              <a:rPr lang="de-DE" dirty="0" err="1"/>
              <a:t>onActivityCreated</a:t>
            </a:r>
            <a:r>
              <a:rPr lang="de-DE" dirty="0"/>
              <a:t> Methode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Bundles werden mithilfe der .</a:t>
            </a:r>
            <a:r>
              <a:rPr lang="de-DE" dirty="0" err="1"/>
              <a:t>setArguments</a:t>
            </a:r>
            <a:r>
              <a:rPr lang="de-DE" dirty="0"/>
              <a:t>() Methode gesetzt.</a:t>
            </a:r>
          </a:p>
        </p:txBody>
      </p:sp>
    </p:spTree>
    <p:extLst>
      <p:ext uri="{BB962C8B-B14F-4D97-AF65-F5344CB8AC3E}">
        <p14:creationId xmlns:p14="http://schemas.microsoft.com/office/powerpoint/2010/main" val="81019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B1DC2-B3C7-4089-B80E-0042B10F5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D8883F-62FC-4FEE-8ADA-46EEB8832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2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6513-1198-4D6C-ABB0-B158C6A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Services?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816EC-F1D9-4A81-A442-6BD6A04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Arten:</a:t>
            </a:r>
          </a:p>
          <a:p>
            <a:pPr lvl="1"/>
            <a:r>
              <a:rPr lang="de-DE" dirty="0"/>
              <a:t>Background Service</a:t>
            </a:r>
          </a:p>
          <a:p>
            <a:pPr lvl="1"/>
            <a:r>
              <a:rPr lang="de-DE" dirty="0" err="1"/>
              <a:t>Foreground</a:t>
            </a:r>
            <a:r>
              <a:rPr lang="de-DE" dirty="0"/>
              <a:t> Service</a:t>
            </a:r>
          </a:p>
          <a:p>
            <a:r>
              <a:rPr lang="de-DE" dirty="0"/>
              <a:t>Führen Arbeit aus(ähnlich wie Threads)</a:t>
            </a:r>
          </a:p>
          <a:p>
            <a:r>
              <a:rPr lang="de-DE" dirty="0"/>
              <a:t>Laufen in keinem eigenen Thread! Services laufen im Main-Thread der Applikation</a:t>
            </a:r>
          </a:p>
          <a:p>
            <a:r>
              <a:rPr lang="de-DE" dirty="0"/>
              <a:t>In manchen Situation ist es ratsamer einen eigen Thread für den Service zu erzeugen, wenn:</a:t>
            </a:r>
          </a:p>
          <a:p>
            <a:pPr lvl="1"/>
            <a:r>
              <a:rPr lang="de-DE" dirty="0"/>
              <a:t>Der Service anspruchsvolle Arbeit verrichten soll</a:t>
            </a:r>
          </a:p>
          <a:p>
            <a:pPr lvl="1"/>
            <a:r>
              <a:rPr lang="de-DE" dirty="0"/>
              <a:t>Die UI durch den Service beeinträchtigt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633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516</Words>
  <Application>Microsoft Office PowerPoint</Application>
  <PresentationFormat>Breitbild</PresentationFormat>
  <Paragraphs>84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Fragments</vt:lpstr>
      <vt:lpstr>Was sind Fragments?</vt:lpstr>
      <vt:lpstr>Was sind Fragments? (2)</vt:lpstr>
      <vt:lpstr>Vorteile</vt:lpstr>
      <vt:lpstr>Lifecycle (1)</vt:lpstr>
      <vt:lpstr>Lifecycle (2)</vt:lpstr>
      <vt:lpstr>Bundle</vt:lpstr>
      <vt:lpstr>Services</vt:lpstr>
      <vt:lpstr>Was sind Services?</vt:lpstr>
      <vt:lpstr>Background Service</vt:lpstr>
      <vt:lpstr>Foreground Service </vt:lpstr>
      <vt:lpstr>Bound Service</vt:lpstr>
      <vt:lpstr>Base Klassen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Eric Buchinger</dc:creator>
  <cp:lastModifiedBy>Eric Buchinger</cp:lastModifiedBy>
  <cp:revision>17</cp:revision>
  <dcterms:created xsi:type="dcterms:W3CDTF">2017-10-13T07:26:20Z</dcterms:created>
  <dcterms:modified xsi:type="dcterms:W3CDTF">2017-10-22T15:47:35Z</dcterms:modified>
</cp:coreProperties>
</file>