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117" autoAdjust="0"/>
  </p:normalViewPr>
  <p:slideViewPr>
    <p:cSldViewPr snapToGrid="0">
      <p:cViewPr varScale="1">
        <p:scale>
          <a:sx n="68" d="100"/>
          <a:sy n="68" d="100"/>
        </p:scale>
        <p:origin x="2172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E51A5-1EAA-49D7-8B5B-717F2007A904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B305-3DCD-4901-862E-AFF508EB2F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899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Der wesentliche Unterschied zu anderen Datenbanksystemen: Integration der DB in Applikationen. -&gt; </a:t>
            </a:r>
            <a:r>
              <a:rPr lang="de-AT" dirty="0" err="1"/>
              <a:t>lightweight</a:t>
            </a:r>
            <a:r>
              <a:rPr lang="de-AT" dirty="0"/>
              <a:t>, </a:t>
            </a:r>
            <a:r>
              <a:rPr lang="de-AT" dirty="0" err="1"/>
              <a:t>independent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480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Multi User: </a:t>
            </a:r>
            <a:r>
              <a:rPr lang="de-AT" b="0" dirty="0"/>
              <a:t>Ermöglicht es, mehrere Benutzer auf einem Android Gerät zu haben. Inkludiert auch einen „Guest“ Modus für temporären eingeschränkten Zugriff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47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Verified</a:t>
            </a:r>
            <a:r>
              <a:rPr lang="de-AT" dirty="0"/>
              <a:t> Boot –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bootloader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OS</a:t>
            </a:r>
          </a:p>
          <a:p>
            <a:r>
              <a:rPr lang="de-AT" dirty="0"/>
              <a:t>Fingerprint APIs ermöglichen es Entwicklern, mit Fingerprints zu arbeiten.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B305-3DCD-4901-862E-AFF508EB2F8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400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52A71-414C-4B55-B782-9BA879BF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38D404-A7EC-4E20-843F-263E5747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18C68-4BBD-4164-981C-C733EA28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01BFD-CD81-45E5-925E-A20F8117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6C401-826E-4329-962B-EBD6B9DB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0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CA69C-8433-4596-87E4-89E0925A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0F4ED7-2595-47BD-A5B2-5B64532F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838B7-1C6B-4B21-87F1-ACB098A5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DA694-6E52-4290-9620-FE7FCF35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C9ACA-F355-4A2C-B788-D68F78E9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30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2A5614-747B-409B-BC20-065947BBF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DA9B01-3B50-4627-93B4-2EE17921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6A229-2F1C-4904-886A-B1E2F4BF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9FF11-CF3D-491A-B0CC-F7730666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F4568E-C664-46BA-B3C8-00D0B806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27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7D576-F5A2-4F5D-AE3C-57E2F2E0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503DC-9DF5-489C-B750-183669B8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AC4F3-F141-4568-9FD6-A596EF10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7EF34-5D20-4383-9B34-785283A5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9B88A-88E7-4D0F-8AD8-F71B792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6B955-F808-411B-A0FA-25246CC2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E57949-E5AA-41F9-B13B-7204DC61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6A991-DAB2-4E13-934C-A3737A3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4105F-1ED9-4F98-824A-A761A99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B2649-6FEF-4452-B0FB-8E269627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18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74D41-EF2E-422D-A66D-AE6EB3B4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E3B1-45DF-443A-901E-900FFED64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75AC9D-29A4-471D-B616-5630831C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3C8B93-9F48-4FC2-9657-BA46D972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01BF4-7740-4675-BD7F-4D5A0818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C65716-CC81-44FB-8766-08F5A8B2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30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1108F-DF00-4EA0-8712-86343EBA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805ABC-A80F-4F3E-BB77-098D423C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BADC4-F3CB-472D-8C56-BEDFB06E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3078E1-2C97-462B-BD92-F8FA4CE13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80D4A-686D-4757-8288-86ADA8FD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8B31D-1D0F-4E4A-B68F-62B32257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F832CD-A85B-4482-8B5F-9B92BC22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F75355-163D-42E5-BD86-1737F94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290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2F50-0BB9-4824-9207-76F817F3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B14954-170C-48FE-8665-86351475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0C124B-ED43-41FF-93D4-6B07582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F72EEC-46A7-4D93-8490-2D3A5E7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33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550630-5455-48C6-A952-B40656B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BD8539-723F-40CF-BAFC-08F4D95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C34E47-6F3E-4C62-8A7E-A4C1544B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69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BDB56-E5F2-42AB-9CBE-D25F2DB1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FBD28-B7D8-41E9-B0AA-E0648B76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2DB6E-A513-42E8-8D2D-0B00A4B5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29089-38A0-42FB-A900-543A7B6E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F975C-803B-4CEF-A7B8-43CCA0F4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E2F2FE-1DEE-4D5E-86BD-9F27CF2A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3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88D77-75F3-4A21-ACEA-0BBEA98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093DA8-EBD7-472C-BD9F-8C7F2FCCC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1B0DBA-0E23-4ED2-8F63-DD6F6A1F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06BEB8-8B3B-44B4-A93F-C0869B66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6D5B7F-6540-4442-9EB1-E2995BBE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770D6-4D7F-44AA-B693-76FFB53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10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F19E5C-0D57-427E-9FB3-C4A0E5A8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A2DB6-F757-461D-8D8D-1C5F3B02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C4830-4B92-4099-9E8B-228597023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C4EA-4B7C-41D0-8C12-795DA6CC1C4F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9FAB3-0183-45C0-8489-598620F9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7EF95-F03F-4409-90CA-6E44D0FD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7EA0-F33B-454A-802F-0E4D0651D0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1ED17-6662-41FA-A2E0-3A72FBF9B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Security Milestones in Android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57FAAB-2DB2-4B49-BF26-207841B4B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Lukas.riedliscool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8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18959-AA6B-45FF-B616-8E71A9C6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3FCE6-2E87-4FDD-84AE-A464650A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Lightweight</a:t>
            </a:r>
          </a:p>
          <a:p>
            <a:r>
              <a:rPr lang="de-AT" dirty="0"/>
              <a:t>Gut geeignet für ‚kleine‘ Anwendungen</a:t>
            </a:r>
          </a:p>
          <a:p>
            <a:r>
              <a:rPr lang="de-AT" dirty="0"/>
              <a:t>Basic Funktionen (CRUD)</a:t>
            </a:r>
          </a:p>
        </p:txBody>
      </p:sp>
    </p:spTree>
    <p:extLst>
      <p:ext uri="{BB962C8B-B14F-4D97-AF65-F5344CB8AC3E}">
        <p14:creationId xmlns:p14="http://schemas.microsoft.com/office/powerpoint/2010/main" val="235336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585AE-BCF0-48FA-B0FE-717F2489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in Android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6381E-7214-47CE-9459-DDC2C267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483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27037-3C8E-41AC-8179-12B07C3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ab Android 5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F3AE8E-47FB-438A-AB27-6F948AC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7719"/>
              </p:ext>
            </p:extLst>
          </p:nvPr>
        </p:nvGraphicFramePr>
        <p:xfrm>
          <a:off x="975360" y="1400370"/>
          <a:ext cx="10241280" cy="509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0">
                  <a:extLst>
                    <a:ext uri="{9D8B030D-6E8A-4147-A177-3AD203B41FA5}">
                      <a16:colId xmlns:a16="http://schemas.microsoft.com/office/drawing/2014/main" val="671584466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1858703610"/>
                    </a:ext>
                  </a:extLst>
                </a:gridCol>
              </a:tblGrid>
              <a:tr h="426797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3698"/>
                  </a:ext>
                </a:extLst>
              </a:tr>
              <a:tr h="939118">
                <a:tc>
                  <a:txBody>
                    <a:bodyPr/>
                    <a:lstStyle/>
                    <a:p>
                      <a:r>
                        <a:rPr lang="de-AT" dirty="0"/>
                        <a:t>Default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Der Speicher von Geräten mit Android 5.0 wird standardmäßig verschlüsselt.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29710"/>
                  </a:ext>
                </a:extLst>
              </a:tr>
              <a:tr h="1065045">
                <a:tc>
                  <a:txBody>
                    <a:bodyPr/>
                    <a:lstStyle/>
                    <a:p>
                      <a:r>
                        <a:rPr lang="de-AT" dirty="0" err="1"/>
                        <a:t>Improved</a:t>
                      </a:r>
                      <a:r>
                        <a:rPr lang="de-AT" dirty="0"/>
                        <a:t> Disk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Das Encryption-Passwort wird mittels </a:t>
                      </a:r>
                      <a:r>
                        <a:rPr lang="de-AT" b="1" dirty="0" err="1"/>
                        <a:t>scrypt</a:t>
                      </a:r>
                      <a:r>
                        <a:rPr lang="de-AT" b="0" dirty="0"/>
                        <a:t> vor </a:t>
                      </a:r>
                      <a:r>
                        <a:rPr lang="de-AT" b="0" dirty="0" err="1"/>
                        <a:t>Brute</a:t>
                      </a:r>
                      <a:r>
                        <a:rPr lang="de-AT" b="0" dirty="0"/>
                        <a:t>-Force Attacken geschützt.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8693"/>
                  </a:ext>
                </a:extLst>
              </a:tr>
              <a:tr h="1065045">
                <a:tc>
                  <a:txBody>
                    <a:bodyPr/>
                    <a:lstStyle/>
                    <a:p>
                      <a:r>
                        <a:rPr lang="de-AT" dirty="0"/>
                        <a:t>Smart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Neue Wege, das Android Gerät zu entsperren: NFC Tags, Bluetooth </a:t>
                      </a:r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Trusted</a:t>
                      </a: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 Devices, </a:t>
                      </a:r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Trusted</a:t>
                      </a: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 Face,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14164"/>
                  </a:ext>
                </a:extLst>
              </a:tr>
              <a:tr h="939118">
                <a:tc>
                  <a:txBody>
                    <a:bodyPr/>
                    <a:lstStyle/>
                    <a:p>
                      <a:r>
                        <a:rPr lang="de-AT" dirty="0"/>
                        <a:t>Multi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Multiple Users</a:t>
                      </a:r>
                    </a:p>
                    <a:p>
                      <a:r>
                        <a:rPr lang="de-AT" b="0" dirty="0"/>
                        <a:t>Guest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4902"/>
                  </a:ext>
                </a:extLst>
              </a:tr>
              <a:tr h="657382">
                <a:tc>
                  <a:txBody>
                    <a:bodyPr/>
                    <a:lstStyle/>
                    <a:p>
                      <a:r>
                        <a:rPr lang="de-AT" dirty="0"/>
                        <a:t>Allgemeine Security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Auch abwärtskompatibel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1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7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27037-3C8E-41AC-8179-12B07C3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Security ab Android 6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F3AE8E-47FB-438A-AB27-6F948AC6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73350"/>
              </p:ext>
            </p:extLst>
          </p:nvPr>
        </p:nvGraphicFramePr>
        <p:xfrm>
          <a:off x="2032000" y="1567595"/>
          <a:ext cx="818466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31">
                  <a:extLst>
                    <a:ext uri="{9D8B030D-6E8A-4147-A177-3AD203B41FA5}">
                      <a16:colId xmlns:a16="http://schemas.microsoft.com/office/drawing/2014/main" val="671584466"/>
                    </a:ext>
                  </a:extLst>
                </a:gridCol>
                <a:gridCol w="4092331">
                  <a:extLst>
                    <a:ext uri="{9D8B030D-6E8A-4147-A177-3AD203B41FA5}">
                      <a16:colId xmlns:a16="http://schemas.microsoft.com/office/drawing/2014/main" val="1858703610"/>
                    </a:ext>
                  </a:extLst>
                </a:gridCol>
              </a:tblGrid>
              <a:tr h="326993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3698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 err="1"/>
                        <a:t>Runtime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Permissions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Rechte einer App werden direkt zur Laufzeit abgefragt, statt wie bisher bei der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29710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 err="1"/>
                        <a:t>Verified</a:t>
                      </a:r>
                      <a:r>
                        <a:rPr lang="de-AT" dirty="0"/>
                        <a:t>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Überprüft beim Start die System-Partition auf Fehler.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38693"/>
                  </a:ext>
                </a:extLst>
              </a:tr>
              <a:tr h="1290056">
                <a:tc>
                  <a:txBody>
                    <a:bodyPr/>
                    <a:lstStyle/>
                    <a:p>
                      <a:r>
                        <a:rPr lang="de-AT" dirty="0"/>
                        <a:t>Hardware-</a:t>
                      </a:r>
                      <a:r>
                        <a:rPr lang="de-AT" dirty="0" err="1"/>
                        <a:t>Isolated</a:t>
                      </a:r>
                      <a:r>
                        <a:rPr lang="de-AT" dirty="0"/>
                        <a:t>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Hardware Abstraction Layer (HAL) used by Fingerprint API, 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Lockscreen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Device Encryption, and Client Certificates to protect keys against kernel compromise and/or local physical attacks</a:t>
                      </a:r>
                      <a:endParaRPr lang="de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14164"/>
                  </a:ext>
                </a:extLst>
              </a:tr>
              <a:tr h="806285">
                <a:tc>
                  <a:txBody>
                    <a:bodyPr/>
                    <a:lstStyle/>
                    <a:p>
                      <a:r>
                        <a:rPr lang="de-AT" dirty="0"/>
                        <a:t>Fingerprints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Fingerprints können zum Sperren und Entsperren des Geräts genutzt werden. </a:t>
                      </a:r>
                      <a:r>
                        <a:rPr lang="de-AT" b="1" dirty="0"/>
                        <a:t>Fingerprint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4902"/>
                  </a:ext>
                </a:extLst>
              </a:tr>
              <a:tr h="564400">
                <a:tc>
                  <a:txBody>
                    <a:bodyPr/>
                    <a:lstStyle/>
                    <a:p>
                      <a:r>
                        <a:rPr lang="de-AT" dirty="0"/>
                        <a:t>USB 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0" dirty="0"/>
                        <a:t>Datenzugriff muss vom Benutzer erlaubt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1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2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Breitbild</PresentationFormat>
  <Paragraphs>37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Security Milestones in Android</vt:lpstr>
      <vt:lpstr>SQLITE Database</vt:lpstr>
      <vt:lpstr>SQLITE in Android</vt:lpstr>
      <vt:lpstr>Security ab Android 5</vt:lpstr>
      <vt:lpstr>Security ab Android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Philipp Panzenböck</dc:creator>
  <cp:lastModifiedBy>Philipp Panzenböck</cp:lastModifiedBy>
  <cp:revision>14</cp:revision>
  <dcterms:created xsi:type="dcterms:W3CDTF">2017-10-19T05:37:57Z</dcterms:created>
  <dcterms:modified xsi:type="dcterms:W3CDTF">2017-10-19T20:11:42Z</dcterms:modified>
</cp:coreProperties>
</file>