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3192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5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2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1046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0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62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28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673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6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39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FD9C4-D79A-40A6-9DB4-BFFA4C538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Fragments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D23F3E-9C20-4680-B73C-A63549292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41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60D58-7CB1-48D8-9FA8-8217CDD1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Fragments?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F71F6-F813-4D91-B598-8C023495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unabhängige Komponente welche von einer </a:t>
            </a:r>
            <a:r>
              <a:rPr lang="de-DE" dirty="0" err="1"/>
              <a:t>Activity</a:t>
            </a:r>
            <a:r>
              <a:rPr lang="de-DE" dirty="0"/>
              <a:t> benutzt werden kann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Haben Ihren eigenen Life Cycle und erhalten ihre eigenen Input Events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Beeinflussen das Erscheinen einer </a:t>
            </a:r>
            <a:r>
              <a:rPr lang="de-DE" dirty="0" err="1"/>
              <a:t>Activity</a:t>
            </a:r>
            <a:r>
              <a:rPr lang="de-DE" dirty="0"/>
              <a:t> zur Laufzeit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Können einen Screen in mehrere Teilbereiche aufteilen</a:t>
            </a:r>
          </a:p>
        </p:txBody>
      </p:sp>
    </p:spTree>
    <p:extLst>
      <p:ext uri="{BB962C8B-B14F-4D97-AF65-F5344CB8AC3E}">
        <p14:creationId xmlns:p14="http://schemas.microsoft.com/office/powerpoint/2010/main" val="358633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B1DC2-B3C7-4089-B80E-0042B10F5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Services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D8883F-62FC-4FEE-8ADA-46EEB8832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20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86513-1198-4D6C-ABB0-B158C6AA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Services?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816EC-F1D9-4A81-A442-6BD6A04B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Arten:</a:t>
            </a:r>
          </a:p>
          <a:p>
            <a:pPr lvl="1"/>
            <a:r>
              <a:rPr lang="de-DE" dirty="0"/>
              <a:t>Background Service</a:t>
            </a:r>
          </a:p>
          <a:p>
            <a:pPr lvl="1"/>
            <a:r>
              <a:rPr lang="de-DE" dirty="0" err="1"/>
              <a:t>Foreground</a:t>
            </a:r>
            <a:r>
              <a:rPr lang="de-DE" dirty="0"/>
              <a:t> Service</a:t>
            </a:r>
          </a:p>
          <a:p>
            <a:r>
              <a:rPr lang="de-DE" dirty="0"/>
              <a:t>Führen Arbeit aus(ähnlich wie Threads)</a:t>
            </a:r>
          </a:p>
          <a:p>
            <a:r>
              <a:rPr lang="de-DE" dirty="0"/>
              <a:t>Laufen in keinem eigenen Thread! Services laufen im Main-Thread der Applikation</a:t>
            </a:r>
          </a:p>
          <a:p>
            <a:r>
              <a:rPr lang="de-DE" dirty="0"/>
              <a:t>In manchen Situation ist es ratsamer einen eigen Thread für den Service zu erzeugen, wenn:</a:t>
            </a:r>
          </a:p>
          <a:p>
            <a:pPr lvl="1"/>
            <a:r>
              <a:rPr lang="de-DE" dirty="0"/>
              <a:t>Der Service anspruchsvolle Arbeit verrichten soll</a:t>
            </a:r>
          </a:p>
          <a:p>
            <a:pPr lvl="1"/>
            <a:r>
              <a:rPr lang="de-DE" dirty="0"/>
              <a:t>Die UI durch den Service beeinträchtigt wird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46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3411F-9048-461C-8BC4-EE34AD2C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C2476-5CBC-43E0-B80E-B1E3D649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Kann von einer anderen Applikation aufgerufen werden</a:t>
            </a:r>
          </a:p>
          <a:p>
            <a:r>
              <a:rPr lang="de-DE" dirty="0"/>
              <a:t>Laufen im Hintergrund – keine User Interaction notwendig</a:t>
            </a:r>
          </a:p>
          <a:p>
            <a:r>
              <a:rPr lang="de-DE" dirty="0"/>
              <a:t>Seit Android 0 kann nur noch eine App im Vordergrund einen Background Service starten, die App darf nicht im Background laufen.</a:t>
            </a:r>
          </a:p>
          <a:p>
            <a:r>
              <a:rPr lang="de-DE" dirty="0"/>
              <a:t>Werden häufig für </a:t>
            </a:r>
            <a:r>
              <a:rPr lang="de-DE" dirty="0" err="1"/>
              <a:t>Logging</a:t>
            </a:r>
            <a:r>
              <a:rPr lang="de-DE" dirty="0"/>
              <a:t> oder File IO benutzt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14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4EDBF-D3B1-4FEF-8B03-18E75049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Foreground</a:t>
            </a:r>
            <a:r>
              <a:rPr lang="de-DE" dirty="0"/>
              <a:t> Service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2586A-DCA2-4324-94A8-281C18C1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Foreground</a:t>
            </a:r>
            <a:r>
              <a:rPr lang="de-DE" dirty="0"/>
              <a:t> Services werden benutzt wenn eine Userinteraction benötigt wird.</a:t>
            </a:r>
          </a:p>
          <a:p>
            <a:r>
              <a:rPr lang="de-DE" dirty="0"/>
              <a:t>Der Service kann Benachrichtigungen senden.</a:t>
            </a:r>
          </a:p>
        </p:txBody>
      </p:sp>
    </p:spTree>
    <p:extLst>
      <p:ext uri="{BB962C8B-B14F-4D97-AF65-F5344CB8AC3E}">
        <p14:creationId xmlns:p14="http://schemas.microsoft.com/office/powerpoint/2010/main" val="405899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D03DE-C136-420E-BA08-6C85A491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Bound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273B0-282E-4CEE-9A06-E66D0987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Bietet ein Client-Server Interface an welches den Komponenten erlaubt mit dem Service zu interagieren</a:t>
            </a:r>
          </a:p>
          <a:p>
            <a:pPr lvl="1"/>
            <a:r>
              <a:rPr lang="de-DE" dirty="0" err="1"/>
              <a:t>Requests</a:t>
            </a:r>
            <a:r>
              <a:rPr lang="de-DE" dirty="0"/>
              <a:t> senden, Resultate erhalten</a:t>
            </a:r>
          </a:p>
          <a:p>
            <a:r>
              <a:rPr lang="de-DE" dirty="0"/>
              <a:t>Ein gebundener Service läuft nur so lange, wie eine andere Applikation an ihn gebunden ist</a:t>
            </a:r>
          </a:p>
          <a:p>
            <a:r>
              <a:rPr lang="de-DE" dirty="0"/>
              <a:t>Es können sich mehrere Komponenten mit dem Service verbinden, jedoch wenn alle diese Verbindung lösen, dann wird der Service zerstört.</a:t>
            </a:r>
          </a:p>
        </p:txBody>
      </p:sp>
    </p:spTree>
    <p:extLst>
      <p:ext uri="{BB962C8B-B14F-4D97-AF65-F5344CB8AC3E}">
        <p14:creationId xmlns:p14="http://schemas.microsoft.com/office/powerpoint/2010/main" val="176927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1ED1-67CA-4F71-8EE8-9B0B4ACB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Base Klassen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DA3DE8-388E-46C6-93EB-BDB9AD917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Intent</a:t>
            </a:r>
            <a:r>
              <a:rPr lang="de-DE" dirty="0"/>
              <a:t> Service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693971-EC08-4B90-8970-106448C62B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Benutzt einen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thread</a:t>
            </a:r>
            <a:r>
              <a:rPr lang="de-DE" dirty="0"/>
              <a:t> um die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zu verwalten</a:t>
            </a:r>
          </a:p>
          <a:p>
            <a:r>
              <a:rPr lang="de-DE" dirty="0"/>
              <a:t>Wird benutzt wenn man nicht gleichzeitig mehrere </a:t>
            </a:r>
            <a:r>
              <a:rPr lang="de-DE" dirty="0" err="1"/>
              <a:t>requests</a:t>
            </a:r>
            <a:r>
              <a:rPr lang="de-DE" dirty="0"/>
              <a:t> verwalten muss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4B6878-6820-4E4E-8335-91D76BBB2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Service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4E874E-CC3C-4F12-A70B-F849952422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Läuft am Main Thread</a:t>
            </a:r>
          </a:p>
          <a:p>
            <a:r>
              <a:rPr lang="de-DE" dirty="0"/>
              <a:t>Möglicherweise ist es notwendig einen neuen Thread zu erzeugen, da dieser die Performance des Systems beeinflussen kann</a:t>
            </a:r>
          </a:p>
        </p:txBody>
      </p:sp>
    </p:spTree>
    <p:extLst>
      <p:ext uri="{BB962C8B-B14F-4D97-AF65-F5344CB8AC3E}">
        <p14:creationId xmlns:p14="http://schemas.microsoft.com/office/powerpoint/2010/main" val="26606748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275</Words>
  <Application>Microsoft Office PowerPoint</Application>
  <PresentationFormat>Breitbild</PresentationFormat>
  <Paragraphs>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Fragments</vt:lpstr>
      <vt:lpstr>Was sind Fragments?</vt:lpstr>
      <vt:lpstr>Services</vt:lpstr>
      <vt:lpstr>Was sind Services?</vt:lpstr>
      <vt:lpstr>Background Service</vt:lpstr>
      <vt:lpstr>Foreground Service </vt:lpstr>
      <vt:lpstr>Bound Service</vt:lpstr>
      <vt:lpstr>Base Klassen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</dc:title>
  <dc:creator>Eric Buchinger</dc:creator>
  <cp:lastModifiedBy>Eric Buchinger</cp:lastModifiedBy>
  <cp:revision>10</cp:revision>
  <dcterms:created xsi:type="dcterms:W3CDTF">2017-10-13T07:26:20Z</dcterms:created>
  <dcterms:modified xsi:type="dcterms:W3CDTF">2017-10-19T19:09:10Z</dcterms:modified>
</cp:coreProperties>
</file>