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6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99DA-D89E-4268-8CC0-D34C45FD5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0C467-3ADF-476A-BC01-CD8BC70B7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A5243-559A-4317-8AB7-D5D946D7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DE49-3D7E-4138-94C0-87B577D8AD76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50AE3-809E-4B6F-84AD-F43C3571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E136A-1364-4D28-92A5-964F2FE4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582E-AC30-416B-9E3A-437D060A1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96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54AD-5509-409A-93B2-0E336803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76212-C5DB-4D65-A1DF-060E9E02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C9620-21F0-493F-84E3-0F73D785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DE49-3D7E-4138-94C0-87B577D8AD76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F6FA8-F299-44CA-A811-11D4A23F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9162A-4F95-40EE-ACAC-51A1D8A3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582E-AC30-416B-9E3A-437D060A1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81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BBB6E-C0D0-47F4-8386-EE8FE5FAD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E140F-DBCE-4D49-B674-DEE6C91D0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D225A-D353-48A7-B45B-111BDA7E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DE49-3D7E-4138-94C0-87B577D8AD76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009A6-5814-4361-808E-0BFCF9D2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9ABA7-F94A-4DCB-AE6C-B4C6F878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582E-AC30-416B-9E3A-437D060A1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12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C675-784F-434E-A997-4F096C14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4F751-43A7-4283-A4F8-7E3613B7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26FA6-7816-4B97-949B-A70FAB8E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DE49-3D7E-4138-94C0-87B577D8AD76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6AB48-7621-4ED4-AE97-1F0423B1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63403-E029-4CCA-8BD4-39DF50A5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582E-AC30-416B-9E3A-437D060A1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78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82CB-B479-4C3F-9433-AC15206F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B186F-0E0F-4BE3-8473-A7269CC46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4E1AF-9208-4418-A07B-3BB1FDB8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DE49-3D7E-4138-94C0-87B577D8AD76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4D534-4965-412F-A32E-6F3FC0E0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185D-0FA9-4563-BEE8-CE18A4B3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582E-AC30-416B-9E3A-437D060A1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67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58F6-B0BB-40A1-B4F4-B259D8C9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FB5D7-E109-42AC-8C0E-DC26FA84E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54213-C801-493F-B427-CFFFCA6F7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2CCC-4F5F-4733-AB64-0D4C30AB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DE49-3D7E-4138-94C0-87B577D8AD76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EA9A9-CD9D-45A8-936B-932782BC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F2933-E35A-4E3D-A40E-2CC1C935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582E-AC30-416B-9E3A-437D060A1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38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664B-A009-4735-9DA9-4981AA0F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AB423-1674-4C20-9BB7-1AC773673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2E43F-B9D1-4CB5-BBC5-3BE9241DC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72AAF-E1E5-4A53-B61A-70129865C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32A54-0667-4A24-A318-6ADA265F0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5AB9A-0E28-4976-8032-B3707C5D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DE49-3D7E-4138-94C0-87B577D8AD76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18628D-F984-4C72-8225-C250DA21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4FE0E-FF64-4C50-93B0-4450CD74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582E-AC30-416B-9E3A-437D060A1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45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F89A-4257-4F6E-8905-AC447718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8EEB1-F566-4DEB-81EF-38B41B81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DE49-3D7E-4138-94C0-87B577D8AD76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8DCF7-5C8A-4713-A104-EFFC1050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0857F-E85F-4E7B-89B7-75D807E9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582E-AC30-416B-9E3A-437D060A1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68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5F7E4-678F-40A4-8C54-DD758E2D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DE49-3D7E-4138-94C0-87B577D8AD76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B4C5E-56BA-46CC-B0BE-CA0DDBB3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78C9F-E0CB-425B-A7B0-0B020041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582E-AC30-416B-9E3A-437D060A1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35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E14F-2D30-4D6C-87D3-5B6FF500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96E1B-E105-4627-9481-5775F939A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D6DB5-90CB-4C53-B61E-BD6086BAC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191FC-63AF-455C-B681-B3622D51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DE49-3D7E-4138-94C0-87B577D8AD76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B8BA9-425C-4717-841C-9D468F45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8EEC0-6CFE-4FBA-B27B-EAF46F59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582E-AC30-416B-9E3A-437D060A1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49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F1EE-FDC9-4183-B9FF-4B24F84F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0C7108-A2F7-445D-AB98-D7128676E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B87B5-7CF5-42B8-8092-8A0454A17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F2FE9-5DEF-404E-83CD-9B0AEAB9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DE49-3D7E-4138-94C0-87B577D8AD76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1465B-AF28-47F7-89C4-C5BDEB41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5ABF5-1BFF-47BF-B0C4-A015C777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582E-AC30-416B-9E3A-437D060A1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45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229ED-8DF7-462D-91D5-999A1AD2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42284-844D-4F9E-948F-A327CCBDE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F67E7-A4EE-4B09-A1DF-AF6E76AD2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7DE49-3D7E-4138-94C0-87B577D8AD76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E2066-5055-4AD8-A44B-FF3936115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4E415-DC7B-421A-8315-8C8E1CC53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582E-AC30-416B-9E3A-437D060A1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19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E328F04-52D4-4D90-8A7B-C84FFEB0B5BF}"/>
              </a:ext>
            </a:extLst>
          </p:cNvPr>
          <p:cNvGrpSpPr/>
          <p:nvPr/>
        </p:nvGrpSpPr>
        <p:grpSpPr>
          <a:xfrm>
            <a:off x="0" y="0"/>
            <a:ext cx="12230783" cy="6858000"/>
            <a:chOff x="0" y="0"/>
            <a:chExt cx="12192000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04BD350-8DD2-499D-A280-06194ECD8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25AAA05-361B-4108-A195-89CBFE8D62D5}"/>
                </a:ext>
              </a:extLst>
            </p:cNvPr>
            <p:cNvGrpSpPr/>
            <p:nvPr/>
          </p:nvGrpSpPr>
          <p:grpSpPr>
            <a:xfrm>
              <a:off x="2273169" y="249837"/>
              <a:ext cx="8363836" cy="2356132"/>
              <a:chOff x="2473441" y="93614"/>
              <a:chExt cx="8363836" cy="23561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D607C6-3FFF-4C12-85BF-C6FFA8B51971}"/>
                  </a:ext>
                </a:extLst>
              </p:cNvPr>
              <p:cNvSpPr txBox="1"/>
              <p:nvPr/>
            </p:nvSpPr>
            <p:spPr>
              <a:xfrm rot="828317">
                <a:off x="4908400" y="1003196"/>
                <a:ext cx="2828925" cy="1446550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Circle">
                  <a:avLst/>
                </a:prstTxWarp>
                <a:spAutoFit/>
              </a:bodyPr>
              <a:lstStyle/>
              <a:p>
                <a:r>
                  <a:rPr lang="zh-TW" altLang="en-US" sz="8800" b="1" spc="50" dirty="0">
                    <a:ln w="9525" cmpd="sng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  <a:latin typeface="華康圓體 Std W12" panose="02000C00000000000000" pitchFamily="50" charset="-120"/>
                    <a:ea typeface="華康圓體 Std W12" panose="02000C00000000000000" pitchFamily="50" charset="-120"/>
                  </a:rPr>
                  <a:t>小銘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57CF59-7212-4FC0-9F51-537F17167F70}"/>
                  </a:ext>
                </a:extLst>
              </p:cNvPr>
              <p:cNvSpPr txBox="1"/>
              <p:nvPr/>
            </p:nvSpPr>
            <p:spPr>
              <a:xfrm rot="20309453">
                <a:off x="2473441" y="93614"/>
                <a:ext cx="2828925" cy="1446550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Down">
                  <a:avLst/>
                </a:prstTxWarp>
                <a:spAutoFit/>
              </a:bodyPr>
              <a:lstStyle/>
              <a:p>
                <a:r>
                  <a:rPr lang="zh-TW" altLang="en-US" sz="8800" b="1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  <a:latin typeface="華康圓體 Std W12" panose="02000C00000000000000" pitchFamily="50" charset="-120"/>
                    <a:ea typeface="華康圓體 Std W12" panose="02000C00000000000000" pitchFamily="50" charset="-120"/>
                  </a:rPr>
                  <a:t>小傑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EE1C6C-D923-4573-A453-DCFE0F369701}"/>
                  </a:ext>
                </a:extLst>
              </p:cNvPr>
              <p:cNvSpPr txBox="1"/>
              <p:nvPr/>
            </p:nvSpPr>
            <p:spPr>
              <a:xfrm rot="21323857">
                <a:off x="7120143" y="401172"/>
                <a:ext cx="3717134" cy="1446550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Down">
                  <a:avLst/>
                </a:prstTxWarp>
                <a:spAutoFit/>
              </a:bodyPr>
              <a:lstStyle/>
              <a:p>
                <a:r>
                  <a:rPr lang="zh-TW" altLang="en-US" sz="8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華康圓體 Std W12" panose="02000C00000000000000" pitchFamily="50" charset="-120"/>
                    <a:ea typeface="華康圓體 Std W12" panose="02000C00000000000000" pitchFamily="50" charset="-120"/>
                  </a:rPr>
                  <a:t>下樓梯</a:t>
                </a:r>
              </a:p>
            </p:txBody>
          </p: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CAC6F05-2A54-4747-B839-BDE7BFF64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46925">
            <a:off x="1774558" y="617250"/>
            <a:ext cx="681955" cy="10775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A2331C7-313C-44F4-A9F0-90DA9152B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6346">
            <a:off x="6876172" y="85441"/>
            <a:ext cx="770326" cy="102906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65A125-317E-4B79-923E-1EF08FFE4510}"/>
              </a:ext>
            </a:extLst>
          </p:cNvPr>
          <p:cNvSpPr txBox="1"/>
          <p:nvPr/>
        </p:nvSpPr>
        <p:spPr>
          <a:xfrm>
            <a:off x="3859623" y="2645145"/>
            <a:ext cx="3833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工管三 鍾孟芳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工管三 余宛儒</a:t>
            </a:r>
          </a:p>
          <a:p>
            <a:pPr algn="ctr">
              <a:lnSpc>
                <a:spcPct val="150000"/>
              </a:lnSpc>
            </a:pP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財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金三 黃玟勻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財金三 鄭力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瑋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398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910" t="799" r="805"/>
          <a:stretch/>
        </p:blipFill>
        <p:spPr>
          <a:xfrm>
            <a:off x="1542472" y="-64215"/>
            <a:ext cx="9033163" cy="695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pygame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9" b="19839"/>
          <a:stretch/>
        </p:blipFill>
        <p:spPr bwMode="auto">
          <a:xfrm>
            <a:off x="133932" y="444498"/>
            <a:ext cx="5790197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29673" y="2290619"/>
            <a:ext cx="11462327" cy="345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4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pygame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主架構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	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樓梯種類、黑洞吸進去後出現的位置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os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控制視窗打開時於固定位置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Code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共編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8" name="Picture 4" descr="「Github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739" y="444498"/>
            <a:ext cx="6267871" cy="232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20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4574381" y="1271587"/>
            <a:ext cx="3089418" cy="4593724"/>
            <a:chOff x="4574381" y="1271587"/>
            <a:chExt cx="3089418" cy="459372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6079188-0FCC-4458-B0E9-15DC06AC818A}"/>
                </a:ext>
              </a:extLst>
            </p:cNvPr>
            <p:cNvSpPr/>
            <p:nvPr/>
          </p:nvSpPr>
          <p:spPr>
            <a:xfrm>
              <a:off x="4620561" y="1271587"/>
              <a:ext cx="3043238" cy="43148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09265D0-887F-4B5D-B614-99FCA7C4CA5C}"/>
                </a:ext>
              </a:extLst>
            </p:cNvPr>
            <p:cNvSpPr txBox="1"/>
            <p:nvPr/>
          </p:nvSpPr>
          <p:spPr>
            <a:xfrm>
              <a:off x="4795837" y="1418034"/>
              <a:ext cx="2600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Main</a:t>
              </a:r>
              <a:endParaRPr lang="zh-TW" altLang="en-US" sz="24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C404EB-EF01-42E9-B6BE-4001F2AD18AC}"/>
                </a:ext>
              </a:extLst>
            </p:cNvPr>
            <p:cNvSpPr txBox="1"/>
            <p:nvPr/>
          </p:nvSpPr>
          <p:spPr>
            <a:xfrm>
              <a:off x="4574381" y="1964243"/>
              <a:ext cx="3043238" cy="3901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altLang="zh-TW" sz="200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GameStart</a:t>
              </a:r>
            </a:p>
            <a:p>
              <a:pPr algn="ctr">
                <a:lnSpc>
                  <a:spcPts val="2700"/>
                </a:lnSpc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遊戲起始畫面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1P,2P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模式選擇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ts val="2700"/>
                </a:lnSpc>
              </a:pP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ts val="2700"/>
                </a:lnSpc>
              </a:pPr>
              <a:r>
                <a:rPr lang="en-US" altLang="zh-TW" sz="2000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GameLoop</a:t>
              </a:r>
            </a:p>
            <a:p>
              <a:pPr algn="ctr">
                <a:lnSpc>
                  <a:spcPts val="2700"/>
                </a:lnSpc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初始化物件位置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ts val="2700"/>
                </a:lnSpc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背景圖片更新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ts val="2700"/>
                </a:lnSpc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樓梯位置更新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ts val="2700"/>
                </a:lnSpc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人的位置更新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ts val="2700"/>
                </a:lnSpc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遊戲速度漸快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ts val="2700"/>
                </a:lnSpc>
              </a:pP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442913" y="485775"/>
            <a:ext cx="3457575" cy="2648164"/>
            <a:chOff x="442913" y="485775"/>
            <a:chExt cx="3457575" cy="264816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7D19DF-E574-4610-B4C0-202A40AC1DE2}"/>
                </a:ext>
              </a:extLst>
            </p:cNvPr>
            <p:cNvSpPr/>
            <p:nvPr/>
          </p:nvSpPr>
          <p:spPr>
            <a:xfrm>
              <a:off x="442913" y="485775"/>
              <a:ext cx="3457575" cy="26481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803401-DB98-4BCD-AE71-D9381F01918C}"/>
                </a:ext>
              </a:extLst>
            </p:cNvPr>
            <p:cNvSpPr txBox="1"/>
            <p:nvPr/>
          </p:nvSpPr>
          <p:spPr>
            <a:xfrm>
              <a:off x="871537" y="523723"/>
              <a:ext cx="2600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Person + Life</a:t>
              </a:r>
              <a:endParaRPr lang="zh-TW" altLang="en-US" sz="24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F3D80E-60C2-41EC-988A-23DF62594594}"/>
                </a:ext>
              </a:extLst>
            </p:cNvPr>
            <p:cNvSpPr txBox="1"/>
            <p:nvPr/>
          </p:nvSpPr>
          <p:spPr>
            <a:xfrm>
              <a:off x="650080" y="949826"/>
              <a:ext cx="3043238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altLang="zh-TW" sz="2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Init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人基本要件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algn="ctr">
                <a:lnSpc>
                  <a:spcPts val="2700"/>
                </a:lnSpc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按鍵觸發人的移動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ts val="2700"/>
                </a:lnSpc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碰到樓梯時，人的反應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ts val="2700"/>
                </a:lnSpc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邊界檢查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ts val="2700"/>
                </a:lnSpc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雙人互動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ts val="2700"/>
                </a:lnSpc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死亡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442913" y="3943352"/>
            <a:ext cx="3457575" cy="2605301"/>
            <a:chOff x="442913" y="3943352"/>
            <a:chExt cx="3457575" cy="26053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004934-33A2-43CD-890C-F2875EF5EF44}"/>
                </a:ext>
              </a:extLst>
            </p:cNvPr>
            <p:cNvSpPr/>
            <p:nvPr/>
          </p:nvSpPr>
          <p:spPr>
            <a:xfrm>
              <a:off x="442913" y="3943352"/>
              <a:ext cx="3457575" cy="260530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16E1D9-4474-45E8-A305-529296203C90}"/>
                </a:ext>
              </a:extLst>
            </p:cNvPr>
            <p:cNvSpPr txBox="1"/>
            <p:nvPr/>
          </p:nvSpPr>
          <p:spPr>
            <a:xfrm>
              <a:off x="871537" y="4003036"/>
              <a:ext cx="2600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Stair</a:t>
              </a:r>
              <a:endParaRPr lang="zh-TW" altLang="en-US" sz="24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AE8448-7B96-49AE-913B-8A32EC3F190B}"/>
                </a:ext>
              </a:extLst>
            </p:cNvPr>
            <p:cNvSpPr txBox="1"/>
            <p:nvPr/>
          </p:nvSpPr>
          <p:spPr>
            <a:xfrm>
              <a:off x="573692" y="4464701"/>
              <a:ext cx="324092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altLang="zh-TW" sz="20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Init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樓梯基本要件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algn="ctr">
                <a:lnSpc>
                  <a:spcPts val="2700"/>
                </a:lnSpc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樓梯更新不斷往上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ts val="2700"/>
                </a:lnSpc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「移動樓梯」的移動方式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ts val="2700"/>
                </a:lnSpc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檢查是否碰到人，呼叫回人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8291512" y="485775"/>
            <a:ext cx="3457575" cy="2633876"/>
            <a:chOff x="8291512" y="485775"/>
            <a:chExt cx="3457575" cy="263387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E182CB-0F46-4B4D-9158-6340F3E17F27}"/>
                </a:ext>
              </a:extLst>
            </p:cNvPr>
            <p:cNvSpPr/>
            <p:nvPr/>
          </p:nvSpPr>
          <p:spPr>
            <a:xfrm>
              <a:off x="8291512" y="485775"/>
              <a:ext cx="3457575" cy="263387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24DA5D-37DD-4B21-8C83-877E3E202E7C}"/>
                </a:ext>
              </a:extLst>
            </p:cNvPr>
            <p:cNvSpPr txBox="1"/>
            <p:nvPr/>
          </p:nvSpPr>
          <p:spPr>
            <a:xfrm>
              <a:off x="8720135" y="523723"/>
              <a:ext cx="2600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Score</a:t>
              </a:r>
              <a:endParaRPr lang="zh-TW" altLang="en-US" sz="24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73E469-FBE3-4C98-AEF8-CEF52901E08E}"/>
                </a:ext>
              </a:extLst>
            </p:cNvPr>
            <p:cNvSpPr txBox="1"/>
            <p:nvPr/>
          </p:nvSpPr>
          <p:spPr>
            <a:xfrm>
              <a:off x="8498678" y="1128468"/>
              <a:ext cx="3043238" cy="75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分數的更新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以時間計分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algn="ctr">
                <a:lnSpc>
                  <a:spcPts val="2700"/>
                </a:lnSpc>
              </a:pP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8291512" y="3914777"/>
            <a:ext cx="3457575" cy="3245916"/>
            <a:chOff x="8291512" y="3914777"/>
            <a:chExt cx="3457575" cy="324591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9D8344-C3C5-4A56-833D-025091BA29CA}"/>
                </a:ext>
              </a:extLst>
            </p:cNvPr>
            <p:cNvSpPr/>
            <p:nvPr/>
          </p:nvSpPr>
          <p:spPr>
            <a:xfrm>
              <a:off x="8291512" y="3914777"/>
              <a:ext cx="3457575" cy="26338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A3DD9B-5083-4519-8E49-4FF0705135F8}"/>
                </a:ext>
              </a:extLst>
            </p:cNvPr>
            <p:cNvSpPr txBox="1"/>
            <p:nvPr/>
          </p:nvSpPr>
          <p:spPr>
            <a:xfrm>
              <a:off x="8720135" y="3958907"/>
              <a:ext cx="2600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Tools</a:t>
              </a:r>
              <a:endParaRPr lang="zh-TW" altLang="en-US" sz="2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B28857-C3C2-4A0C-AA03-AE4E287F5DC3}"/>
                </a:ext>
              </a:extLst>
            </p:cNvPr>
            <p:cNvSpPr txBox="1"/>
            <p:nvPr/>
          </p:nvSpPr>
          <p:spPr>
            <a:xfrm>
              <a:off x="8498678" y="4298371"/>
              <a:ext cx="304323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RGB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顏色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ts val="2700"/>
                </a:lnSpc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聲音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慘叫聲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algn="ctr">
                <a:lnSpc>
                  <a:spcPts val="2700"/>
                </a:lnSpc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按鈕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ts val="2700"/>
                </a:lnSpc>
              </a:pPr>
              <a:r>
                <a:rPr lang="en-US" altLang="zh-TW" sz="2000" u="sng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GameEnd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</a:p>
            <a:p>
              <a:pPr algn="ctr">
                <a:lnSpc>
                  <a:spcPts val="2700"/>
                </a:lnSpc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紀錄歷史高分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ts val="2700"/>
                </a:lnSpc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遊戲重新開始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ts val="2700"/>
                </a:lnSpc>
              </a:pP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ts val="2700"/>
                </a:lnSpc>
              </a:pP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E0815A-3945-4447-914D-47B4B8A4268F}"/>
              </a:ext>
            </a:extLst>
          </p:cNvPr>
          <p:cNvCxnSpPr/>
          <p:nvPr/>
        </p:nvCxnSpPr>
        <p:spPr>
          <a:xfrm>
            <a:off x="3269285" y="1516459"/>
            <a:ext cx="9144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51A2C0-7EA6-46A5-9507-E496D9202134}"/>
              </a:ext>
            </a:extLst>
          </p:cNvPr>
          <p:cNvCxnSpPr/>
          <p:nvPr/>
        </p:nvCxnSpPr>
        <p:spPr>
          <a:xfrm>
            <a:off x="3269606" y="2492154"/>
            <a:ext cx="9144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70742D-B447-406B-AE7F-91E65AF4B0F8}"/>
              </a:ext>
            </a:extLst>
          </p:cNvPr>
          <p:cNvCxnSpPr>
            <a:cxnSpLocks/>
          </p:cNvCxnSpPr>
          <p:nvPr/>
        </p:nvCxnSpPr>
        <p:spPr>
          <a:xfrm>
            <a:off x="4157663" y="1489470"/>
            <a:ext cx="0" cy="3411143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CE2DF4-34F8-4E66-A959-B091030D5DA3}"/>
              </a:ext>
            </a:extLst>
          </p:cNvPr>
          <p:cNvCxnSpPr/>
          <p:nvPr/>
        </p:nvCxnSpPr>
        <p:spPr>
          <a:xfrm>
            <a:off x="4157663" y="4900613"/>
            <a:ext cx="9144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63B1AF-F636-456D-8C5E-DA40B60A8A4F}"/>
              </a:ext>
            </a:extLst>
          </p:cNvPr>
          <p:cNvCxnSpPr>
            <a:cxnSpLocks/>
          </p:cNvCxnSpPr>
          <p:nvPr/>
        </p:nvCxnSpPr>
        <p:spPr>
          <a:xfrm>
            <a:off x="183316" y="1843088"/>
            <a:ext cx="0" cy="3897205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E1E9EA-3B21-41F3-A15D-C6D3FFAE7372}"/>
              </a:ext>
            </a:extLst>
          </p:cNvPr>
          <p:cNvCxnSpPr>
            <a:cxnSpLocks/>
          </p:cNvCxnSpPr>
          <p:nvPr/>
        </p:nvCxnSpPr>
        <p:spPr>
          <a:xfrm>
            <a:off x="277393" y="1879699"/>
            <a:ext cx="565568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1E38CD5-8E90-4015-B36F-1F5919FAEC4D}"/>
              </a:ext>
            </a:extLst>
          </p:cNvPr>
          <p:cNvCxnSpPr>
            <a:cxnSpLocks/>
          </p:cNvCxnSpPr>
          <p:nvPr/>
        </p:nvCxnSpPr>
        <p:spPr>
          <a:xfrm>
            <a:off x="158331" y="5740293"/>
            <a:ext cx="491749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CAB7AC4-574E-45C2-9EA2-E02CBF9E48DD}"/>
              </a:ext>
            </a:extLst>
          </p:cNvPr>
          <p:cNvCxnSpPr/>
          <p:nvPr/>
        </p:nvCxnSpPr>
        <p:spPr>
          <a:xfrm flipH="1">
            <a:off x="3269285" y="4298371"/>
            <a:ext cx="1988515" cy="73082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85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5- colored Business Templa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BCBC5"/>
      </a:accent1>
      <a:accent2>
        <a:srgbClr val="F5C636"/>
      </a:accent2>
      <a:accent3>
        <a:srgbClr val="FF614C"/>
      </a:accent3>
      <a:accent4>
        <a:srgbClr val="9ACA9F"/>
      </a:accent4>
      <a:accent5>
        <a:srgbClr val="70758C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110</Words>
  <Application>Microsoft Office PowerPoint</Application>
  <PresentationFormat>寬螢幕</PresentationFormat>
  <Paragraphs>42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華康圓體 Std W12</vt:lpstr>
      <vt:lpstr>微軟正黑體</vt:lpstr>
      <vt:lpstr>新細明體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余宛儒</dc:creator>
  <cp:lastModifiedBy>黃玟勻</cp:lastModifiedBy>
  <cp:revision>31</cp:revision>
  <dcterms:created xsi:type="dcterms:W3CDTF">2018-01-06T11:46:57Z</dcterms:created>
  <dcterms:modified xsi:type="dcterms:W3CDTF">2018-01-08T03:09:13Z</dcterms:modified>
</cp:coreProperties>
</file>