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Merriweather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bold.fntdata"/><Relationship Id="rId14" Type="http://schemas.openxmlformats.org/officeDocument/2006/relationships/font" Target="fonts/Merriweather-regular.fntdata"/><Relationship Id="rId17" Type="http://schemas.openxmlformats.org/officeDocument/2006/relationships/font" Target="fonts/Merriweather-boldItalic.fntdata"/><Relationship Id="rId16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3980bb563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3980bb56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3980bb563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3980bb56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3980bb563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3980bb563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IoT Course Assignment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/>
              <a:t>On-boarding with CoPx</a:t>
            </a:r>
            <a:endParaRPr sz="29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Eric Naim Chiquito Garcia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Background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199350" y="1488450"/>
            <a:ext cx="8745300" cy="3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LTU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, FH Burgenland and Evopro has in recent years been researching and developing secure onboarding of devices and software into the Arrowhead Framework (AHF) local clouds.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This is to enable new devices and software to be deployed in such clouds </a:t>
            </a:r>
            <a:r>
              <a:rPr b="1" lang="es">
                <a:latin typeface="Roboto"/>
                <a:ea typeface="Roboto"/>
                <a:cs typeface="Roboto"/>
                <a:sym typeface="Roboto"/>
              </a:rPr>
              <a:t>without manual provisioning of device, service and system certificates needed to use AF core systems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as well as device and system registries.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The project relies in the event handler system, and a CoPx and Certificate Authority mock systems to fulfill this task.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4063650" y="395274"/>
            <a:ext cx="4803624" cy="4748220"/>
          </a:xfrm>
          <a:prstGeom prst="clou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Functionality: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4550" y="3382085"/>
            <a:ext cx="768177" cy="738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4008" y="847700"/>
            <a:ext cx="868493" cy="802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0808" y="847700"/>
            <a:ext cx="868493" cy="8029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5"/>
          <p:cNvCxnSpPr>
            <a:stCxn id="79" idx="3"/>
            <a:endCxn id="80" idx="1"/>
          </p:cNvCxnSpPr>
          <p:nvPr/>
        </p:nvCxnSpPr>
        <p:spPr>
          <a:xfrm>
            <a:off x="6502501" y="1249152"/>
            <a:ext cx="88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5"/>
          <p:cNvSpPr/>
          <p:nvPr/>
        </p:nvSpPr>
        <p:spPr>
          <a:xfrm>
            <a:off x="7475850" y="1626975"/>
            <a:ext cx="698400" cy="7383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Event out</a:t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075475" y="2636375"/>
            <a:ext cx="999600" cy="562200"/>
          </a:xfrm>
          <a:prstGeom prst="righ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</a:t>
            </a:r>
            <a:endParaRPr/>
          </a:p>
        </p:txBody>
      </p:sp>
      <p:cxnSp>
        <p:nvCxnSpPr>
          <p:cNvPr id="84" name="Google Shape;84;p15"/>
          <p:cNvCxnSpPr>
            <a:stCxn id="85" idx="2"/>
            <a:endCxn id="78" idx="3"/>
          </p:cNvCxnSpPr>
          <p:nvPr/>
        </p:nvCxnSpPr>
        <p:spPr>
          <a:xfrm flipH="1">
            <a:off x="5522727" y="3369405"/>
            <a:ext cx="894300" cy="381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5"/>
          <p:cNvSpPr txBox="1"/>
          <p:nvPr/>
        </p:nvSpPr>
        <p:spPr>
          <a:xfrm>
            <a:off x="5470050" y="527800"/>
            <a:ext cx="11964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Consumer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7226850" y="527800"/>
            <a:ext cx="11964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Provider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4540438" y="4168600"/>
            <a:ext cx="11964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Roboto"/>
                <a:ea typeface="Roboto"/>
                <a:cs typeface="Roboto"/>
                <a:sym typeface="Roboto"/>
              </a:rPr>
              <a:t>Device w/o certificates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140650" y="1293700"/>
            <a:ext cx="3987900" cy="35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main goal of this system is to provide the authorization information to an external system.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AutoNum type="arabicPeriod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device attempts to start but it can’t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AutoNum type="arabicPeriod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consumer creates a CoPx certificate request to the provider, the provider sees the request and replies then it triggers a certificate creation event.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AutoNum type="arabicPeriod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Certificate authority (CA) listens to that event and modify the database to include the device with the required information.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AutoNum type="arabicPeriod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device then is started and, as it is now registed it is able to start.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6502500" y="3554300"/>
            <a:ext cx="1617600" cy="37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</a:rPr>
              <a:t>AH Event Handler</a:t>
            </a:r>
            <a:endParaRPr>
              <a:solidFill>
                <a:srgbClr val="0000FF"/>
              </a:solidFill>
            </a:endParaRPr>
          </a:p>
        </p:txBody>
      </p:sp>
      <p:cxnSp>
        <p:nvCxnSpPr>
          <p:cNvPr id="91" name="Google Shape;91;p15"/>
          <p:cNvCxnSpPr>
            <a:stCxn id="85" idx="3"/>
            <a:endCxn id="90" idx="0"/>
          </p:cNvCxnSpPr>
          <p:nvPr/>
        </p:nvCxnSpPr>
        <p:spPr>
          <a:xfrm>
            <a:off x="6801000" y="2959700"/>
            <a:ext cx="510300" cy="59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5"/>
          <p:cNvCxnSpPr>
            <a:stCxn id="82" idx="2"/>
            <a:endCxn id="90" idx="0"/>
          </p:cNvCxnSpPr>
          <p:nvPr/>
        </p:nvCxnSpPr>
        <p:spPr>
          <a:xfrm flipH="1">
            <a:off x="7311150" y="2365275"/>
            <a:ext cx="513900" cy="118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3" name="Google Shape;9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8725" y="3594300"/>
            <a:ext cx="491174" cy="4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/>
          <p:nvPr/>
        </p:nvSpPr>
        <p:spPr>
          <a:xfrm>
            <a:off x="5075475" y="125700"/>
            <a:ext cx="3379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Arrowhead Local Cloud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6085175" y="2601300"/>
            <a:ext cx="698400" cy="64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</a:t>
            </a:r>
            <a:endParaRPr/>
          </a:p>
        </p:txBody>
      </p:sp>
      <p:cxnSp>
        <p:nvCxnSpPr>
          <p:cNvPr id="96" name="Google Shape;96;p15"/>
          <p:cNvCxnSpPr>
            <a:endCxn id="78" idx="1"/>
          </p:cNvCxnSpPr>
          <p:nvPr/>
        </p:nvCxnSpPr>
        <p:spPr>
          <a:xfrm rot="5400000">
            <a:off x="3993600" y="2073255"/>
            <a:ext cx="2439000" cy="917100"/>
          </a:xfrm>
          <a:prstGeom prst="curvedConnector4">
            <a:avLst>
              <a:gd fmla="val 3595" name="adj1"/>
              <a:gd fmla="val 125965" name="adj2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Purpose</a:t>
            </a: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214850" y="1664650"/>
            <a:ext cx="8698800" cy="3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This system allows for the creation of the authorization information to be triggered by an event and remove the manual duty of creating it.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Future work: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Create a more robust authorization system as most of the data used is dummy and no posible security flaws has been evaluated nor patched.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