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1" r:id="rId6"/>
    <p:sldId id="288" r:id="rId7"/>
    <p:sldId id="282" r:id="rId8"/>
    <p:sldId id="287" r:id="rId9"/>
    <p:sldId id="280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4BFF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>
        <p:scale>
          <a:sx n="60" d="100"/>
          <a:sy n="60" d="100"/>
        </p:scale>
        <p:origin x="1140" y="11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FB142-AE70-4E98-A27D-2B684BE8B660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FDCD44F0-DB3E-431D-A5EE-4A3DE776A5B5}">
      <dgm:prSet phldrT="[Texto]"/>
      <dgm:spPr>
        <a:solidFill>
          <a:schemeClr val="tx1"/>
        </a:solidFill>
      </dgm:spPr>
      <dgm:t>
        <a:bodyPr/>
        <a:lstStyle/>
        <a:p>
          <a:r>
            <a:rPr lang="es-CO" dirty="0" err="1">
              <a:solidFill>
                <a:srgbClr val="898989"/>
              </a:solidFill>
            </a:rPr>
            <a:t>Logistic</a:t>
          </a:r>
          <a:r>
            <a:rPr lang="es-CO" dirty="0">
              <a:solidFill>
                <a:srgbClr val="898989"/>
              </a:solidFill>
            </a:rPr>
            <a:t> </a:t>
          </a:r>
          <a:r>
            <a:rPr lang="es-CO" dirty="0" err="1">
              <a:solidFill>
                <a:srgbClr val="898989"/>
              </a:solidFill>
            </a:rPr>
            <a:t>Regression</a:t>
          </a:r>
          <a:endParaRPr lang="es-CO" dirty="0">
            <a:solidFill>
              <a:srgbClr val="898989"/>
            </a:solidFill>
          </a:endParaRPr>
        </a:p>
      </dgm:t>
    </dgm:pt>
    <dgm:pt modelId="{A9D692B4-4C5E-4071-A30B-B624DC6210F1}" type="parTrans" cxnId="{7CF3B83F-799E-42B9-AB49-832A67BDD7B3}">
      <dgm:prSet/>
      <dgm:spPr/>
      <dgm:t>
        <a:bodyPr/>
        <a:lstStyle/>
        <a:p>
          <a:endParaRPr lang="es-CO"/>
        </a:p>
      </dgm:t>
    </dgm:pt>
    <dgm:pt modelId="{CFA1CFAB-8290-497A-B864-188CB5CF8AFD}" type="sibTrans" cxnId="{7CF3B83F-799E-42B9-AB49-832A67BDD7B3}">
      <dgm:prSet/>
      <dgm:spPr/>
      <dgm:t>
        <a:bodyPr/>
        <a:lstStyle/>
        <a:p>
          <a:endParaRPr lang="es-CO"/>
        </a:p>
      </dgm:t>
    </dgm:pt>
    <dgm:pt modelId="{AA5CAA08-8330-4CE0-8E10-08C512BEA1C0}">
      <dgm:prSet phldrT="[Texto]"/>
      <dgm:spPr/>
      <dgm:t>
        <a:bodyPr/>
        <a:lstStyle/>
        <a:p>
          <a:r>
            <a:rPr lang="es-CO" dirty="0"/>
            <a:t>Linear </a:t>
          </a:r>
          <a:r>
            <a:rPr lang="es-CO" dirty="0" err="1"/>
            <a:t>model</a:t>
          </a:r>
          <a:endParaRPr lang="es-CO" dirty="0"/>
        </a:p>
      </dgm:t>
    </dgm:pt>
    <dgm:pt modelId="{B6837A92-E89D-4FA0-A746-A34FB1B81BA5}" type="parTrans" cxnId="{89F69815-C994-436B-A044-D4375F6C01B3}">
      <dgm:prSet/>
      <dgm:spPr/>
      <dgm:t>
        <a:bodyPr/>
        <a:lstStyle/>
        <a:p>
          <a:endParaRPr lang="es-CO"/>
        </a:p>
      </dgm:t>
    </dgm:pt>
    <dgm:pt modelId="{9B7676D7-1A82-48F4-BBE3-866E461D6F04}" type="sibTrans" cxnId="{89F69815-C994-436B-A044-D4375F6C01B3}">
      <dgm:prSet/>
      <dgm:spPr/>
      <dgm:t>
        <a:bodyPr/>
        <a:lstStyle/>
        <a:p>
          <a:endParaRPr lang="es-CO"/>
        </a:p>
      </dgm:t>
    </dgm:pt>
    <dgm:pt modelId="{8B1779CC-835C-4286-8793-8D15C8623AF8}">
      <dgm:prSet phldrT="[Texto]"/>
      <dgm:spPr>
        <a:solidFill>
          <a:schemeClr val="tx1"/>
        </a:solidFill>
      </dgm:spPr>
      <dgm:t>
        <a:bodyPr/>
        <a:lstStyle/>
        <a:p>
          <a:r>
            <a:rPr lang="es-CO" dirty="0">
              <a:solidFill>
                <a:srgbClr val="898989"/>
              </a:solidFill>
            </a:rPr>
            <a:t>Neural Networks</a:t>
          </a:r>
        </a:p>
      </dgm:t>
    </dgm:pt>
    <dgm:pt modelId="{1E8E7D5A-907C-4732-8659-6E6700AFF874}" type="parTrans" cxnId="{9C292CF8-292B-40DD-9760-C03B698F0622}">
      <dgm:prSet/>
      <dgm:spPr/>
      <dgm:t>
        <a:bodyPr/>
        <a:lstStyle/>
        <a:p>
          <a:endParaRPr lang="es-CO"/>
        </a:p>
      </dgm:t>
    </dgm:pt>
    <dgm:pt modelId="{C1988F39-6B44-4D38-85F1-8118CDAB117B}" type="sibTrans" cxnId="{9C292CF8-292B-40DD-9760-C03B698F0622}">
      <dgm:prSet/>
      <dgm:spPr/>
      <dgm:t>
        <a:bodyPr/>
        <a:lstStyle/>
        <a:p>
          <a:endParaRPr lang="es-CO"/>
        </a:p>
      </dgm:t>
    </dgm:pt>
    <dgm:pt modelId="{BE66D6C1-52DC-4A48-BF31-85FB75E3A56B}">
      <dgm:prSet phldrT="[Texto]"/>
      <dgm:spPr>
        <a:solidFill>
          <a:schemeClr val="tx1"/>
        </a:solidFill>
      </dgm:spPr>
      <dgm:t>
        <a:bodyPr/>
        <a:lstStyle/>
        <a:p>
          <a:r>
            <a:rPr lang="es-CO" dirty="0" err="1"/>
            <a:t>Interconnected</a:t>
          </a:r>
          <a:r>
            <a:rPr lang="es-CO" dirty="0"/>
            <a:t> </a:t>
          </a:r>
          <a:r>
            <a:rPr lang="es-CO" dirty="0" err="1"/>
            <a:t>layers</a:t>
          </a:r>
          <a:r>
            <a:rPr lang="es-CO" dirty="0"/>
            <a:t> </a:t>
          </a:r>
          <a:r>
            <a:rPr lang="es-CO" dirty="0" err="1"/>
            <a:t>of</a:t>
          </a:r>
          <a:r>
            <a:rPr lang="es-CO" dirty="0"/>
            <a:t> </a:t>
          </a:r>
          <a:r>
            <a:rPr lang="es-CO" dirty="0" err="1"/>
            <a:t>neurons</a:t>
          </a:r>
          <a:endParaRPr lang="es-CO" dirty="0"/>
        </a:p>
      </dgm:t>
    </dgm:pt>
    <dgm:pt modelId="{AA80F653-0D51-4201-8F2A-969EC4A144EF}" type="parTrans" cxnId="{F76BFD06-720B-48EC-B125-3FB8D5B25E1B}">
      <dgm:prSet/>
      <dgm:spPr/>
      <dgm:t>
        <a:bodyPr/>
        <a:lstStyle/>
        <a:p>
          <a:endParaRPr lang="es-CO"/>
        </a:p>
      </dgm:t>
    </dgm:pt>
    <dgm:pt modelId="{A8BF160C-0863-45B9-B55A-B7316554AE5F}" type="sibTrans" cxnId="{F76BFD06-720B-48EC-B125-3FB8D5B25E1B}">
      <dgm:prSet/>
      <dgm:spPr/>
      <dgm:t>
        <a:bodyPr/>
        <a:lstStyle/>
        <a:p>
          <a:endParaRPr lang="es-CO"/>
        </a:p>
      </dgm:t>
    </dgm:pt>
    <dgm:pt modelId="{0D018A3E-004B-4A1C-BE49-B10C76F670E3}">
      <dgm:prSet phldrT="[Texto]"/>
      <dgm:spPr>
        <a:solidFill>
          <a:schemeClr val="tx1"/>
        </a:solidFill>
      </dgm:spPr>
      <dgm:t>
        <a:bodyPr/>
        <a:lstStyle/>
        <a:p>
          <a:r>
            <a:rPr lang="es-CO" dirty="0" err="1"/>
            <a:t>Map</a:t>
          </a:r>
          <a:r>
            <a:rPr lang="es-CO" dirty="0"/>
            <a:t> data </a:t>
          </a:r>
          <a:r>
            <a:rPr lang="es-CO" dirty="0" err="1"/>
            <a:t>for</a:t>
          </a:r>
          <a:r>
            <a:rPr lang="es-CO" dirty="0"/>
            <a:t> a </a:t>
          </a:r>
          <a:r>
            <a:rPr lang="es-CO" dirty="0" err="1"/>
            <a:t>desired</a:t>
          </a:r>
          <a:r>
            <a:rPr lang="es-CO" dirty="0"/>
            <a:t> output</a:t>
          </a:r>
        </a:p>
      </dgm:t>
    </dgm:pt>
    <dgm:pt modelId="{161B4524-5F59-444A-9236-3AE2756EA72C}" type="parTrans" cxnId="{854C41C1-BE68-46CE-A199-91F444162D21}">
      <dgm:prSet/>
      <dgm:spPr/>
      <dgm:t>
        <a:bodyPr/>
        <a:lstStyle/>
        <a:p>
          <a:endParaRPr lang="es-CO"/>
        </a:p>
      </dgm:t>
    </dgm:pt>
    <dgm:pt modelId="{6996CB1F-63AB-4D6E-BA93-951025DE90C0}" type="sibTrans" cxnId="{854C41C1-BE68-46CE-A199-91F444162D21}">
      <dgm:prSet/>
      <dgm:spPr/>
      <dgm:t>
        <a:bodyPr/>
        <a:lstStyle/>
        <a:p>
          <a:endParaRPr lang="es-CO"/>
        </a:p>
      </dgm:t>
    </dgm:pt>
    <dgm:pt modelId="{34F2652F-799A-44E9-894D-71961F5F67C6}">
      <dgm:prSet phldrT="[Texto]"/>
      <dgm:spPr>
        <a:solidFill>
          <a:schemeClr val="tx1"/>
        </a:solidFill>
      </dgm:spPr>
      <dgm:t>
        <a:bodyPr/>
        <a:lstStyle/>
        <a:p>
          <a:r>
            <a:rPr lang="es-CO" dirty="0" err="1">
              <a:solidFill>
                <a:srgbClr val="898989"/>
              </a:solidFill>
            </a:rPr>
            <a:t>Random</a:t>
          </a:r>
          <a:r>
            <a:rPr lang="es-CO" dirty="0">
              <a:solidFill>
                <a:srgbClr val="898989"/>
              </a:solidFill>
            </a:rPr>
            <a:t> Forest</a:t>
          </a:r>
        </a:p>
      </dgm:t>
    </dgm:pt>
    <dgm:pt modelId="{701C891F-8C37-41AF-8A83-C501E8706577}" type="parTrans" cxnId="{4359B25E-A837-4414-8228-C0A6BE552C50}">
      <dgm:prSet/>
      <dgm:spPr/>
      <dgm:t>
        <a:bodyPr/>
        <a:lstStyle/>
        <a:p>
          <a:endParaRPr lang="es-CO"/>
        </a:p>
      </dgm:t>
    </dgm:pt>
    <dgm:pt modelId="{2BC8A6F7-A912-43F0-9E4A-EB7F32EA203D}" type="sibTrans" cxnId="{4359B25E-A837-4414-8228-C0A6BE552C50}">
      <dgm:prSet/>
      <dgm:spPr/>
      <dgm:t>
        <a:bodyPr/>
        <a:lstStyle/>
        <a:p>
          <a:endParaRPr lang="es-CO"/>
        </a:p>
      </dgm:t>
    </dgm:pt>
    <dgm:pt modelId="{BFF1BC08-B0AA-4A0E-B7AD-7C2DE6DF33F3}">
      <dgm:prSet phldrT="[Texto]"/>
      <dgm:spPr/>
      <dgm:t>
        <a:bodyPr/>
        <a:lstStyle/>
        <a:p>
          <a:r>
            <a:rPr lang="es-CO" dirty="0" err="1"/>
            <a:t>Builds</a:t>
          </a:r>
          <a:r>
            <a:rPr lang="es-CO" dirty="0"/>
            <a:t> </a:t>
          </a:r>
          <a:r>
            <a:rPr lang="es-CO" dirty="0" err="1"/>
            <a:t>multiple</a:t>
          </a:r>
          <a:r>
            <a:rPr lang="es-CO" dirty="0"/>
            <a:t> decisión </a:t>
          </a:r>
          <a:r>
            <a:rPr lang="es-CO" dirty="0" err="1"/>
            <a:t>trees</a:t>
          </a:r>
          <a:endParaRPr lang="es-CO" dirty="0"/>
        </a:p>
      </dgm:t>
    </dgm:pt>
    <dgm:pt modelId="{FA44B9E9-9E06-4B96-97D1-4E5817620846}" type="parTrans" cxnId="{11744967-3710-474B-AB1F-55E04CB976C3}">
      <dgm:prSet/>
      <dgm:spPr/>
      <dgm:t>
        <a:bodyPr/>
        <a:lstStyle/>
        <a:p>
          <a:endParaRPr lang="es-CO"/>
        </a:p>
      </dgm:t>
    </dgm:pt>
    <dgm:pt modelId="{59D042B8-6984-47D4-862B-4DA15BF404E7}" type="sibTrans" cxnId="{11744967-3710-474B-AB1F-55E04CB976C3}">
      <dgm:prSet/>
      <dgm:spPr/>
      <dgm:t>
        <a:bodyPr/>
        <a:lstStyle/>
        <a:p>
          <a:endParaRPr lang="es-CO"/>
        </a:p>
      </dgm:t>
    </dgm:pt>
    <dgm:pt modelId="{BFE0525A-D65D-4B74-8BB9-B1ED209E5BAE}">
      <dgm:prSet phldrT="[Texto]"/>
      <dgm:spPr/>
      <dgm:t>
        <a:bodyPr/>
        <a:lstStyle/>
        <a:p>
          <a:r>
            <a:rPr lang="es-CO" dirty="0"/>
            <a:t>Used in </a:t>
          </a:r>
          <a:r>
            <a:rPr lang="es-CO" dirty="0" err="1"/>
            <a:t>classification</a:t>
          </a:r>
          <a:r>
            <a:rPr lang="es-CO" dirty="0"/>
            <a:t> and </a:t>
          </a:r>
          <a:r>
            <a:rPr lang="es-CO" dirty="0" err="1"/>
            <a:t>regression</a:t>
          </a:r>
          <a:r>
            <a:rPr lang="es-CO" dirty="0"/>
            <a:t> </a:t>
          </a:r>
          <a:r>
            <a:rPr lang="es-CO" dirty="0" err="1"/>
            <a:t>tasks</a:t>
          </a:r>
          <a:endParaRPr lang="es-CO" dirty="0"/>
        </a:p>
      </dgm:t>
    </dgm:pt>
    <dgm:pt modelId="{B710216B-B152-42C8-810D-02C63A1E4F7E}" type="parTrans" cxnId="{3C34C869-C294-4155-A80F-8814BD7C2F81}">
      <dgm:prSet/>
      <dgm:spPr/>
      <dgm:t>
        <a:bodyPr/>
        <a:lstStyle/>
        <a:p>
          <a:endParaRPr lang="es-CO"/>
        </a:p>
      </dgm:t>
    </dgm:pt>
    <dgm:pt modelId="{0541CF81-3721-46FE-B71E-4EF61C1ECACB}" type="sibTrans" cxnId="{3C34C869-C294-4155-A80F-8814BD7C2F81}">
      <dgm:prSet/>
      <dgm:spPr/>
      <dgm:t>
        <a:bodyPr/>
        <a:lstStyle/>
        <a:p>
          <a:endParaRPr lang="es-CO"/>
        </a:p>
      </dgm:t>
    </dgm:pt>
    <dgm:pt modelId="{E6BA52A5-5413-426C-8CC1-86B3E44A72C7}">
      <dgm:prSet phldrT="[Texto]"/>
      <dgm:spPr/>
      <dgm:t>
        <a:bodyPr/>
        <a:lstStyle/>
        <a:p>
          <a:r>
            <a:rPr lang="es-CO" dirty="0" err="1"/>
            <a:t>Binary</a:t>
          </a:r>
          <a:r>
            <a:rPr lang="es-CO" dirty="0"/>
            <a:t> </a:t>
          </a:r>
          <a:r>
            <a:rPr lang="es-CO" dirty="0" err="1"/>
            <a:t>Classification</a:t>
          </a:r>
          <a:endParaRPr lang="es-CO" dirty="0"/>
        </a:p>
      </dgm:t>
    </dgm:pt>
    <dgm:pt modelId="{4933D1F4-962D-4C31-BDEE-DE39C9D81019}" type="parTrans" cxnId="{1B62A538-D5D5-418D-9C45-56D1EE1F35C8}">
      <dgm:prSet/>
      <dgm:spPr/>
      <dgm:t>
        <a:bodyPr/>
        <a:lstStyle/>
        <a:p>
          <a:endParaRPr lang="es-CO"/>
        </a:p>
      </dgm:t>
    </dgm:pt>
    <dgm:pt modelId="{FEBB12C9-DEA4-4DE1-860E-8D941B4AEA84}" type="sibTrans" cxnId="{1B62A538-D5D5-418D-9C45-56D1EE1F35C8}">
      <dgm:prSet/>
      <dgm:spPr/>
      <dgm:t>
        <a:bodyPr/>
        <a:lstStyle/>
        <a:p>
          <a:endParaRPr lang="es-CO"/>
        </a:p>
      </dgm:t>
    </dgm:pt>
    <dgm:pt modelId="{1219B0AD-1DAA-49D2-9881-313E68FAB176}">
      <dgm:prSet phldrT="[Texto]"/>
      <dgm:spPr>
        <a:solidFill>
          <a:schemeClr val="tx1"/>
        </a:solidFill>
      </dgm:spPr>
      <dgm:t>
        <a:bodyPr/>
        <a:lstStyle/>
        <a:p>
          <a:r>
            <a:rPr lang="es-CO" dirty="0"/>
            <a:t>Used </a:t>
          </a:r>
          <a:r>
            <a:rPr lang="es-CO" dirty="0" err="1"/>
            <a:t>for</a:t>
          </a:r>
          <a:r>
            <a:rPr lang="es-CO" dirty="0"/>
            <a:t> </a:t>
          </a:r>
          <a:r>
            <a:rPr lang="es-CO" dirty="0" err="1"/>
            <a:t>binary</a:t>
          </a:r>
          <a:r>
            <a:rPr lang="es-CO" dirty="0"/>
            <a:t> and non-</a:t>
          </a:r>
          <a:r>
            <a:rPr lang="es-CO" dirty="0" err="1"/>
            <a:t>binary</a:t>
          </a:r>
          <a:r>
            <a:rPr lang="es-CO" dirty="0"/>
            <a:t> data</a:t>
          </a:r>
        </a:p>
      </dgm:t>
    </dgm:pt>
    <dgm:pt modelId="{349954F5-3C93-4E30-9C07-11D7E7DBE52E}" type="parTrans" cxnId="{291170AE-DB27-489B-9691-9B21F8919C3F}">
      <dgm:prSet/>
      <dgm:spPr/>
      <dgm:t>
        <a:bodyPr/>
        <a:lstStyle/>
        <a:p>
          <a:endParaRPr lang="es-CO"/>
        </a:p>
      </dgm:t>
    </dgm:pt>
    <dgm:pt modelId="{7CA70D17-2E1E-49C1-B2B5-613FB42FE358}" type="sibTrans" cxnId="{291170AE-DB27-489B-9691-9B21F8919C3F}">
      <dgm:prSet/>
      <dgm:spPr/>
      <dgm:t>
        <a:bodyPr/>
        <a:lstStyle/>
        <a:p>
          <a:endParaRPr lang="es-CO"/>
        </a:p>
      </dgm:t>
    </dgm:pt>
    <dgm:pt modelId="{F85A0A30-1262-452A-A1CC-505B70CF4A44}">
      <dgm:prSet phldrT="[Texto]"/>
      <dgm:spPr>
        <a:solidFill>
          <a:schemeClr val="tx1"/>
        </a:solidFill>
      </dgm:spPr>
      <dgm:t>
        <a:bodyPr/>
        <a:lstStyle/>
        <a:p>
          <a:r>
            <a:rPr lang="es-CO" dirty="0"/>
            <a:t>Inputs &gt; </a:t>
          </a:r>
          <a:r>
            <a:rPr lang="es-CO" dirty="0" err="1"/>
            <a:t>Act</a:t>
          </a:r>
          <a:r>
            <a:rPr lang="es-CO" dirty="0"/>
            <a:t>. </a:t>
          </a:r>
          <a:r>
            <a:rPr lang="es-CO" dirty="0" err="1"/>
            <a:t>Function</a:t>
          </a:r>
          <a:r>
            <a:rPr lang="es-CO" dirty="0"/>
            <a:t> &gt; Outputs</a:t>
          </a:r>
        </a:p>
      </dgm:t>
    </dgm:pt>
    <dgm:pt modelId="{F0AC0C6C-203F-4DC3-8213-09D1570AC4BE}" type="parTrans" cxnId="{23DD0B95-32C3-446F-AA58-6866234F03B0}">
      <dgm:prSet/>
      <dgm:spPr/>
      <dgm:t>
        <a:bodyPr/>
        <a:lstStyle/>
        <a:p>
          <a:endParaRPr lang="es-CO"/>
        </a:p>
      </dgm:t>
    </dgm:pt>
    <dgm:pt modelId="{4636AA9D-4446-463C-A7A9-8A135F35E065}" type="sibTrans" cxnId="{23DD0B95-32C3-446F-AA58-6866234F03B0}">
      <dgm:prSet/>
      <dgm:spPr/>
      <dgm:t>
        <a:bodyPr/>
        <a:lstStyle/>
        <a:p>
          <a:endParaRPr lang="es-CO"/>
        </a:p>
      </dgm:t>
    </dgm:pt>
    <dgm:pt modelId="{82C5D65B-961F-4CCD-8337-C6328E8238CE}" type="pres">
      <dgm:prSet presAssocID="{614FB142-AE70-4E98-A27D-2B684BE8B660}" presName="Name0" presStyleCnt="0">
        <dgm:presLayoutVars>
          <dgm:dir/>
          <dgm:animLvl val="lvl"/>
          <dgm:resizeHandles val="exact"/>
        </dgm:presLayoutVars>
      </dgm:prSet>
      <dgm:spPr/>
    </dgm:pt>
    <dgm:pt modelId="{2795C1B8-6BE7-4282-B2CA-C54B243FA919}" type="pres">
      <dgm:prSet presAssocID="{FDCD44F0-DB3E-431D-A5EE-4A3DE776A5B5}" presName="compositeNode" presStyleCnt="0">
        <dgm:presLayoutVars>
          <dgm:bulletEnabled val="1"/>
        </dgm:presLayoutVars>
      </dgm:prSet>
      <dgm:spPr/>
    </dgm:pt>
    <dgm:pt modelId="{E8F8AE92-0A83-4683-A1C7-6A0AC6A94C28}" type="pres">
      <dgm:prSet presAssocID="{FDCD44F0-DB3E-431D-A5EE-4A3DE776A5B5}" presName="bgRect" presStyleLbl="node1" presStyleIdx="0" presStyleCnt="3"/>
      <dgm:spPr/>
    </dgm:pt>
    <dgm:pt modelId="{01934EE4-FDB9-49B3-B8B7-C626B9EA98D5}" type="pres">
      <dgm:prSet presAssocID="{FDCD44F0-DB3E-431D-A5EE-4A3DE776A5B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100BAB39-7CD9-4515-9409-60C4211C0C7C}" type="pres">
      <dgm:prSet presAssocID="{FDCD44F0-DB3E-431D-A5EE-4A3DE776A5B5}" presName="childNode" presStyleLbl="node1" presStyleIdx="0" presStyleCnt="3">
        <dgm:presLayoutVars>
          <dgm:bulletEnabled val="1"/>
        </dgm:presLayoutVars>
      </dgm:prSet>
      <dgm:spPr/>
    </dgm:pt>
    <dgm:pt modelId="{4A727C27-DC7B-410E-ACAA-75A1C1A605AE}" type="pres">
      <dgm:prSet presAssocID="{CFA1CFAB-8290-497A-B864-188CB5CF8AFD}" presName="hSp" presStyleCnt="0"/>
      <dgm:spPr/>
    </dgm:pt>
    <dgm:pt modelId="{B402F06D-7C23-4403-81B5-B31236A20E34}" type="pres">
      <dgm:prSet presAssocID="{CFA1CFAB-8290-497A-B864-188CB5CF8AFD}" presName="vProcSp" presStyleCnt="0"/>
      <dgm:spPr/>
    </dgm:pt>
    <dgm:pt modelId="{811EF3DB-5C34-482D-AC1E-1A48A2430D6A}" type="pres">
      <dgm:prSet presAssocID="{CFA1CFAB-8290-497A-B864-188CB5CF8AFD}" presName="vSp1" presStyleCnt="0"/>
      <dgm:spPr/>
    </dgm:pt>
    <dgm:pt modelId="{0CF8548C-8519-42C0-BC51-C3415C2D29AB}" type="pres">
      <dgm:prSet presAssocID="{CFA1CFAB-8290-497A-B864-188CB5CF8AFD}" presName="simulatedConn" presStyleLbl="solidFgAcc1" presStyleIdx="0" presStyleCnt="2"/>
      <dgm:spPr/>
    </dgm:pt>
    <dgm:pt modelId="{65201106-09FC-4E1A-A550-436F9F912419}" type="pres">
      <dgm:prSet presAssocID="{CFA1CFAB-8290-497A-B864-188CB5CF8AFD}" presName="vSp2" presStyleCnt="0"/>
      <dgm:spPr/>
    </dgm:pt>
    <dgm:pt modelId="{D684CA43-AEB4-4A1D-AD88-BABDBB787C12}" type="pres">
      <dgm:prSet presAssocID="{CFA1CFAB-8290-497A-B864-188CB5CF8AFD}" presName="sibTrans" presStyleCnt="0"/>
      <dgm:spPr/>
    </dgm:pt>
    <dgm:pt modelId="{C584242A-3442-4C38-AB14-9F6CCC7A5FD8}" type="pres">
      <dgm:prSet presAssocID="{8B1779CC-835C-4286-8793-8D15C8623AF8}" presName="compositeNode" presStyleCnt="0">
        <dgm:presLayoutVars>
          <dgm:bulletEnabled val="1"/>
        </dgm:presLayoutVars>
      </dgm:prSet>
      <dgm:spPr/>
    </dgm:pt>
    <dgm:pt modelId="{1B944844-AAF8-4135-BBE9-DB0BDC307C71}" type="pres">
      <dgm:prSet presAssocID="{8B1779CC-835C-4286-8793-8D15C8623AF8}" presName="bgRect" presStyleLbl="node1" presStyleIdx="1" presStyleCnt="3"/>
      <dgm:spPr/>
    </dgm:pt>
    <dgm:pt modelId="{71972766-B68B-464D-9EB4-219FE27AA65A}" type="pres">
      <dgm:prSet presAssocID="{8B1779CC-835C-4286-8793-8D15C8623AF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1EE718A9-8A50-4877-B7EA-9392DCBDFE5A}" type="pres">
      <dgm:prSet presAssocID="{8B1779CC-835C-4286-8793-8D15C8623AF8}" presName="childNode" presStyleLbl="node1" presStyleIdx="1" presStyleCnt="3">
        <dgm:presLayoutVars>
          <dgm:bulletEnabled val="1"/>
        </dgm:presLayoutVars>
      </dgm:prSet>
      <dgm:spPr/>
    </dgm:pt>
    <dgm:pt modelId="{8C5171B1-0CA7-4F2F-A53E-8219FD78F813}" type="pres">
      <dgm:prSet presAssocID="{C1988F39-6B44-4D38-85F1-8118CDAB117B}" presName="hSp" presStyleCnt="0"/>
      <dgm:spPr/>
    </dgm:pt>
    <dgm:pt modelId="{6C5ACE1E-AB9F-45E9-A0F4-03DE0F676A03}" type="pres">
      <dgm:prSet presAssocID="{C1988F39-6B44-4D38-85F1-8118CDAB117B}" presName="vProcSp" presStyleCnt="0"/>
      <dgm:spPr/>
    </dgm:pt>
    <dgm:pt modelId="{A21F3270-0984-4845-B5F5-4D93C35C1EC7}" type="pres">
      <dgm:prSet presAssocID="{C1988F39-6B44-4D38-85F1-8118CDAB117B}" presName="vSp1" presStyleCnt="0"/>
      <dgm:spPr/>
    </dgm:pt>
    <dgm:pt modelId="{7FB47A0D-E795-482D-A8ED-E08E7A94402D}" type="pres">
      <dgm:prSet presAssocID="{C1988F39-6B44-4D38-85F1-8118CDAB117B}" presName="simulatedConn" presStyleLbl="solidFgAcc1" presStyleIdx="1" presStyleCnt="2"/>
      <dgm:spPr/>
    </dgm:pt>
    <dgm:pt modelId="{22BC738A-354B-417C-9387-EE774DF231AB}" type="pres">
      <dgm:prSet presAssocID="{C1988F39-6B44-4D38-85F1-8118CDAB117B}" presName="vSp2" presStyleCnt="0"/>
      <dgm:spPr/>
    </dgm:pt>
    <dgm:pt modelId="{42ADCF96-A491-45AE-B9E9-D8EEA30564CF}" type="pres">
      <dgm:prSet presAssocID="{C1988F39-6B44-4D38-85F1-8118CDAB117B}" presName="sibTrans" presStyleCnt="0"/>
      <dgm:spPr/>
    </dgm:pt>
    <dgm:pt modelId="{37ADA2D2-E171-43ED-ACE2-166774563DE9}" type="pres">
      <dgm:prSet presAssocID="{34F2652F-799A-44E9-894D-71961F5F67C6}" presName="compositeNode" presStyleCnt="0">
        <dgm:presLayoutVars>
          <dgm:bulletEnabled val="1"/>
        </dgm:presLayoutVars>
      </dgm:prSet>
      <dgm:spPr/>
    </dgm:pt>
    <dgm:pt modelId="{574D8D4A-8EBB-4A07-AC29-82A157F86186}" type="pres">
      <dgm:prSet presAssocID="{34F2652F-799A-44E9-894D-71961F5F67C6}" presName="bgRect" presStyleLbl="node1" presStyleIdx="2" presStyleCnt="3"/>
      <dgm:spPr/>
    </dgm:pt>
    <dgm:pt modelId="{3459A829-C9D3-42E5-85DB-28F3FD2899F8}" type="pres">
      <dgm:prSet presAssocID="{34F2652F-799A-44E9-894D-71961F5F67C6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5FF33EFD-1A68-40CD-8FCA-2CF2B80887D4}" type="pres">
      <dgm:prSet presAssocID="{34F2652F-799A-44E9-894D-71961F5F67C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76BFD06-720B-48EC-B125-3FB8D5B25E1B}" srcId="{8B1779CC-835C-4286-8793-8D15C8623AF8}" destId="{BE66D6C1-52DC-4A48-BF31-85FB75E3A56B}" srcOrd="0" destOrd="0" parTransId="{AA80F653-0D51-4201-8F2A-969EC4A144EF}" sibTransId="{A8BF160C-0863-45B9-B55A-B7316554AE5F}"/>
    <dgm:cxn modelId="{89F69815-C994-436B-A044-D4375F6C01B3}" srcId="{FDCD44F0-DB3E-431D-A5EE-4A3DE776A5B5}" destId="{AA5CAA08-8330-4CE0-8E10-08C512BEA1C0}" srcOrd="0" destOrd="0" parTransId="{B6837A92-E89D-4FA0-A746-A34FB1B81BA5}" sibTransId="{9B7676D7-1A82-48F4-BBE3-866E461D6F04}"/>
    <dgm:cxn modelId="{A8B8F71E-7CDA-4995-B90B-217C2D731466}" type="presOf" srcId="{AA5CAA08-8330-4CE0-8E10-08C512BEA1C0}" destId="{100BAB39-7CD9-4515-9409-60C4211C0C7C}" srcOrd="0" destOrd="0" presId="urn:microsoft.com/office/officeart/2005/8/layout/hProcess7"/>
    <dgm:cxn modelId="{1B62A538-D5D5-418D-9C45-56D1EE1F35C8}" srcId="{FDCD44F0-DB3E-431D-A5EE-4A3DE776A5B5}" destId="{E6BA52A5-5413-426C-8CC1-86B3E44A72C7}" srcOrd="1" destOrd="0" parTransId="{4933D1F4-962D-4C31-BDEE-DE39C9D81019}" sibTransId="{FEBB12C9-DEA4-4DE1-860E-8D941B4AEA84}"/>
    <dgm:cxn modelId="{BA518B3E-5970-4566-8DDC-2A75CA05CD83}" type="presOf" srcId="{FDCD44F0-DB3E-431D-A5EE-4A3DE776A5B5}" destId="{01934EE4-FDB9-49B3-B8B7-C626B9EA98D5}" srcOrd="1" destOrd="0" presId="urn:microsoft.com/office/officeart/2005/8/layout/hProcess7"/>
    <dgm:cxn modelId="{7CF3B83F-799E-42B9-AB49-832A67BDD7B3}" srcId="{614FB142-AE70-4E98-A27D-2B684BE8B660}" destId="{FDCD44F0-DB3E-431D-A5EE-4A3DE776A5B5}" srcOrd="0" destOrd="0" parTransId="{A9D692B4-4C5E-4071-A30B-B624DC6210F1}" sibTransId="{CFA1CFAB-8290-497A-B864-188CB5CF8AFD}"/>
    <dgm:cxn modelId="{4359B25E-A837-4414-8228-C0A6BE552C50}" srcId="{614FB142-AE70-4E98-A27D-2B684BE8B660}" destId="{34F2652F-799A-44E9-894D-71961F5F67C6}" srcOrd="2" destOrd="0" parTransId="{701C891F-8C37-41AF-8A83-C501E8706577}" sibTransId="{2BC8A6F7-A912-43F0-9E4A-EB7F32EA203D}"/>
    <dgm:cxn modelId="{7EEB035F-FEEC-4212-A93E-26984ADDDB74}" type="presOf" srcId="{F85A0A30-1262-452A-A1CC-505B70CF4A44}" destId="{1EE718A9-8A50-4877-B7EA-9392DCBDFE5A}" srcOrd="0" destOrd="3" presId="urn:microsoft.com/office/officeart/2005/8/layout/hProcess7"/>
    <dgm:cxn modelId="{11744967-3710-474B-AB1F-55E04CB976C3}" srcId="{34F2652F-799A-44E9-894D-71961F5F67C6}" destId="{BFF1BC08-B0AA-4A0E-B7AD-7C2DE6DF33F3}" srcOrd="0" destOrd="0" parTransId="{FA44B9E9-9E06-4B96-97D1-4E5817620846}" sibTransId="{59D042B8-6984-47D4-862B-4DA15BF404E7}"/>
    <dgm:cxn modelId="{AB27C449-3F23-4A61-8F7A-7C0192AA83B1}" type="presOf" srcId="{614FB142-AE70-4E98-A27D-2B684BE8B660}" destId="{82C5D65B-961F-4CCD-8337-C6328E8238CE}" srcOrd="0" destOrd="0" presId="urn:microsoft.com/office/officeart/2005/8/layout/hProcess7"/>
    <dgm:cxn modelId="{3C34C869-C294-4155-A80F-8814BD7C2F81}" srcId="{34F2652F-799A-44E9-894D-71961F5F67C6}" destId="{BFE0525A-D65D-4B74-8BB9-B1ED209E5BAE}" srcOrd="1" destOrd="0" parTransId="{B710216B-B152-42C8-810D-02C63A1E4F7E}" sibTransId="{0541CF81-3721-46FE-B71E-4EF61C1ECACB}"/>
    <dgm:cxn modelId="{BC1F8F55-B9B7-4114-9C6C-899173EF45E0}" type="presOf" srcId="{BFF1BC08-B0AA-4A0E-B7AD-7C2DE6DF33F3}" destId="{5FF33EFD-1A68-40CD-8FCA-2CF2B80887D4}" srcOrd="0" destOrd="0" presId="urn:microsoft.com/office/officeart/2005/8/layout/hProcess7"/>
    <dgm:cxn modelId="{B7403A57-B612-4C6D-96A3-CA09041D1B84}" type="presOf" srcId="{8B1779CC-835C-4286-8793-8D15C8623AF8}" destId="{1B944844-AAF8-4135-BBE9-DB0BDC307C71}" srcOrd="0" destOrd="0" presId="urn:microsoft.com/office/officeart/2005/8/layout/hProcess7"/>
    <dgm:cxn modelId="{89835878-BD4C-4BEB-A2BD-7AD2B78D2212}" type="presOf" srcId="{1219B0AD-1DAA-49D2-9881-313E68FAB176}" destId="{1EE718A9-8A50-4877-B7EA-9392DCBDFE5A}" srcOrd="0" destOrd="2" presId="urn:microsoft.com/office/officeart/2005/8/layout/hProcess7"/>
    <dgm:cxn modelId="{23DD0B95-32C3-446F-AA58-6866234F03B0}" srcId="{8B1779CC-835C-4286-8793-8D15C8623AF8}" destId="{F85A0A30-1262-452A-A1CC-505B70CF4A44}" srcOrd="3" destOrd="0" parTransId="{F0AC0C6C-203F-4DC3-8213-09D1570AC4BE}" sibTransId="{4636AA9D-4446-463C-A7A9-8A135F35E065}"/>
    <dgm:cxn modelId="{64A49295-9154-49B8-BB63-8258D96C3B02}" type="presOf" srcId="{34F2652F-799A-44E9-894D-71961F5F67C6}" destId="{3459A829-C9D3-42E5-85DB-28F3FD2899F8}" srcOrd="1" destOrd="0" presId="urn:microsoft.com/office/officeart/2005/8/layout/hProcess7"/>
    <dgm:cxn modelId="{3FD832A1-44EE-451F-8AF1-38237DB8E740}" type="presOf" srcId="{E6BA52A5-5413-426C-8CC1-86B3E44A72C7}" destId="{100BAB39-7CD9-4515-9409-60C4211C0C7C}" srcOrd="0" destOrd="1" presId="urn:microsoft.com/office/officeart/2005/8/layout/hProcess7"/>
    <dgm:cxn modelId="{3E29EBA9-206A-4970-B45B-08007B0FD77C}" type="presOf" srcId="{BE66D6C1-52DC-4A48-BF31-85FB75E3A56B}" destId="{1EE718A9-8A50-4877-B7EA-9392DCBDFE5A}" srcOrd="0" destOrd="0" presId="urn:microsoft.com/office/officeart/2005/8/layout/hProcess7"/>
    <dgm:cxn modelId="{291170AE-DB27-489B-9691-9B21F8919C3F}" srcId="{8B1779CC-835C-4286-8793-8D15C8623AF8}" destId="{1219B0AD-1DAA-49D2-9881-313E68FAB176}" srcOrd="2" destOrd="0" parTransId="{349954F5-3C93-4E30-9C07-11D7E7DBE52E}" sibTransId="{7CA70D17-2E1E-49C1-B2B5-613FB42FE358}"/>
    <dgm:cxn modelId="{0C20D0B8-C73C-4321-AADC-B6396E57D215}" type="presOf" srcId="{BFE0525A-D65D-4B74-8BB9-B1ED209E5BAE}" destId="{5FF33EFD-1A68-40CD-8FCA-2CF2B80887D4}" srcOrd="0" destOrd="1" presId="urn:microsoft.com/office/officeart/2005/8/layout/hProcess7"/>
    <dgm:cxn modelId="{854C41C1-BE68-46CE-A199-91F444162D21}" srcId="{8B1779CC-835C-4286-8793-8D15C8623AF8}" destId="{0D018A3E-004B-4A1C-BE49-B10C76F670E3}" srcOrd="1" destOrd="0" parTransId="{161B4524-5F59-444A-9236-3AE2756EA72C}" sibTransId="{6996CB1F-63AB-4D6E-BA93-951025DE90C0}"/>
    <dgm:cxn modelId="{7A14B4CC-B78B-497A-A0F2-A3A2F1B98476}" type="presOf" srcId="{FDCD44F0-DB3E-431D-A5EE-4A3DE776A5B5}" destId="{E8F8AE92-0A83-4683-A1C7-6A0AC6A94C28}" srcOrd="0" destOrd="0" presId="urn:microsoft.com/office/officeart/2005/8/layout/hProcess7"/>
    <dgm:cxn modelId="{5DC10CCF-7204-45D6-80BB-E8CADC4B6AD6}" type="presOf" srcId="{0D018A3E-004B-4A1C-BE49-B10C76F670E3}" destId="{1EE718A9-8A50-4877-B7EA-9392DCBDFE5A}" srcOrd="0" destOrd="1" presId="urn:microsoft.com/office/officeart/2005/8/layout/hProcess7"/>
    <dgm:cxn modelId="{A980F5EF-F067-4894-97F6-ED79D6F5CBC7}" type="presOf" srcId="{8B1779CC-835C-4286-8793-8D15C8623AF8}" destId="{71972766-B68B-464D-9EB4-219FE27AA65A}" srcOrd="1" destOrd="0" presId="urn:microsoft.com/office/officeart/2005/8/layout/hProcess7"/>
    <dgm:cxn modelId="{3BAE1AF3-1A35-4091-80CC-A1F3511EC676}" type="presOf" srcId="{34F2652F-799A-44E9-894D-71961F5F67C6}" destId="{574D8D4A-8EBB-4A07-AC29-82A157F86186}" srcOrd="0" destOrd="0" presId="urn:microsoft.com/office/officeart/2005/8/layout/hProcess7"/>
    <dgm:cxn modelId="{9C292CF8-292B-40DD-9760-C03B698F0622}" srcId="{614FB142-AE70-4E98-A27D-2B684BE8B660}" destId="{8B1779CC-835C-4286-8793-8D15C8623AF8}" srcOrd="1" destOrd="0" parTransId="{1E8E7D5A-907C-4732-8659-6E6700AFF874}" sibTransId="{C1988F39-6B44-4D38-85F1-8118CDAB117B}"/>
    <dgm:cxn modelId="{D896A49D-F358-4A24-8922-6A6B1437D685}" type="presParOf" srcId="{82C5D65B-961F-4CCD-8337-C6328E8238CE}" destId="{2795C1B8-6BE7-4282-B2CA-C54B243FA919}" srcOrd="0" destOrd="0" presId="urn:microsoft.com/office/officeart/2005/8/layout/hProcess7"/>
    <dgm:cxn modelId="{C8CB8CF2-610E-4D6A-BB83-71B0B8D70B19}" type="presParOf" srcId="{2795C1B8-6BE7-4282-B2CA-C54B243FA919}" destId="{E8F8AE92-0A83-4683-A1C7-6A0AC6A94C28}" srcOrd="0" destOrd="0" presId="urn:microsoft.com/office/officeart/2005/8/layout/hProcess7"/>
    <dgm:cxn modelId="{E575208B-5C39-4D8F-8287-27206650020C}" type="presParOf" srcId="{2795C1B8-6BE7-4282-B2CA-C54B243FA919}" destId="{01934EE4-FDB9-49B3-B8B7-C626B9EA98D5}" srcOrd="1" destOrd="0" presId="urn:microsoft.com/office/officeart/2005/8/layout/hProcess7"/>
    <dgm:cxn modelId="{D37774BE-DB0D-4D0C-AA56-EDB702CA4E13}" type="presParOf" srcId="{2795C1B8-6BE7-4282-B2CA-C54B243FA919}" destId="{100BAB39-7CD9-4515-9409-60C4211C0C7C}" srcOrd="2" destOrd="0" presId="urn:microsoft.com/office/officeart/2005/8/layout/hProcess7"/>
    <dgm:cxn modelId="{1CB8BC22-4482-4A47-A594-7783723C1A4C}" type="presParOf" srcId="{82C5D65B-961F-4CCD-8337-C6328E8238CE}" destId="{4A727C27-DC7B-410E-ACAA-75A1C1A605AE}" srcOrd="1" destOrd="0" presId="urn:microsoft.com/office/officeart/2005/8/layout/hProcess7"/>
    <dgm:cxn modelId="{33B98D40-D729-42CF-A03D-C06D5BD2D1AF}" type="presParOf" srcId="{82C5D65B-961F-4CCD-8337-C6328E8238CE}" destId="{B402F06D-7C23-4403-81B5-B31236A20E34}" srcOrd="2" destOrd="0" presId="urn:microsoft.com/office/officeart/2005/8/layout/hProcess7"/>
    <dgm:cxn modelId="{B715B3B4-0DF1-4D85-8B8E-316A14A7F59E}" type="presParOf" srcId="{B402F06D-7C23-4403-81B5-B31236A20E34}" destId="{811EF3DB-5C34-482D-AC1E-1A48A2430D6A}" srcOrd="0" destOrd="0" presId="urn:microsoft.com/office/officeart/2005/8/layout/hProcess7"/>
    <dgm:cxn modelId="{E1BE889F-911B-41D4-92D3-C16FA9D3C95B}" type="presParOf" srcId="{B402F06D-7C23-4403-81B5-B31236A20E34}" destId="{0CF8548C-8519-42C0-BC51-C3415C2D29AB}" srcOrd="1" destOrd="0" presId="urn:microsoft.com/office/officeart/2005/8/layout/hProcess7"/>
    <dgm:cxn modelId="{50CB67D0-5009-4802-96F3-A1552D9EB992}" type="presParOf" srcId="{B402F06D-7C23-4403-81B5-B31236A20E34}" destId="{65201106-09FC-4E1A-A550-436F9F912419}" srcOrd="2" destOrd="0" presId="urn:microsoft.com/office/officeart/2005/8/layout/hProcess7"/>
    <dgm:cxn modelId="{CDAA65AD-1582-4FD2-9DE3-FC1C81B45A6A}" type="presParOf" srcId="{82C5D65B-961F-4CCD-8337-C6328E8238CE}" destId="{D684CA43-AEB4-4A1D-AD88-BABDBB787C12}" srcOrd="3" destOrd="0" presId="urn:microsoft.com/office/officeart/2005/8/layout/hProcess7"/>
    <dgm:cxn modelId="{60D4E1D4-E856-4EAB-9CAB-DE162643974B}" type="presParOf" srcId="{82C5D65B-961F-4CCD-8337-C6328E8238CE}" destId="{C584242A-3442-4C38-AB14-9F6CCC7A5FD8}" srcOrd="4" destOrd="0" presId="urn:microsoft.com/office/officeart/2005/8/layout/hProcess7"/>
    <dgm:cxn modelId="{095F5765-B9E6-48A4-ABF7-DEE2EB97EE3C}" type="presParOf" srcId="{C584242A-3442-4C38-AB14-9F6CCC7A5FD8}" destId="{1B944844-AAF8-4135-BBE9-DB0BDC307C71}" srcOrd="0" destOrd="0" presId="urn:microsoft.com/office/officeart/2005/8/layout/hProcess7"/>
    <dgm:cxn modelId="{09BE8E56-F4FB-49B6-8DC8-CD44FD361F4F}" type="presParOf" srcId="{C584242A-3442-4C38-AB14-9F6CCC7A5FD8}" destId="{71972766-B68B-464D-9EB4-219FE27AA65A}" srcOrd="1" destOrd="0" presId="urn:microsoft.com/office/officeart/2005/8/layout/hProcess7"/>
    <dgm:cxn modelId="{1D54A1C6-A430-4A37-8724-7984E498EE93}" type="presParOf" srcId="{C584242A-3442-4C38-AB14-9F6CCC7A5FD8}" destId="{1EE718A9-8A50-4877-B7EA-9392DCBDFE5A}" srcOrd="2" destOrd="0" presId="urn:microsoft.com/office/officeart/2005/8/layout/hProcess7"/>
    <dgm:cxn modelId="{72D53461-6218-4850-9FAD-4CC779541EA4}" type="presParOf" srcId="{82C5D65B-961F-4CCD-8337-C6328E8238CE}" destId="{8C5171B1-0CA7-4F2F-A53E-8219FD78F813}" srcOrd="5" destOrd="0" presId="urn:microsoft.com/office/officeart/2005/8/layout/hProcess7"/>
    <dgm:cxn modelId="{4B66C318-BCC1-4E5B-8A6A-B4C191FBCCE6}" type="presParOf" srcId="{82C5D65B-961F-4CCD-8337-C6328E8238CE}" destId="{6C5ACE1E-AB9F-45E9-A0F4-03DE0F676A03}" srcOrd="6" destOrd="0" presId="urn:microsoft.com/office/officeart/2005/8/layout/hProcess7"/>
    <dgm:cxn modelId="{24309C24-AB5D-4DDA-BE99-704D14E4C975}" type="presParOf" srcId="{6C5ACE1E-AB9F-45E9-A0F4-03DE0F676A03}" destId="{A21F3270-0984-4845-B5F5-4D93C35C1EC7}" srcOrd="0" destOrd="0" presId="urn:microsoft.com/office/officeart/2005/8/layout/hProcess7"/>
    <dgm:cxn modelId="{3A19D3BA-D158-489D-97FF-8EEB8E697BC4}" type="presParOf" srcId="{6C5ACE1E-AB9F-45E9-A0F4-03DE0F676A03}" destId="{7FB47A0D-E795-482D-A8ED-E08E7A94402D}" srcOrd="1" destOrd="0" presId="urn:microsoft.com/office/officeart/2005/8/layout/hProcess7"/>
    <dgm:cxn modelId="{CC782046-3357-40DB-B2D4-8694FADBD1A5}" type="presParOf" srcId="{6C5ACE1E-AB9F-45E9-A0F4-03DE0F676A03}" destId="{22BC738A-354B-417C-9387-EE774DF231AB}" srcOrd="2" destOrd="0" presId="urn:microsoft.com/office/officeart/2005/8/layout/hProcess7"/>
    <dgm:cxn modelId="{9DC51B5E-ADAC-413D-AB2C-751B7ACACB08}" type="presParOf" srcId="{82C5D65B-961F-4CCD-8337-C6328E8238CE}" destId="{42ADCF96-A491-45AE-B9E9-D8EEA30564CF}" srcOrd="7" destOrd="0" presId="urn:microsoft.com/office/officeart/2005/8/layout/hProcess7"/>
    <dgm:cxn modelId="{4A7FB448-A802-4EFE-BAA0-25FE54A0BA13}" type="presParOf" srcId="{82C5D65B-961F-4CCD-8337-C6328E8238CE}" destId="{37ADA2D2-E171-43ED-ACE2-166774563DE9}" srcOrd="8" destOrd="0" presId="urn:microsoft.com/office/officeart/2005/8/layout/hProcess7"/>
    <dgm:cxn modelId="{1C16F0E4-56BF-4C88-AFB7-F89C1A535079}" type="presParOf" srcId="{37ADA2D2-E171-43ED-ACE2-166774563DE9}" destId="{574D8D4A-8EBB-4A07-AC29-82A157F86186}" srcOrd="0" destOrd="0" presId="urn:microsoft.com/office/officeart/2005/8/layout/hProcess7"/>
    <dgm:cxn modelId="{BF8E71F0-59D6-403A-8E10-6B347DF96F14}" type="presParOf" srcId="{37ADA2D2-E171-43ED-ACE2-166774563DE9}" destId="{3459A829-C9D3-42E5-85DB-28F3FD2899F8}" srcOrd="1" destOrd="0" presId="urn:microsoft.com/office/officeart/2005/8/layout/hProcess7"/>
    <dgm:cxn modelId="{03A90DBE-640E-460E-84E9-4C9AE166D0AC}" type="presParOf" srcId="{37ADA2D2-E171-43ED-ACE2-166774563DE9}" destId="{5FF33EFD-1A68-40CD-8FCA-2CF2B80887D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AE92-0A83-4683-A1C7-6A0AC6A94C28}">
      <dsp:nvSpPr>
        <dsp:cNvPr id="0" name=""/>
        <dsp:cNvSpPr/>
      </dsp:nvSpPr>
      <dsp:spPr>
        <a:xfrm>
          <a:off x="652" y="0"/>
          <a:ext cx="2806290" cy="3235325"/>
        </a:xfrm>
        <a:prstGeom prst="roundRect">
          <a:avLst>
            <a:gd name="adj" fmla="val 5000"/>
          </a:avLst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>
              <a:solidFill>
                <a:srgbClr val="898989"/>
              </a:solidFill>
            </a:rPr>
            <a:t>Logistic</a:t>
          </a:r>
          <a:r>
            <a:rPr lang="es-CO" sz="2400" kern="1200" dirty="0">
              <a:solidFill>
                <a:srgbClr val="898989"/>
              </a:solidFill>
            </a:rPr>
            <a:t> </a:t>
          </a:r>
          <a:r>
            <a:rPr lang="es-CO" sz="2400" kern="1200" dirty="0" err="1">
              <a:solidFill>
                <a:srgbClr val="898989"/>
              </a:solidFill>
            </a:rPr>
            <a:t>Regression</a:t>
          </a:r>
          <a:endParaRPr lang="es-CO" sz="2400" kern="1200" dirty="0">
            <a:solidFill>
              <a:srgbClr val="898989"/>
            </a:solidFill>
          </a:endParaRPr>
        </a:p>
      </dsp:txBody>
      <dsp:txXfrm rot="16200000">
        <a:off x="-1045202" y="1045854"/>
        <a:ext cx="2652966" cy="561258"/>
      </dsp:txXfrm>
    </dsp:sp>
    <dsp:sp modelId="{100BAB39-7CD9-4515-9409-60C4211C0C7C}">
      <dsp:nvSpPr>
        <dsp:cNvPr id="0" name=""/>
        <dsp:cNvSpPr/>
      </dsp:nvSpPr>
      <dsp:spPr>
        <a:xfrm>
          <a:off x="561910" y="0"/>
          <a:ext cx="2090686" cy="32353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Linear </a:t>
          </a:r>
          <a:r>
            <a:rPr lang="es-CO" sz="2000" kern="1200" dirty="0" err="1"/>
            <a:t>model</a:t>
          </a:r>
          <a:endParaRPr lang="es-CO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Binary</a:t>
          </a:r>
          <a:r>
            <a:rPr lang="es-CO" sz="2000" kern="1200" dirty="0"/>
            <a:t> </a:t>
          </a:r>
          <a:r>
            <a:rPr lang="es-CO" sz="2000" kern="1200" dirty="0" err="1"/>
            <a:t>Classification</a:t>
          </a:r>
          <a:endParaRPr lang="es-CO" sz="2000" kern="1200" dirty="0"/>
        </a:p>
      </dsp:txBody>
      <dsp:txXfrm>
        <a:off x="561910" y="0"/>
        <a:ext cx="2090686" cy="3235325"/>
      </dsp:txXfrm>
    </dsp:sp>
    <dsp:sp modelId="{1B944844-AAF8-4135-BBE9-DB0BDC307C71}">
      <dsp:nvSpPr>
        <dsp:cNvPr id="0" name=""/>
        <dsp:cNvSpPr/>
      </dsp:nvSpPr>
      <dsp:spPr>
        <a:xfrm>
          <a:off x="2905162" y="0"/>
          <a:ext cx="2806290" cy="3235325"/>
        </a:xfrm>
        <a:prstGeom prst="roundRect">
          <a:avLst>
            <a:gd name="adj" fmla="val 5000"/>
          </a:avLst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>
              <a:solidFill>
                <a:srgbClr val="898989"/>
              </a:solidFill>
            </a:rPr>
            <a:t>Neural Networks</a:t>
          </a:r>
        </a:p>
      </dsp:txBody>
      <dsp:txXfrm rot="16200000">
        <a:off x="1859308" y="1045854"/>
        <a:ext cx="2652966" cy="561258"/>
      </dsp:txXfrm>
    </dsp:sp>
    <dsp:sp modelId="{0CF8548C-8519-42C0-BC51-C3415C2D29AB}">
      <dsp:nvSpPr>
        <dsp:cNvPr id="0" name=""/>
        <dsp:cNvSpPr/>
      </dsp:nvSpPr>
      <dsp:spPr>
        <a:xfrm rot="5400000">
          <a:off x="2681585" y="2561634"/>
          <a:ext cx="475218" cy="420943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718A9-8A50-4877-B7EA-9392DCBDFE5A}">
      <dsp:nvSpPr>
        <dsp:cNvPr id="0" name=""/>
        <dsp:cNvSpPr/>
      </dsp:nvSpPr>
      <dsp:spPr>
        <a:xfrm>
          <a:off x="3466420" y="0"/>
          <a:ext cx="2090686" cy="32353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Interconnected</a:t>
          </a:r>
          <a:r>
            <a:rPr lang="es-CO" sz="2000" kern="1200" dirty="0"/>
            <a:t> </a:t>
          </a:r>
          <a:r>
            <a:rPr lang="es-CO" sz="2000" kern="1200" dirty="0" err="1"/>
            <a:t>layers</a:t>
          </a:r>
          <a:r>
            <a:rPr lang="es-CO" sz="2000" kern="1200" dirty="0"/>
            <a:t> </a:t>
          </a:r>
          <a:r>
            <a:rPr lang="es-CO" sz="2000" kern="1200" dirty="0" err="1"/>
            <a:t>of</a:t>
          </a:r>
          <a:r>
            <a:rPr lang="es-CO" sz="2000" kern="1200" dirty="0"/>
            <a:t> </a:t>
          </a:r>
          <a:r>
            <a:rPr lang="es-CO" sz="2000" kern="1200" dirty="0" err="1"/>
            <a:t>neurons</a:t>
          </a:r>
          <a:endParaRPr lang="es-CO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Map</a:t>
          </a:r>
          <a:r>
            <a:rPr lang="es-CO" sz="2000" kern="1200" dirty="0"/>
            <a:t> data </a:t>
          </a:r>
          <a:r>
            <a:rPr lang="es-CO" sz="2000" kern="1200" dirty="0" err="1"/>
            <a:t>for</a:t>
          </a:r>
          <a:r>
            <a:rPr lang="es-CO" sz="2000" kern="1200" dirty="0"/>
            <a:t> a </a:t>
          </a:r>
          <a:r>
            <a:rPr lang="es-CO" sz="2000" kern="1200" dirty="0" err="1"/>
            <a:t>desired</a:t>
          </a:r>
          <a:r>
            <a:rPr lang="es-CO" sz="2000" kern="1200" dirty="0"/>
            <a:t> output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Used </a:t>
          </a:r>
          <a:r>
            <a:rPr lang="es-CO" sz="2000" kern="1200" dirty="0" err="1"/>
            <a:t>for</a:t>
          </a:r>
          <a:r>
            <a:rPr lang="es-CO" sz="2000" kern="1200" dirty="0"/>
            <a:t> </a:t>
          </a:r>
          <a:r>
            <a:rPr lang="es-CO" sz="2000" kern="1200" dirty="0" err="1"/>
            <a:t>binary</a:t>
          </a:r>
          <a:r>
            <a:rPr lang="es-CO" sz="2000" kern="1200" dirty="0"/>
            <a:t> and non-</a:t>
          </a:r>
          <a:r>
            <a:rPr lang="es-CO" sz="2000" kern="1200" dirty="0" err="1"/>
            <a:t>binary</a:t>
          </a:r>
          <a:r>
            <a:rPr lang="es-CO" sz="2000" kern="1200" dirty="0"/>
            <a:t>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Inputs &gt; </a:t>
          </a:r>
          <a:r>
            <a:rPr lang="es-CO" sz="2000" kern="1200" dirty="0" err="1"/>
            <a:t>Act</a:t>
          </a:r>
          <a:r>
            <a:rPr lang="es-CO" sz="2000" kern="1200" dirty="0"/>
            <a:t>. </a:t>
          </a:r>
          <a:r>
            <a:rPr lang="es-CO" sz="2000" kern="1200" dirty="0" err="1"/>
            <a:t>Function</a:t>
          </a:r>
          <a:r>
            <a:rPr lang="es-CO" sz="2000" kern="1200" dirty="0"/>
            <a:t> &gt; Outputs</a:t>
          </a:r>
        </a:p>
      </dsp:txBody>
      <dsp:txXfrm>
        <a:off x="3466420" y="0"/>
        <a:ext cx="2090686" cy="3235325"/>
      </dsp:txXfrm>
    </dsp:sp>
    <dsp:sp modelId="{574D8D4A-8EBB-4A07-AC29-82A157F86186}">
      <dsp:nvSpPr>
        <dsp:cNvPr id="0" name=""/>
        <dsp:cNvSpPr/>
      </dsp:nvSpPr>
      <dsp:spPr>
        <a:xfrm>
          <a:off x="5809673" y="0"/>
          <a:ext cx="2806290" cy="3235325"/>
        </a:xfrm>
        <a:prstGeom prst="roundRect">
          <a:avLst>
            <a:gd name="adj" fmla="val 5000"/>
          </a:avLst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>
              <a:solidFill>
                <a:srgbClr val="898989"/>
              </a:solidFill>
            </a:rPr>
            <a:t>Random</a:t>
          </a:r>
          <a:r>
            <a:rPr lang="es-CO" sz="2400" kern="1200" dirty="0">
              <a:solidFill>
                <a:srgbClr val="898989"/>
              </a:solidFill>
            </a:rPr>
            <a:t> Forest</a:t>
          </a:r>
        </a:p>
      </dsp:txBody>
      <dsp:txXfrm rot="16200000">
        <a:off x="4763819" y="1045854"/>
        <a:ext cx="2652966" cy="561258"/>
      </dsp:txXfrm>
    </dsp:sp>
    <dsp:sp modelId="{7FB47A0D-E795-482D-A8ED-E08E7A94402D}">
      <dsp:nvSpPr>
        <dsp:cNvPr id="0" name=""/>
        <dsp:cNvSpPr/>
      </dsp:nvSpPr>
      <dsp:spPr>
        <a:xfrm rot="5400000">
          <a:off x="5586095" y="2561634"/>
          <a:ext cx="475218" cy="420943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33EFD-1A68-40CD-8FCA-2CF2B80887D4}">
      <dsp:nvSpPr>
        <dsp:cNvPr id="0" name=""/>
        <dsp:cNvSpPr/>
      </dsp:nvSpPr>
      <dsp:spPr>
        <a:xfrm>
          <a:off x="6370931" y="0"/>
          <a:ext cx="2090686" cy="32353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Builds</a:t>
          </a:r>
          <a:r>
            <a:rPr lang="es-CO" sz="2000" kern="1200" dirty="0"/>
            <a:t> </a:t>
          </a:r>
          <a:r>
            <a:rPr lang="es-CO" sz="2000" kern="1200" dirty="0" err="1"/>
            <a:t>multiple</a:t>
          </a:r>
          <a:r>
            <a:rPr lang="es-CO" sz="2000" kern="1200" dirty="0"/>
            <a:t> decisión </a:t>
          </a:r>
          <a:r>
            <a:rPr lang="es-CO" sz="2000" kern="1200" dirty="0" err="1"/>
            <a:t>trees</a:t>
          </a:r>
          <a:endParaRPr lang="es-CO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Used in </a:t>
          </a:r>
          <a:r>
            <a:rPr lang="es-CO" sz="2000" kern="1200" dirty="0" err="1"/>
            <a:t>classification</a:t>
          </a:r>
          <a:r>
            <a:rPr lang="es-CO" sz="2000" kern="1200" dirty="0"/>
            <a:t> and </a:t>
          </a:r>
          <a:r>
            <a:rPr lang="es-CO" sz="2000" kern="1200" dirty="0" err="1"/>
            <a:t>regression</a:t>
          </a:r>
          <a:r>
            <a:rPr lang="es-CO" sz="2000" kern="1200" dirty="0"/>
            <a:t> </a:t>
          </a:r>
          <a:r>
            <a:rPr lang="es-CO" sz="2000" kern="1200" dirty="0" err="1"/>
            <a:t>tasks</a:t>
          </a:r>
          <a:endParaRPr lang="es-CO" sz="2000" kern="1200" dirty="0"/>
        </a:p>
      </dsp:txBody>
      <dsp:txXfrm>
        <a:off x="6370931" y="0"/>
        <a:ext cx="2090686" cy="3235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3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5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616" y="216034"/>
            <a:ext cx="8420100" cy="1780860"/>
          </a:xfrm>
        </p:spPr>
        <p:txBody>
          <a:bodyPr/>
          <a:lstStyle/>
          <a:p>
            <a:r>
              <a:rPr lang="en-US" dirty="0"/>
              <a:t>USED TECHNIQUES</a:t>
            </a:r>
          </a:p>
        </p:txBody>
      </p:sp>
      <p:graphicFrame>
        <p:nvGraphicFramePr>
          <p:cNvPr id="13" name="Marcador de contenido 12">
            <a:extLst>
              <a:ext uri="{FF2B5EF4-FFF2-40B4-BE49-F238E27FC236}">
                <a16:creationId xmlns:a16="http://schemas.microsoft.com/office/drawing/2014/main" id="{01FD84A9-22D7-4F3B-4330-D304433D5EC2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795520133"/>
              </p:ext>
            </p:extLst>
          </p:nvPr>
        </p:nvGraphicFramePr>
        <p:xfrm>
          <a:off x="2356184" y="2641600"/>
          <a:ext cx="8616616" cy="323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r>
              <a:rPr lang="en-US" sz="1200" dirty="0"/>
              <a:t>*JUPYTER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4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-154121"/>
            <a:ext cx="9953308" cy="1780860"/>
          </a:xfrm>
        </p:spPr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r>
              <a:rPr lang="en-US" dirty="0"/>
              <a:t>Confusion matrix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2991" y="1828216"/>
            <a:ext cx="1510568" cy="351284"/>
          </a:xfrm>
        </p:spPr>
        <p:txBody>
          <a:bodyPr/>
          <a:lstStyle/>
          <a:p>
            <a:r>
              <a:rPr lang="en-US" dirty="0"/>
              <a:t>Lung Cancer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293678" y="1793345"/>
            <a:ext cx="1510568" cy="351284"/>
          </a:xfrm>
        </p:spPr>
        <p:txBody>
          <a:bodyPr>
            <a:normAutofit fontScale="92500"/>
          </a:bodyPr>
          <a:lstStyle/>
          <a:p>
            <a:r>
              <a:rPr lang="en-US" dirty="0"/>
              <a:t>Heart Attack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0613A1-EDDE-3BDC-388E-B841C9152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56" y="2384691"/>
            <a:ext cx="4210638" cy="16004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770AB64-F215-CE79-00DC-98A111FB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407" y="2316477"/>
            <a:ext cx="4201111" cy="1667108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DB082D1-AF5D-C0B7-C726-A755F00E0AC1}"/>
              </a:ext>
            </a:extLst>
          </p:cNvPr>
          <p:cNvCxnSpPr/>
          <p:nvPr/>
        </p:nvCxnSpPr>
        <p:spPr>
          <a:xfrm>
            <a:off x="6096000" y="1797803"/>
            <a:ext cx="0" cy="4711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BFACB77-1BE0-911E-84B7-4EAD36F5DB7E}"/>
              </a:ext>
            </a:extLst>
          </p:cNvPr>
          <p:cNvSpPr txBox="1"/>
          <p:nvPr/>
        </p:nvSpPr>
        <p:spPr>
          <a:xfrm>
            <a:off x="1032956" y="4308529"/>
            <a:ext cx="4210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True Positives (Yes are actual Yes):</a:t>
            </a:r>
          </a:p>
          <a:p>
            <a:r>
              <a:rPr lang="es-CO" dirty="0"/>
              <a:t>2/10 </a:t>
            </a:r>
            <a:r>
              <a:rPr lang="es-CO" dirty="0" err="1"/>
              <a:t>correctly</a:t>
            </a:r>
            <a:r>
              <a:rPr lang="es-CO" dirty="0"/>
              <a:t> </a:t>
            </a:r>
            <a:r>
              <a:rPr lang="es-CO" dirty="0" err="1"/>
              <a:t>identified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False Negatives (No are actual Yes):</a:t>
            </a:r>
          </a:p>
          <a:p>
            <a:r>
              <a:rPr lang="es-CO" dirty="0"/>
              <a:t>8 </a:t>
            </a:r>
            <a:r>
              <a:rPr lang="es-CO" dirty="0" err="1"/>
              <a:t>lung</a:t>
            </a:r>
            <a:r>
              <a:rPr lang="es-CO" dirty="0"/>
              <a:t> cases </a:t>
            </a:r>
            <a:r>
              <a:rPr lang="es-CO" dirty="0" err="1"/>
              <a:t>missed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True Negatives (No are actual No):</a:t>
            </a:r>
          </a:p>
          <a:p>
            <a:r>
              <a:rPr lang="es-CO" dirty="0"/>
              <a:t>64/68 </a:t>
            </a:r>
            <a:r>
              <a:rPr lang="es-CO" dirty="0" err="1"/>
              <a:t>correctly</a:t>
            </a:r>
            <a:r>
              <a:rPr lang="es-CO" dirty="0"/>
              <a:t> </a:t>
            </a:r>
            <a:r>
              <a:rPr lang="es-CO" dirty="0" err="1"/>
              <a:t>identified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False Positives(Yes are actual No):</a:t>
            </a:r>
          </a:p>
          <a:p>
            <a:r>
              <a:rPr lang="es-CO" dirty="0"/>
              <a:t>4 cases </a:t>
            </a:r>
            <a:r>
              <a:rPr lang="es-CO" dirty="0" err="1"/>
              <a:t>incorrectly</a:t>
            </a:r>
            <a:r>
              <a:rPr lang="es-CO" dirty="0"/>
              <a:t> </a:t>
            </a:r>
            <a:r>
              <a:rPr lang="es-CO" dirty="0" err="1"/>
              <a:t>classified</a:t>
            </a:r>
            <a:r>
              <a:rPr lang="es-CO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35D0DE-C525-B0F7-6055-CB52E8872549}"/>
              </a:ext>
            </a:extLst>
          </p:cNvPr>
          <p:cNvSpPr txBox="1"/>
          <p:nvPr/>
        </p:nvSpPr>
        <p:spPr>
          <a:xfrm>
            <a:off x="6938884" y="4231811"/>
            <a:ext cx="4210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True Positives (Yes are actual Yes):</a:t>
            </a:r>
          </a:p>
          <a:p>
            <a:r>
              <a:rPr lang="es-CO" dirty="0"/>
              <a:t>29/35 cases </a:t>
            </a:r>
            <a:r>
              <a:rPr lang="es-CO" dirty="0" err="1"/>
              <a:t>correctly</a:t>
            </a:r>
            <a:r>
              <a:rPr lang="es-CO" dirty="0"/>
              <a:t> </a:t>
            </a:r>
            <a:r>
              <a:rPr lang="es-CO" dirty="0" err="1"/>
              <a:t>identified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False Negatives (No are actual Yes):</a:t>
            </a:r>
          </a:p>
          <a:p>
            <a:r>
              <a:rPr lang="es-CO" dirty="0"/>
              <a:t>6 cases </a:t>
            </a:r>
            <a:r>
              <a:rPr lang="es-CO" dirty="0" err="1"/>
              <a:t>were</a:t>
            </a:r>
            <a:r>
              <a:rPr lang="es-CO" dirty="0"/>
              <a:t> </a:t>
            </a:r>
            <a:r>
              <a:rPr lang="es-CO" dirty="0" err="1"/>
              <a:t>missed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True Negatives (No are actual No):</a:t>
            </a:r>
          </a:p>
          <a:p>
            <a:r>
              <a:rPr lang="es-CO" dirty="0"/>
              <a:t>37/41 cases </a:t>
            </a:r>
            <a:r>
              <a:rPr lang="es-CO" dirty="0" err="1"/>
              <a:t>correctly</a:t>
            </a:r>
            <a:r>
              <a:rPr lang="es-CO" dirty="0"/>
              <a:t> </a:t>
            </a:r>
            <a:r>
              <a:rPr lang="es-CO" dirty="0" err="1"/>
              <a:t>identified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False Positives(Yes are actual No):</a:t>
            </a:r>
          </a:p>
          <a:p>
            <a:r>
              <a:rPr lang="es-CO" dirty="0"/>
              <a:t>4 cases </a:t>
            </a:r>
            <a:r>
              <a:rPr lang="es-CO" dirty="0" err="1"/>
              <a:t>incorrectly</a:t>
            </a:r>
            <a:r>
              <a:rPr lang="es-CO" dirty="0"/>
              <a:t> </a:t>
            </a:r>
            <a:r>
              <a:rPr lang="es-CO" dirty="0" err="1"/>
              <a:t>classified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FED08-AB56-9A4B-C66B-1C3FED8A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63" y="452351"/>
            <a:ext cx="8738937" cy="1780860"/>
          </a:xfrm>
        </p:spPr>
        <p:txBody>
          <a:bodyPr/>
          <a:lstStyle/>
          <a:p>
            <a:r>
              <a:rPr lang="es-CO" dirty="0"/>
              <a:t>Used </a:t>
            </a:r>
            <a:r>
              <a:rPr lang="es-CO" dirty="0" err="1"/>
              <a:t>parameters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72D39D-7F5F-636B-6368-0AD63BF6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331" y="2717044"/>
            <a:ext cx="3924300" cy="464499"/>
          </a:xfrm>
        </p:spPr>
        <p:txBody>
          <a:bodyPr/>
          <a:lstStyle/>
          <a:p>
            <a:r>
              <a:rPr lang="es-CO" dirty="0"/>
              <a:t>ACTIVATION FUNCTIONS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08AF4F-6C4E-E56F-8A43-9360FC4258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650331" y="3171385"/>
            <a:ext cx="4798595" cy="323426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ReLU</a:t>
            </a:r>
            <a:r>
              <a:rPr lang="es-CO" dirty="0"/>
              <a:t>: </a:t>
            </a:r>
            <a:r>
              <a:rPr lang="en-US" dirty="0"/>
              <a:t>Simple and efficient. Activates only positive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: A modified </a:t>
            </a:r>
            <a:r>
              <a:rPr lang="en-US" dirty="0" err="1"/>
              <a:t>ReLU</a:t>
            </a:r>
            <a:r>
              <a:rPr lang="en-US" dirty="0"/>
              <a:t> that allows a small, non-zero gradient for negative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ELU: Unlike </a:t>
            </a:r>
            <a:r>
              <a:rPr lang="en-US" dirty="0" err="1"/>
              <a:t>ReLU</a:t>
            </a:r>
            <a:r>
              <a:rPr lang="en-US" dirty="0"/>
              <a:t>, ELU allows negative inputs, helping to make the mean activations closer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PReLU</a:t>
            </a:r>
            <a:r>
              <a:rPr lang="en-US" dirty="0"/>
              <a:t>: A variant of Leaky </a:t>
            </a:r>
            <a:r>
              <a:rPr lang="en-US" dirty="0" err="1"/>
              <a:t>ReLU</a:t>
            </a:r>
            <a:r>
              <a:rPr lang="en-US" dirty="0"/>
              <a:t>, but with the slope of the negative part of the function being a learnable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Swish</a:t>
            </a:r>
            <a:r>
              <a:rPr lang="es-CO" dirty="0"/>
              <a:t>: </a:t>
            </a:r>
            <a:r>
              <a:rPr lang="en-US" dirty="0"/>
              <a:t>A smooth, non-monotonic function that outperforms </a:t>
            </a:r>
            <a:r>
              <a:rPr lang="en-US" dirty="0" err="1"/>
              <a:t>ReLU</a:t>
            </a:r>
            <a:r>
              <a:rPr lang="en-US" dirty="0"/>
              <a:t> in certain deep networks. Swish allows for small negative inputs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5BA5AE-0DC6-C1DA-C524-EAFEE5EBE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9942" y="2717045"/>
            <a:ext cx="3943627" cy="464499"/>
          </a:xfrm>
        </p:spPr>
        <p:txBody>
          <a:bodyPr/>
          <a:lstStyle/>
          <a:p>
            <a:r>
              <a:rPr lang="es-CO" dirty="0"/>
              <a:t>OPTIMIZERS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EDE5D-1075-EC27-41CE-A6D6B7A7DD2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59942" y="3171385"/>
            <a:ext cx="3943627" cy="3234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Adam: </a:t>
            </a:r>
            <a:r>
              <a:rPr lang="es-CO" dirty="0" err="1"/>
              <a:t>Widely</a:t>
            </a:r>
            <a:r>
              <a:rPr lang="es-CO" dirty="0"/>
              <a:t> </a:t>
            </a:r>
            <a:r>
              <a:rPr lang="es-CO" dirty="0" err="1"/>
              <a:t>used</a:t>
            </a:r>
            <a:r>
              <a:rPr lang="es-CO" dirty="0"/>
              <a:t>, computes individual </a:t>
            </a:r>
            <a:r>
              <a:rPr lang="es-CO" dirty="0" err="1"/>
              <a:t>rates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parameter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Adamax</a:t>
            </a:r>
            <a:r>
              <a:rPr lang="es-CO" dirty="0"/>
              <a:t>: More </a:t>
            </a:r>
            <a:r>
              <a:rPr lang="es-CO" dirty="0" err="1"/>
              <a:t>stable</a:t>
            </a:r>
            <a:r>
              <a:rPr lang="es-CO" dirty="0"/>
              <a:t> versión </a:t>
            </a:r>
            <a:r>
              <a:rPr lang="es-CO" dirty="0" err="1"/>
              <a:t>of</a:t>
            </a:r>
            <a:r>
              <a:rPr lang="es-CO" dirty="0"/>
              <a:t> Adam.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RMSprop</a:t>
            </a:r>
            <a:r>
              <a:rPr lang="es-CO" dirty="0"/>
              <a:t>: </a:t>
            </a:r>
            <a:r>
              <a:rPr lang="es-CO" dirty="0" err="1"/>
              <a:t>handles</a:t>
            </a:r>
            <a:r>
              <a:rPr lang="es-CO" dirty="0"/>
              <a:t> non-</a:t>
            </a:r>
            <a:r>
              <a:rPr lang="es-CO" dirty="0" err="1"/>
              <a:t>stationary</a:t>
            </a:r>
            <a:r>
              <a:rPr lang="es-CO" dirty="0"/>
              <a:t> </a:t>
            </a:r>
            <a:r>
              <a:rPr lang="es-CO" dirty="0" err="1"/>
              <a:t>objectives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SGD: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descent</a:t>
            </a:r>
            <a:r>
              <a:rPr lang="es-CO" dirty="0"/>
              <a:t> </a:t>
            </a:r>
            <a:r>
              <a:rPr lang="es-CO" dirty="0" err="1"/>
              <a:t>updating</a:t>
            </a:r>
            <a:r>
              <a:rPr lang="es-CO" dirty="0"/>
              <a:t> </a:t>
            </a:r>
            <a:r>
              <a:rPr lang="es-CO" dirty="0" err="1"/>
              <a:t>weights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loss</a:t>
            </a:r>
            <a:r>
              <a:rPr lang="es-CO" dirty="0"/>
              <a:t> </a:t>
            </a:r>
            <a:r>
              <a:rPr lang="es-CO" dirty="0" err="1"/>
              <a:t>function</a:t>
            </a:r>
            <a:r>
              <a:rPr lang="es-CO" dirty="0"/>
              <a:t>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4E289C-F993-C16B-F896-ED29AE9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3119" y="627613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Neural networks</a:t>
            </a:r>
            <a:br>
              <a:rPr lang="en-US" dirty="0"/>
            </a:br>
            <a:r>
              <a:rPr lang="en-US" sz="1200" dirty="0"/>
              <a:t>*JUPYTER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0650EC2-3400-5C5B-FCE6-6D36848269B3}"/>
              </a:ext>
            </a:extLst>
          </p:cNvPr>
          <p:cNvGrpSpPr/>
          <p:nvPr/>
        </p:nvGrpSpPr>
        <p:grpSpPr>
          <a:xfrm>
            <a:off x="455415" y="1202340"/>
            <a:ext cx="3780000" cy="2148349"/>
            <a:chOff x="455415" y="1202340"/>
            <a:chExt cx="3780000" cy="2148349"/>
          </a:xfrm>
        </p:grpSpPr>
        <p:pic>
          <p:nvPicPr>
            <p:cNvPr id="6" name="Imagen 5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D4B85667-8721-003D-974E-4F6F61CD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415" y="1202340"/>
              <a:ext cx="3780000" cy="2148349"/>
            </a:xfrm>
            <a:prstGeom prst="rect">
              <a:avLst/>
            </a:prstGeom>
          </p:spPr>
        </p:pic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6430C09-4117-E508-F1E2-057659F9ED01}"/>
                </a:ext>
              </a:extLst>
            </p:cNvPr>
            <p:cNvSpPr/>
            <p:nvPr/>
          </p:nvSpPr>
          <p:spPr>
            <a:xfrm>
              <a:off x="2082297" y="2607398"/>
              <a:ext cx="298764" cy="679010"/>
            </a:xfrm>
            <a:prstGeom prst="ellipse">
              <a:avLst/>
            </a:prstGeom>
            <a:noFill/>
            <a:ln w="38100">
              <a:solidFill>
                <a:srgbClr val="4BFF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6322DDB-9421-62BB-1583-FD4088EE262C}"/>
              </a:ext>
            </a:extLst>
          </p:cNvPr>
          <p:cNvGrpSpPr/>
          <p:nvPr/>
        </p:nvGrpSpPr>
        <p:grpSpPr>
          <a:xfrm>
            <a:off x="4083905" y="1202339"/>
            <a:ext cx="3780000" cy="2148323"/>
            <a:chOff x="4083905" y="1202339"/>
            <a:chExt cx="3780000" cy="2148323"/>
          </a:xfrm>
        </p:grpSpPr>
        <p:pic>
          <p:nvPicPr>
            <p:cNvPr id="7" name="Imagen 6" descr="Gráfico, Gráfico de líneas, Histograma&#10;&#10;Descripción generada automáticamente">
              <a:extLst>
                <a:ext uri="{FF2B5EF4-FFF2-40B4-BE49-F238E27FC236}">
                  <a16:creationId xmlns:a16="http://schemas.microsoft.com/office/drawing/2014/main" id="{4840A8B7-4297-0B85-A45D-1B8E468C7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3905" y="1202339"/>
              <a:ext cx="3780000" cy="214832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91FFE07-0CCD-1EF8-7F13-E77A831D0293}"/>
                </a:ext>
              </a:extLst>
            </p:cNvPr>
            <p:cNvSpPr/>
            <p:nvPr/>
          </p:nvSpPr>
          <p:spPr>
            <a:xfrm>
              <a:off x="5709846" y="2542515"/>
              <a:ext cx="298764" cy="679010"/>
            </a:xfrm>
            <a:prstGeom prst="ellipse">
              <a:avLst/>
            </a:prstGeom>
            <a:noFill/>
            <a:ln w="38100">
              <a:solidFill>
                <a:srgbClr val="4BFF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D0A1F11-A7B2-532A-11C0-312B2499E1B0}"/>
              </a:ext>
            </a:extLst>
          </p:cNvPr>
          <p:cNvGrpSpPr/>
          <p:nvPr/>
        </p:nvGrpSpPr>
        <p:grpSpPr>
          <a:xfrm>
            <a:off x="8117168" y="1280761"/>
            <a:ext cx="3780000" cy="2148239"/>
            <a:chOff x="8128797" y="1282619"/>
            <a:chExt cx="3780000" cy="2148239"/>
          </a:xfrm>
        </p:grpSpPr>
        <p:pic>
          <p:nvPicPr>
            <p:cNvPr id="8" name="Imagen 7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1CB65E6F-DC8A-56E6-4FBC-30EDE1C7D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8797" y="1282619"/>
              <a:ext cx="3780000" cy="2148239"/>
            </a:xfrm>
            <a:prstGeom prst="rect">
              <a:avLst/>
            </a:prstGeom>
          </p:spPr>
        </p:pic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7211470-E602-2666-48FD-25F84D07DD27}"/>
                </a:ext>
              </a:extLst>
            </p:cNvPr>
            <p:cNvSpPr/>
            <p:nvPr/>
          </p:nvSpPr>
          <p:spPr>
            <a:xfrm>
              <a:off x="9757296" y="2669264"/>
              <a:ext cx="298764" cy="679010"/>
            </a:xfrm>
            <a:prstGeom prst="ellipse">
              <a:avLst/>
            </a:prstGeom>
            <a:noFill/>
            <a:ln w="38100">
              <a:solidFill>
                <a:srgbClr val="4BFF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18C389F-E527-8177-8BA9-D1D8702429EC}"/>
              </a:ext>
            </a:extLst>
          </p:cNvPr>
          <p:cNvGrpSpPr/>
          <p:nvPr/>
        </p:nvGrpSpPr>
        <p:grpSpPr>
          <a:xfrm>
            <a:off x="565257" y="4034668"/>
            <a:ext cx="3797886" cy="2160000"/>
            <a:chOff x="565257" y="4034668"/>
            <a:chExt cx="3797886" cy="2160000"/>
          </a:xfrm>
        </p:grpSpPr>
        <p:pic>
          <p:nvPicPr>
            <p:cNvPr id="9" name="Imagen 8" descr="Gráfico, Gráfico de líneas, Histograma&#10;&#10;Descripción generada automáticamente">
              <a:extLst>
                <a:ext uri="{FF2B5EF4-FFF2-40B4-BE49-F238E27FC236}">
                  <a16:creationId xmlns:a16="http://schemas.microsoft.com/office/drawing/2014/main" id="{7409BB9E-21F8-0D8E-F1CE-1E52B1D0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257" y="4034668"/>
              <a:ext cx="3797886" cy="2160000"/>
            </a:xfrm>
            <a:prstGeom prst="rect">
              <a:avLst/>
            </a:prstGeom>
          </p:spPr>
        </p:pic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CFED6A9-F8F5-B809-17CD-D42202BBEA0B}"/>
                </a:ext>
              </a:extLst>
            </p:cNvPr>
            <p:cNvSpPr/>
            <p:nvPr/>
          </p:nvSpPr>
          <p:spPr>
            <a:xfrm>
              <a:off x="3140044" y="4970352"/>
              <a:ext cx="298764" cy="1024813"/>
            </a:xfrm>
            <a:prstGeom prst="ellipse">
              <a:avLst/>
            </a:prstGeom>
            <a:noFill/>
            <a:ln w="38100">
              <a:solidFill>
                <a:srgbClr val="4BFF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4ADFFBC-F677-BC2A-BF9B-6AC9ECE1E7F4}"/>
              </a:ext>
            </a:extLst>
          </p:cNvPr>
          <p:cNvGrpSpPr/>
          <p:nvPr/>
        </p:nvGrpSpPr>
        <p:grpSpPr>
          <a:xfrm>
            <a:off x="4328302" y="4069505"/>
            <a:ext cx="3797885" cy="2160000"/>
            <a:chOff x="4328302" y="4069505"/>
            <a:chExt cx="3797885" cy="2160000"/>
          </a:xfrm>
        </p:grpSpPr>
        <p:pic>
          <p:nvPicPr>
            <p:cNvPr id="11" name="Imagen 10" descr="Gráfico, Gráfico de líneas, Histograma&#10;&#10;Descripción generada automáticamente">
              <a:extLst>
                <a:ext uri="{FF2B5EF4-FFF2-40B4-BE49-F238E27FC236}">
                  <a16:creationId xmlns:a16="http://schemas.microsoft.com/office/drawing/2014/main" id="{E6B8849D-06BA-CEE4-87D0-5AC19849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8302" y="4069505"/>
              <a:ext cx="3797885" cy="2160000"/>
            </a:xfrm>
            <a:prstGeom prst="rect">
              <a:avLst/>
            </a:prstGeom>
          </p:spPr>
        </p:pic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1350A5B-93EA-7722-9A3D-6A89BFFEA1ED}"/>
                </a:ext>
              </a:extLst>
            </p:cNvPr>
            <p:cNvSpPr/>
            <p:nvPr/>
          </p:nvSpPr>
          <p:spPr>
            <a:xfrm>
              <a:off x="6903089" y="5114668"/>
              <a:ext cx="298764" cy="1024813"/>
            </a:xfrm>
            <a:prstGeom prst="ellipse">
              <a:avLst/>
            </a:prstGeom>
            <a:noFill/>
            <a:ln w="38100">
              <a:solidFill>
                <a:srgbClr val="4BFF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E537143-9F52-7937-FBDA-3C69B9374FB2}"/>
              </a:ext>
            </a:extLst>
          </p:cNvPr>
          <p:cNvGrpSpPr/>
          <p:nvPr/>
        </p:nvGrpSpPr>
        <p:grpSpPr>
          <a:xfrm>
            <a:off x="8128797" y="4069505"/>
            <a:ext cx="3800455" cy="2160000"/>
            <a:chOff x="8128797" y="4069505"/>
            <a:chExt cx="3800455" cy="2160000"/>
          </a:xfrm>
        </p:grpSpPr>
        <p:pic>
          <p:nvPicPr>
            <p:cNvPr id="12" name="Imagen 11" descr="Gráfico, Gráfico de líneas, Histograma&#10;&#10;Descripción generada automáticamente">
              <a:extLst>
                <a:ext uri="{FF2B5EF4-FFF2-40B4-BE49-F238E27FC236}">
                  <a16:creationId xmlns:a16="http://schemas.microsoft.com/office/drawing/2014/main" id="{0BC35E9C-9674-94C5-3D99-EFC7F8A5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28797" y="4069505"/>
              <a:ext cx="3800455" cy="2160000"/>
            </a:xfrm>
            <a:prstGeom prst="rect">
              <a:avLst/>
            </a:prstGeom>
          </p:spPr>
        </p:pic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303040C-B3C1-F6F5-BAC3-21C0AA9729B5}"/>
                </a:ext>
              </a:extLst>
            </p:cNvPr>
            <p:cNvSpPr/>
            <p:nvPr/>
          </p:nvSpPr>
          <p:spPr>
            <a:xfrm>
              <a:off x="10717744" y="4851148"/>
              <a:ext cx="298764" cy="1288333"/>
            </a:xfrm>
            <a:prstGeom prst="ellipse">
              <a:avLst/>
            </a:prstGeom>
            <a:noFill/>
            <a:ln w="38100">
              <a:solidFill>
                <a:srgbClr val="4BFF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5401CD1E-712E-076A-DA31-DF8D4971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56" y="643971"/>
            <a:ext cx="9953308" cy="544207"/>
          </a:xfrm>
        </p:spPr>
        <p:txBody>
          <a:bodyPr/>
          <a:lstStyle/>
          <a:p>
            <a:r>
              <a:rPr lang="en-US" dirty="0"/>
              <a:t>Lung cancer (</a:t>
            </a:r>
            <a:r>
              <a:rPr lang="en-US" dirty="0" err="1"/>
              <a:t>elu</a:t>
            </a:r>
            <a:r>
              <a:rPr lang="en-US" dirty="0"/>
              <a:t>, </a:t>
            </a:r>
            <a:r>
              <a:rPr lang="en-US" dirty="0" err="1"/>
              <a:t>aDAMAX</a:t>
            </a:r>
            <a:r>
              <a:rPr lang="en-US" dirty="0"/>
              <a:t>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874E661-CEC2-4E68-0A1D-177235BA6001}"/>
              </a:ext>
            </a:extLst>
          </p:cNvPr>
          <p:cNvSpPr txBox="1">
            <a:spLocks/>
          </p:cNvSpPr>
          <p:nvPr/>
        </p:nvSpPr>
        <p:spPr>
          <a:xfrm>
            <a:off x="1029046" y="3406618"/>
            <a:ext cx="9953308" cy="544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Heart </a:t>
            </a:r>
            <a:r>
              <a:rPr lang="es-CO" dirty="0" err="1"/>
              <a:t>attack</a:t>
            </a:r>
            <a:r>
              <a:rPr lang="es-CO" dirty="0"/>
              <a:t> (PRELU, SGD)***</a:t>
            </a:r>
          </a:p>
        </p:txBody>
      </p:sp>
    </p:spTree>
    <p:extLst>
      <p:ext uri="{BB962C8B-B14F-4D97-AF65-F5344CB8AC3E}">
        <p14:creationId xmlns:p14="http://schemas.microsoft.com/office/powerpoint/2010/main" val="23899070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{C6271A9D-CA0C-4010-95DF-88632FE59950}tf67328976_win32</Template>
  <TotalTime>1211</TotalTime>
  <Words>323</Words>
  <Application>Microsoft Office PowerPoint</Application>
  <PresentationFormat>Panorámica</PresentationFormat>
  <Paragraphs>57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MACHINE LEARNING </vt:lpstr>
      <vt:lpstr>USED TECHNIQUES</vt:lpstr>
      <vt:lpstr>LOGISTIC REGRESSION *JUPYTER NOTEBOOK</vt:lpstr>
      <vt:lpstr>LOGISTIC REGRESSION Confusion matrix</vt:lpstr>
      <vt:lpstr>Used parameters</vt:lpstr>
      <vt:lpstr>Neural networks *JUPYTER NOTEBOOK</vt:lpstr>
      <vt:lpstr>Lung cancer (elu, aDAMAX)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Vandergrift</dc:creator>
  <cp:lastModifiedBy>JUAN CAMILO BOHORQUEZ ROZO</cp:lastModifiedBy>
  <cp:revision>2</cp:revision>
  <dcterms:created xsi:type="dcterms:W3CDTF">2024-09-18T23:32:03Z</dcterms:created>
  <dcterms:modified xsi:type="dcterms:W3CDTF">2024-09-19T19:52:29Z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