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26" r:id="rId5"/>
    <p:sldId id="327" r:id="rId6"/>
    <p:sldId id="328" r:id="rId7"/>
    <p:sldId id="320" r:id="rId8"/>
    <p:sldId id="324" r:id="rId9"/>
    <p:sldId id="317" r:id="rId10"/>
    <p:sldId id="315" r:id="rId11"/>
    <p:sldId id="316" r:id="rId12"/>
    <p:sldId id="318" r:id="rId13"/>
    <p:sldId id="319" r:id="rId14"/>
    <p:sldId id="321" r:id="rId15"/>
    <p:sldId id="322" r:id="rId16"/>
    <p:sldId id="323" r:id="rId17"/>
    <p:sldId id="325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6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dc.gov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id="{F909BB6C-F1DA-64CF-5ACD-BC8143F5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36" y="3249768"/>
            <a:ext cx="981212" cy="1295581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0694EC-BCBA-6188-39E2-98E5470D3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71" y="3117340"/>
            <a:ext cx="8507012" cy="303889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6868A7-CDCC-2FF7-C2BC-806B5F47A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7" y="4787029"/>
            <a:ext cx="1790950" cy="943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60CD3-FB2D-0AE5-8E68-D57A81047A08}"/>
              </a:ext>
            </a:extLst>
          </p:cNvPr>
          <p:cNvSpPr txBox="1"/>
          <p:nvPr/>
        </p:nvSpPr>
        <p:spPr>
          <a:xfrm>
            <a:off x="6421261" y="620933"/>
            <a:ext cx="425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SDOH Measures for County, ACS 2017-2021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data.cdc.gov</a:t>
            </a:r>
          </a:p>
        </p:txBody>
      </p:sp>
      <p:pic>
        <p:nvPicPr>
          <p:cNvPr id="1026" name="Picture 2" descr="CDC logo">
            <a:hlinkClick r:id="rId6"/>
            <a:extLst>
              <a:ext uri="{FF2B5EF4-FFF2-40B4-BE49-F238E27FC236}">
                <a16:creationId xmlns:a16="http://schemas.microsoft.com/office/drawing/2014/main" id="{7A8C3E26-BEB5-6BB1-AC25-FDC6ED1F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61" y="1281254"/>
            <a:ext cx="4476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DF352-61AF-5557-E015-B6B0609A1553}"/>
              </a:ext>
            </a:extLst>
          </p:cNvPr>
          <p:cNvSpPr txBox="1"/>
          <p:nvPr/>
        </p:nvSpPr>
        <p:spPr>
          <a:xfrm>
            <a:off x="6926873" y="159268"/>
            <a:ext cx="470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Data Cleaning and Database Prep</a:t>
            </a:r>
          </a:p>
        </p:txBody>
      </p:sp>
    </p:spTree>
    <p:extLst>
      <p:ext uri="{BB962C8B-B14F-4D97-AF65-F5344CB8AC3E}">
        <p14:creationId xmlns:p14="http://schemas.microsoft.com/office/powerpoint/2010/main" val="56477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B60CD3-FB2D-0AE5-8E68-D57A81047A08}"/>
              </a:ext>
            </a:extLst>
          </p:cNvPr>
          <p:cNvSpPr txBox="1"/>
          <p:nvPr/>
        </p:nvSpPr>
        <p:spPr>
          <a:xfrm>
            <a:off x="6421261" y="620933"/>
            <a:ext cx="425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SDOH Measures for County, ACS 2017-2021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data.cdc.gov</a:t>
            </a:r>
          </a:p>
        </p:txBody>
      </p:sp>
      <p:pic>
        <p:nvPicPr>
          <p:cNvPr id="1026" name="Picture 2" descr="CDC logo">
            <a:hlinkClick r:id="rId3"/>
            <a:extLst>
              <a:ext uri="{FF2B5EF4-FFF2-40B4-BE49-F238E27FC236}">
                <a16:creationId xmlns:a16="http://schemas.microsoft.com/office/drawing/2014/main" id="{7A8C3E26-BEB5-6BB1-AC25-FDC6ED1F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61" y="1281254"/>
            <a:ext cx="4476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DF352-61AF-5557-E015-B6B0609A1553}"/>
              </a:ext>
            </a:extLst>
          </p:cNvPr>
          <p:cNvSpPr txBox="1"/>
          <p:nvPr/>
        </p:nvSpPr>
        <p:spPr>
          <a:xfrm>
            <a:off x="6926873" y="159268"/>
            <a:ext cx="470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Data Cleaning and Database Prep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1C2464-8D87-DA00-0769-990DA9F4A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974" y="2666766"/>
            <a:ext cx="6516009" cy="3353268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7130B03-CF8E-97DF-B8D3-D3DA9E2BD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254" y="4050792"/>
            <a:ext cx="3038899" cy="933580"/>
          </a:xfrm>
          <a:prstGeom prst="rect">
            <a:avLst/>
          </a:prstGeo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06954F9-76FB-68A2-7909-BA196734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254" y="2943157"/>
            <a:ext cx="303889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B60CD3-FB2D-0AE5-8E68-D57A81047A08}"/>
              </a:ext>
            </a:extLst>
          </p:cNvPr>
          <p:cNvSpPr txBox="1"/>
          <p:nvPr/>
        </p:nvSpPr>
        <p:spPr>
          <a:xfrm>
            <a:off x="6421261" y="620933"/>
            <a:ext cx="265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🍕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US Food Access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www.kaggle.com/datasets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DF352-61AF-5557-E015-B6B0609A1553}"/>
              </a:ext>
            </a:extLst>
          </p:cNvPr>
          <p:cNvSpPr txBox="1"/>
          <p:nvPr/>
        </p:nvSpPr>
        <p:spPr>
          <a:xfrm>
            <a:off x="6926873" y="159268"/>
            <a:ext cx="470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Data Cleaning and Database Prep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B31DB-00F5-1792-00FA-918E16AD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7" y="537759"/>
            <a:ext cx="4505954" cy="578248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2F9F27-6AFA-C649-C8D6-FD3F0E01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290" y="4329238"/>
            <a:ext cx="6325483" cy="1991003"/>
          </a:xfrm>
          <a:prstGeom prst="rect">
            <a:avLst/>
          </a:prstGeom>
        </p:spPr>
      </p:pic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AD2DFD5-8AD2-7405-D35C-81BAA1275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289" y="2345882"/>
            <a:ext cx="632548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4A0F35-DE2F-00AE-EAF7-F5CBAD1D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1084711"/>
            <a:ext cx="4122042" cy="23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51E70E8-C0E6-0C55-39C3-4442F480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3" y="3549365"/>
            <a:ext cx="4115703" cy="23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40EF8F-26E5-4791-4334-3B739B35F69B}"/>
              </a:ext>
            </a:extLst>
          </p:cNvPr>
          <p:cNvSpPr txBox="1"/>
          <p:nvPr/>
        </p:nvSpPr>
        <p:spPr>
          <a:xfrm>
            <a:off x="2447214" y="207899"/>
            <a:ext cx="5090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Diabetes Optimization Function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5549CF6-273F-41C3-D59C-718D43B2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31" y="1084711"/>
            <a:ext cx="4122042" cy="23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BF4DC59-E2BA-95AD-0121-4919292B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52" y="3971546"/>
            <a:ext cx="3734333" cy="234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459D0-4042-92C0-2971-BC33350DF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981" y="1633427"/>
            <a:ext cx="290553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B43625-A9AE-B3D7-CF08-55190E9B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0" y="1120569"/>
            <a:ext cx="4058992" cy="23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695C42-CA45-5C6C-5DE0-2A9E9F59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9" y="3905572"/>
            <a:ext cx="4058993" cy="23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84A585D-42FA-604A-D598-D6C0C015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88" y="1120567"/>
            <a:ext cx="4058995" cy="23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A68A8-BE96-FE75-BD86-2F64193CD941}"/>
              </a:ext>
            </a:extLst>
          </p:cNvPr>
          <p:cNvSpPr txBox="1"/>
          <p:nvPr/>
        </p:nvSpPr>
        <p:spPr>
          <a:xfrm>
            <a:off x="1307625" y="261685"/>
            <a:ext cx="717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Chronic Heart Disease Optimization Function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842CBCC-F0CC-BE8D-246E-53007634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60" y="3905571"/>
            <a:ext cx="4197477" cy="26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A74E15-B519-DB83-56A4-AEDDAA54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88" y="3905571"/>
            <a:ext cx="281979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686FD4D-0DDC-CE1E-151A-BD882036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" y="1133856"/>
            <a:ext cx="4035628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6347BB-10E5-2848-B8A9-33779A25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" y="3520440"/>
            <a:ext cx="4035628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560E1A-5D93-7C5A-63E5-F0BE69BB027D}"/>
              </a:ext>
            </a:extLst>
          </p:cNvPr>
          <p:cNvSpPr txBox="1"/>
          <p:nvPr/>
        </p:nvSpPr>
        <p:spPr>
          <a:xfrm>
            <a:off x="1291608" y="233520"/>
            <a:ext cx="4804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Cancer Optimization Function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B93406A-159D-AEF6-7AB5-FCE8DECE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72" y="3888613"/>
            <a:ext cx="3657388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CECB83D8-A83B-5CB5-7D9B-F1B518CF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58" y="1133856"/>
            <a:ext cx="4035628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020191-D242-BD78-2CE0-06505E7DB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7202" y="1429646"/>
            <a:ext cx="294363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5815584" y="-10159"/>
            <a:ext cx="6386576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{03EA2FC5-A99F-4830-A991-A8DCE566E1AA}tf22318419_win32</Template>
  <TotalTime>110</TotalTime>
  <Words>405</Words>
  <Application>Microsoft Office PowerPoint</Application>
  <PresentationFormat>Widescreen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inherit</vt:lpstr>
      <vt:lpstr>Inter</vt:lpstr>
      <vt:lpstr>Tenorite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us</vt:lpstr>
      <vt:lpstr>Company overview</vt:lpstr>
      <vt:lpstr>Problem </vt:lpstr>
      <vt:lpstr>Product benefits</vt:lpstr>
      <vt:lpstr>Product overview </vt:lpstr>
      <vt:lpstr>Growth strategy</vt:lpstr>
      <vt:lpstr>Market overview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1</cp:revision>
  <dcterms:created xsi:type="dcterms:W3CDTF">2024-09-18T23:35:05Z</dcterms:created>
  <dcterms:modified xsi:type="dcterms:W3CDTF">2024-09-19T01:25:23Z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