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78" r:id="rId7"/>
    <p:sldId id="279" r:id="rId8"/>
    <p:sldId id="258" r:id="rId9"/>
    <p:sldId id="280" r:id="rId10"/>
    <p:sldId id="281" r:id="rId11"/>
    <p:sldId id="282" r:id="rId12"/>
    <p:sldId id="266" r:id="rId13"/>
    <p:sldId id="283" r:id="rId14"/>
    <p:sldId id="284" r:id="rId15"/>
    <p:sldId id="285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Topic one</a:t>
            </a:r>
          </a:p>
          <a:p>
            <a:r>
              <a:rPr lang="en-US" dirty="0"/>
              <a:t>Topic two</a:t>
            </a:r>
          </a:p>
          <a:p>
            <a:r>
              <a:rPr lang="en-US" dirty="0"/>
              <a:t>Topic three</a:t>
            </a:r>
          </a:p>
          <a:p>
            <a:r>
              <a:rPr lang="en-US" dirty="0"/>
              <a:t>Topic four</a:t>
            </a:r>
          </a:p>
          <a:p>
            <a:r>
              <a:rPr lang="en-US" dirty="0"/>
              <a:t>Topic five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{C6271A9D-CA0C-4010-95DF-88632FE59950}tf67328976_win32</Template>
  <TotalTime>4</TotalTime>
  <Words>440</Words>
  <Application>Microsoft Office PowerPoint</Application>
  <PresentationFormat>Widescreen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Tenorite</vt:lpstr>
      <vt:lpstr>Custom</vt:lpstr>
      <vt:lpstr>PowerPoint Presentation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Vandergrift</dc:creator>
  <cp:lastModifiedBy>Elizabeth Vandergrift</cp:lastModifiedBy>
  <cp:revision>1</cp:revision>
  <dcterms:created xsi:type="dcterms:W3CDTF">2024-09-18T23:32:03Z</dcterms:created>
  <dcterms:modified xsi:type="dcterms:W3CDTF">2024-09-18T23:36:58Z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