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/>
    <p:restoredTop sz="94718"/>
  </p:normalViewPr>
  <p:slideViewPr>
    <p:cSldViewPr snapToGrid="0" snapToObjects="1">
      <p:cViewPr>
        <p:scale>
          <a:sx n="164" d="100"/>
          <a:sy n="164" d="100"/>
        </p:scale>
        <p:origin x="-304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4B07-5511-0F41-97D1-24297194A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5AED-7723-214C-AAF7-DDA2AD83F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F52BC-5C35-E349-B8E7-EA6085C4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F73C-65C3-2347-8A03-71F31291DF5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B2014-AA1D-414F-BED4-0F7F5AE5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D3C07-986A-BA45-95A7-7397578C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76C-4ABC-C246-880E-1EB43812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8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203C-67FE-E84C-ABE4-9DE082A4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DDAF7-6C35-F946-AE13-575B982D2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5849-B2D3-AD46-A0A6-B1244576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F73C-65C3-2347-8A03-71F31291DF5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6935B-592B-2244-A6C7-2665F655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0BBF-896D-0F42-8CB5-19EF7E4B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76C-4ABC-C246-880E-1EB43812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59A83-860F-C24A-AE84-94595D24E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EF9EF-318D-8C4F-9007-539175B1B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0752-CC2F-6B45-A73A-8BFC290A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F73C-65C3-2347-8A03-71F31291DF5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7998E-F934-2149-BB33-FAB6366F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44CDA-F076-2E4B-AA59-260A50CB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76C-4ABC-C246-880E-1EB43812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D94B-97AD-3C47-94EA-210DD6DC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E2B5-6A08-F548-A0F7-F923A3FC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E285-9101-CF46-877E-E173FCAF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F73C-65C3-2347-8A03-71F31291DF5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1E2F-F3EE-C943-905A-3ACCC385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80431-6E08-514B-A636-8B69FFDF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76C-4ABC-C246-880E-1EB43812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9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8506-A5BD-724C-B32C-121F47E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82A9B-E5F5-774D-9C43-5754C376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0186-5D30-BD42-813D-C6D5D739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F73C-65C3-2347-8A03-71F31291DF5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90DE4-7583-244A-B915-D3409E70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F362-9829-A344-9852-D9425932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76C-4ABC-C246-880E-1EB43812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1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181C-E79A-364C-8F99-C2E1A1FD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427E-0BCC-E74F-9937-45D052165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2082C-BBAA-C148-9708-B30D91BB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9F9D5-C495-E249-A4C0-E24C5FCF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F73C-65C3-2347-8A03-71F31291DF5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76F5-5DF0-D344-8057-82F5D743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553F1-E7BC-734C-A73C-949D5D8A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76C-4ABC-C246-880E-1EB43812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EAE4-97B9-0141-A677-4ED57860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B88B4-D0BF-144E-A73F-02B3B6F8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F865D-DD60-7D4B-A082-3A68F49E3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C6486-CDA2-C44F-8730-68D9B5D54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0EBE6-A5A5-5B4F-B4EC-B70231C32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70CA9-064A-E44B-9B38-C2B5ED14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F73C-65C3-2347-8A03-71F31291DF5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4D4AB-746F-1F47-AAB3-0CD7A48D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1C669-5BC5-DE48-8AB8-359FB3C1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76C-4ABC-C246-880E-1EB43812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3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2C7A-8875-F94E-B3F9-28B870CF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63000-C5B4-9843-AEF4-75638617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F73C-65C3-2347-8A03-71F31291DF5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83A6A-BA99-4F4C-934C-CADD5F77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EE7A7-4635-D44A-967C-5186927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76C-4ABC-C246-880E-1EB43812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6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BB0A3-3088-9F47-BA08-5822A0C2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F73C-65C3-2347-8A03-71F31291DF5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81728-EE9C-CE4B-BD3A-E566348C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4E421-97E4-A24B-98E6-4E5BF391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76C-4ABC-C246-880E-1EB43812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1B0D-CF60-F244-922B-75CB55ED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AD88-2587-E640-A1E7-23069282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0B3A4-8329-7547-8C30-C120175E8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9F0E5-A3AE-0140-B2CA-29304B40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F73C-65C3-2347-8A03-71F31291DF5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4DFFC-2AFD-A54B-A4EF-30795058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F19A6-D41B-2349-A2C9-F1F12CF1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76C-4ABC-C246-880E-1EB43812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7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BBF3-4E3E-D748-B33C-E7268063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88E7F-E16C-B847-85D2-3F765FF93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6BB21-BF24-2F4E-B65D-6ACD396BB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14691-2F53-D545-B2E5-9162D8F0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F73C-65C3-2347-8A03-71F31291DF5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D3E18-E67C-034C-9AA9-5D7C5678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197B9-D9B6-AF4F-B5A9-563B7971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976C-4ABC-C246-880E-1EB43812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532A9-22EB-3F48-A86F-6F4D3345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A01EB-B26F-604D-9371-B880EC3BD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DC9D-3387-9F48-9E60-D1EEE6635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EF73C-65C3-2347-8A03-71F31291DF53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ACEB-72C4-304A-BF8D-E8C5AC3A8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82A8-6C61-0B46-8383-F1468D4DC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B976C-4ABC-C246-880E-1EB43812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3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334794A-5420-0F4F-AFC7-3385F970234D}"/>
              </a:ext>
            </a:extLst>
          </p:cNvPr>
          <p:cNvSpPr/>
          <p:nvPr/>
        </p:nvSpPr>
        <p:spPr>
          <a:xfrm>
            <a:off x="1903956" y="1127342"/>
            <a:ext cx="2743200" cy="27432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1CB798-B6F2-9D43-B347-DB56023B2202}"/>
              </a:ext>
            </a:extLst>
          </p:cNvPr>
          <p:cNvSpPr/>
          <p:nvPr/>
        </p:nvSpPr>
        <p:spPr>
          <a:xfrm>
            <a:off x="3229836" y="245322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3CEC8B-1B88-A946-931B-79B0C184C5C3}"/>
              </a:ext>
            </a:extLst>
          </p:cNvPr>
          <p:cNvSpPr/>
          <p:nvPr/>
        </p:nvSpPr>
        <p:spPr>
          <a:xfrm>
            <a:off x="4578805" y="2814692"/>
            <a:ext cx="1983922" cy="281814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91BFAA-4CFA-8046-8281-932D4495F6FD}"/>
              </a:ext>
            </a:extLst>
          </p:cNvPr>
          <p:cNvSpPr/>
          <p:nvPr/>
        </p:nvSpPr>
        <p:spPr>
          <a:xfrm>
            <a:off x="2767694" y="2618141"/>
            <a:ext cx="5606144" cy="674916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CFE997-E9DB-194E-BE54-1CF83E40AE0C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3307885" y="2531271"/>
            <a:ext cx="1270920" cy="42432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EC5A21-C30F-D043-AA6F-F35C3FB6D8F7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307885" y="2531271"/>
            <a:ext cx="229034" cy="107226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7C4919-D85D-7C42-80F3-585D427293A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307885" y="2531271"/>
            <a:ext cx="2262881" cy="42432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0EC313E1-42BE-9F43-987E-4E0333B22116}"/>
              </a:ext>
            </a:extLst>
          </p:cNvPr>
          <p:cNvSpPr/>
          <p:nvPr/>
        </p:nvSpPr>
        <p:spPr>
          <a:xfrm>
            <a:off x="3211421" y="2571194"/>
            <a:ext cx="4529370" cy="3029973"/>
          </a:xfrm>
          <a:custGeom>
            <a:avLst/>
            <a:gdLst>
              <a:gd name="connsiteX0" fmla="*/ 3793 w 4460625"/>
              <a:gd name="connsiteY0" fmla="*/ 246029 h 2994247"/>
              <a:gd name="connsiteX1" fmla="*/ 802579 w 4460625"/>
              <a:gd name="connsiteY1" fmla="*/ 98884 h 2994247"/>
              <a:gd name="connsiteX2" fmla="*/ 2021779 w 4460625"/>
              <a:gd name="connsiteY2" fmla="*/ 4291 h 2994247"/>
              <a:gd name="connsiteX3" fmla="*/ 3671903 w 4460625"/>
              <a:gd name="connsiteY3" fmla="*/ 67353 h 2994247"/>
              <a:gd name="connsiteX4" fmla="*/ 4439158 w 4460625"/>
              <a:gd name="connsiteY4" fmla="*/ 498277 h 2994247"/>
              <a:gd name="connsiteX5" fmla="*/ 4176400 w 4460625"/>
              <a:gd name="connsiteY5" fmla="*/ 750526 h 2994247"/>
              <a:gd name="connsiteX6" fmla="*/ 3430165 w 4460625"/>
              <a:gd name="connsiteY6" fmla="*/ 792567 h 2994247"/>
              <a:gd name="connsiteX7" fmla="*/ 2515765 w 4460625"/>
              <a:gd name="connsiteY7" fmla="*/ 1149919 h 2994247"/>
              <a:gd name="connsiteX8" fmla="*/ 1895655 w 4460625"/>
              <a:gd name="connsiteY8" fmla="*/ 2264015 h 2994247"/>
              <a:gd name="connsiteX9" fmla="*/ 1716979 w 4460625"/>
              <a:gd name="connsiteY9" fmla="*/ 2989229 h 2994247"/>
              <a:gd name="connsiteX10" fmla="*/ 1138910 w 4460625"/>
              <a:gd name="connsiteY10" fmla="*/ 2547795 h 2994247"/>
              <a:gd name="connsiteX11" fmla="*/ 1170441 w 4460625"/>
              <a:gd name="connsiteY11" fmla="*/ 1843602 h 2994247"/>
              <a:gd name="connsiteX12" fmla="*/ 1485752 w 4460625"/>
              <a:gd name="connsiteY12" fmla="*/ 1286553 h 2994247"/>
              <a:gd name="connsiteX13" fmla="*/ 1412179 w 4460625"/>
              <a:gd name="connsiteY13" fmla="*/ 834608 h 2994247"/>
              <a:gd name="connsiteX14" fmla="*/ 539820 w 4460625"/>
              <a:gd name="connsiteY14" fmla="*/ 740015 h 2994247"/>
              <a:gd name="connsiteX15" fmla="*/ 3793 w 4460625"/>
              <a:gd name="connsiteY15" fmla="*/ 246029 h 2994247"/>
              <a:gd name="connsiteX0" fmla="*/ 3793 w 4460625"/>
              <a:gd name="connsiteY0" fmla="*/ 246029 h 2995609"/>
              <a:gd name="connsiteX1" fmla="*/ 802579 w 4460625"/>
              <a:gd name="connsiteY1" fmla="*/ 98884 h 2995609"/>
              <a:gd name="connsiteX2" fmla="*/ 2021779 w 4460625"/>
              <a:gd name="connsiteY2" fmla="*/ 4291 h 2995609"/>
              <a:gd name="connsiteX3" fmla="*/ 3671903 w 4460625"/>
              <a:gd name="connsiteY3" fmla="*/ 67353 h 2995609"/>
              <a:gd name="connsiteX4" fmla="*/ 4439158 w 4460625"/>
              <a:gd name="connsiteY4" fmla="*/ 498277 h 2995609"/>
              <a:gd name="connsiteX5" fmla="*/ 4176400 w 4460625"/>
              <a:gd name="connsiteY5" fmla="*/ 750526 h 2995609"/>
              <a:gd name="connsiteX6" fmla="*/ 3430165 w 4460625"/>
              <a:gd name="connsiteY6" fmla="*/ 792567 h 2995609"/>
              <a:gd name="connsiteX7" fmla="*/ 2515765 w 4460625"/>
              <a:gd name="connsiteY7" fmla="*/ 1149919 h 2995609"/>
              <a:gd name="connsiteX8" fmla="*/ 2126883 w 4460625"/>
              <a:gd name="connsiteY8" fmla="*/ 2221974 h 2995609"/>
              <a:gd name="connsiteX9" fmla="*/ 1716979 w 4460625"/>
              <a:gd name="connsiteY9" fmla="*/ 2989229 h 2995609"/>
              <a:gd name="connsiteX10" fmla="*/ 1138910 w 4460625"/>
              <a:gd name="connsiteY10" fmla="*/ 2547795 h 2995609"/>
              <a:gd name="connsiteX11" fmla="*/ 1170441 w 4460625"/>
              <a:gd name="connsiteY11" fmla="*/ 1843602 h 2995609"/>
              <a:gd name="connsiteX12" fmla="*/ 1485752 w 4460625"/>
              <a:gd name="connsiteY12" fmla="*/ 1286553 h 2995609"/>
              <a:gd name="connsiteX13" fmla="*/ 1412179 w 4460625"/>
              <a:gd name="connsiteY13" fmla="*/ 834608 h 2995609"/>
              <a:gd name="connsiteX14" fmla="*/ 539820 w 4460625"/>
              <a:gd name="connsiteY14" fmla="*/ 740015 h 2995609"/>
              <a:gd name="connsiteX15" fmla="*/ 3793 w 4460625"/>
              <a:gd name="connsiteY15" fmla="*/ 246029 h 2995609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85752 w 4460625"/>
              <a:gd name="connsiteY12" fmla="*/ 1286553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75241 w 4460625"/>
              <a:gd name="connsiteY12" fmla="*/ 1370635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474 w 4502347"/>
              <a:gd name="connsiteY0" fmla="*/ 382663 h 2933668"/>
              <a:gd name="connsiteX1" fmla="*/ 844301 w 4502347"/>
              <a:gd name="connsiteY1" fmla="*/ 98884 h 2933668"/>
              <a:gd name="connsiteX2" fmla="*/ 2063501 w 4502347"/>
              <a:gd name="connsiteY2" fmla="*/ 4291 h 2933668"/>
              <a:gd name="connsiteX3" fmla="*/ 3713625 w 4502347"/>
              <a:gd name="connsiteY3" fmla="*/ 67353 h 2933668"/>
              <a:gd name="connsiteX4" fmla="*/ 4480880 w 4502347"/>
              <a:gd name="connsiteY4" fmla="*/ 498277 h 2933668"/>
              <a:gd name="connsiteX5" fmla="*/ 4218122 w 4502347"/>
              <a:gd name="connsiteY5" fmla="*/ 750526 h 2933668"/>
              <a:gd name="connsiteX6" fmla="*/ 3471887 w 4502347"/>
              <a:gd name="connsiteY6" fmla="*/ 792567 h 2933668"/>
              <a:gd name="connsiteX7" fmla="*/ 2557487 w 4502347"/>
              <a:gd name="connsiteY7" fmla="*/ 1149919 h 2933668"/>
              <a:gd name="connsiteX8" fmla="*/ 2168605 w 4502347"/>
              <a:gd name="connsiteY8" fmla="*/ 2221974 h 2933668"/>
              <a:gd name="connsiteX9" fmla="*/ 1611557 w 4502347"/>
              <a:gd name="connsiteY9" fmla="*/ 2926167 h 2933668"/>
              <a:gd name="connsiteX10" fmla="*/ 1180632 w 4502347"/>
              <a:gd name="connsiteY10" fmla="*/ 2547795 h 2933668"/>
              <a:gd name="connsiteX11" fmla="*/ 1212163 w 4502347"/>
              <a:gd name="connsiteY11" fmla="*/ 1843602 h 2933668"/>
              <a:gd name="connsiteX12" fmla="*/ 1516963 w 4502347"/>
              <a:gd name="connsiteY12" fmla="*/ 1370635 h 2933668"/>
              <a:gd name="connsiteX13" fmla="*/ 1453901 w 4502347"/>
              <a:gd name="connsiteY13" fmla="*/ 834608 h 2933668"/>
              <a:gd name="connsiteX14" fmla="*/ 581542 w 4502347"/>
              <a:gd name="connsiteY14" fmla="*/ 740015 h 2933668"/>
              <a:gd name="connsiteX15" fmla="*/ 3474 w 4502347"/>
              <a:gd name="connsiteY15" fmla="*/ 382663 h 2933668"/>
              <a:gd name="connsiteX0" fmla="*/ 3474 w 4502347"/>
              <a:gd name="connsiteY0" fmla="*/ 462794 h 3013799"/>
              <a:gd name="connsiteX1" fmla="*/ 844301 w 4502347"/>
              <a:gd name="connsiteY1" fmla="*/ 179015 h 3013799"/>
              <a:gd name="connsiteX2" fmla="*/ 2063501 w 4502347"/>
              <a:gd name="connsiteY2" fmla="*/ 339 h 3013799"/>
              <a:gd name="connsiteX3" fmla="*/ 3713625 w 4502347"/>
              <a:gd name="connsiteY3" fmla="*/ 147484 h 3013799"/>
              <a:gd name="connsiteX4" fmla="*/ 4480880 w 4502347"/>
              <a:gd name="connsiteY4" fmla="*/ 578408 h 3013799"/>
              <a:gd name="connsiteX5" fmla="*/ 4218122 w 4502347"/>
              <a:gd name="connsiteY5" fmla="*/ 830657 h 3013799"/>
              <a:gd name="connsiteX6" fmla="*/ 3471887 w 4502347"/>
              <a:gd name="connsiteY6" fmla="*/ 872698 h 3013799"/>
              <a:gd name="connsiteX7" fmla="*/ 2557487 w 4502347"/>
              <a:gd name="connsiteY7" fmla="*/ 1230050 h 3013799"/>
              <a:gd name="connsiteX8" fmla="*/ 2168605 w 4502347"/>
              <a:gd name="connsiteY8" fmla="*/ 2302105 h 3013799"/>
              <a:gd name="connsiteX9" fmla="*/ 1611557 w 4502347"/>
              <a:gd name="connsiteY9" fmla="*/ 3006298 h 3013799"/>
              <a:gd name="connsiteX10" fmla="*/ 1180632 w 4502347"/>
              <a:gd name="connsiteY10" fmla="*/ 2627926 h 3013799"/>
              <a:gd name="connsiteX11" fmla="*/ 1212163 w 4502347"/>
              <a:gd name="connsiteY11" fmla="*/ 1923733 h 3013799"/>
              <a:gd name="connsiteX12" fmla="*/ 1516963 w 4502347"/>
              <a:gd name="connsiteY12" fmla="*/ 1450766 h 3013799"/>
              <a:gd name="connsiteX13" fmla="*/ 1453901 w 4502347"/>
              <a:gd name="connsiteY13" fmla="*/ 914739 h 3013799"/>
              <a:gd name="connsiteX14" fmla="*/ 581542 w 4502347"/>
              <a:gd name="connsiteY14" fmla="*/ 820146 h 3013799"/>
              <a:gd name="connsiteX15" fmla="*/ 3474 w 4502347"/>
              <a:gd name="connsiteY15" fmla="*/ 462794 h 3013799"/>
              <a:gd name="connsiteX0" fmla="*/ 3474 w 4496839"/>
              <a:gd name="connsiteY0" fmla="*/ 467275 h 3018280"/>
              <a:gd name="connsiteX1" fmla="*/ 844301 w 4496839"/>
              <a:gd name="connsiteY1" fmla="*/ 183496 h 3018280"/>
              <a:gd name="connsiteX2" fmla="*/ 2063501 w 4496839"/>
              <a:gd name="connsiteY2" fmla="*/ 4820 h 3018280"/>
              <a:gd name="connsiteX3" fmla="*/ 3808218 w 4496839"/>
              <a:gd name="connsiteY3" fmla="*/ 99413 h 3018280"/>
              <a:gd name="connsiteX4" fmla="*/ 4480880 w 4496839"/>
              <a:gd name="connsiteY4" fmla="*/ 582889 h 3018280"/>
              <a:gd name="connsiteX5" fmla="*/ 4218122 w 4496839"/>
              <a:gd name="connsiteY5" fmla="*/ 835138 h 3018280"/>
              <a:gd name="connsiteX6" fmla="*/ 3471887 w 4496839"/>
              <a:gd name="connsiteY6" fmla="*/ 877179 h 3018280"/>
              <a:gd name="connsiteX7" fmla="*/ 2557487 w 4496839"/>
              <a:gd name="connsiteY7" fmla="*/ 1234531 h 3018280"/>
              <a:gd name="connsiteX8" fmla="*/ 2168605 w 4496839"/>
              <a:gd name="connsiteY8" fmla="*/ 2306586 h 3018280"/>
              <a:gd name="connsiteX9" fmla="*/ 1611557 w 4496839"/>
              <a:gd name="connsiteY9" fmla="*/ 3010779 h 3018280"/>
              <a:gd name="connsiteX10" fmla="*/ 1180632 w 4496839"/>
              <a:gd name="connsiteY10" fmla="*/ 2632407 h 3018280"/>
              <a:gd name="connsiteX11" fmla="*/ 1212163 w 4496839"/>
              <a:gd name="connsiteY11" fmla="*/ 1928214 h 3018280"/>
              <a:gd name="connsiteX12" fmla="*/ 1516963 w 4496839"/>
              <a:gd name="connsiteY12" fmla="*/ 1455247 h 3018280"/>
              <a:gd name="connsiteX13" fmla="*/ 1453901 w 4496839"/>
              <a:gd name="connsiteY13" fmla="*/ 919220 h 3018280"/>
              <a:gd name="connsiteX14" fmla="*/ 581542 w 4496839"/>
              <a:gd name="connsiteY14" fmla="*/ 824627 h 3018280"/>
              <a:gd name="connsiteX15" fmla="*/ 3474 w 4496839"/>
              <a:gd name="connsiteY15" fmla="*/ 467275 h 3018280"/>
              <a:gd name="connsiteX0" fmla="*/ 3474 w 4516723"/>
              <a:gd name="connsiteY0" fmla="*/ 466294 h 3017299"/>
              <a:gd name="connsiteX1" fmla="*/ 844301 w 4516723"/>
              <a:gd name="connsiteY1" fmla="*/ 182515 h 3017299"/>
              <a:gd name="connsiteX2" fmla="*/ 2063501 w 4516723"/>
              <a:gd name="connsiteY2" fmla="*/ 3839 h 3017299"/>
              <a:gd name="connsiteX3" fmla="*/ 3808218 w 4516723"/>
              <a:gd name="connsiteY3" fmla="*/ 98432 h 3017299"/>
              <a:gd name="connsiteX4" fmla="*/ 4501901 w 4516723"/>
              <a:gd name="connsiteY4" fmla="*/ 518846 h 3017299"/>
              <a:gd name="connsiteX5" fmla="*/ 4218122 w 4516723"/>
              <a:gd name="connsiteY5" fmla="*/ 834157 h 3017299"/>
              <a:gd name="connsiteX6" fmla="*/ 3471887 w 4516723"/>
              <a:gd name="connsiteY6" fmla="*/ 876198 h 3017299"/>
              <a:gd name="connsiteX7" fmla="*/ 2557487 w 4516723"/>
              <a:gd name="connsiteY7" fmla="*/ 1233550 h 3017299"/>
              <a:gd name="connsiteX8" fmla="*/ 2168605 w 4516723"/>
              <a:gd name="connsiteY8" fmla="*/ 2305605 h 3017299"/>
              <a:gd name="connsiteX9" fmla="*/ 1611557 w 4516723"/>
              <a:gd name="connsiteY9" fmla="*/ 3009798 h 3017299"/>
              <a:gd name="connsiteX10" fmla="*/ 1180632 w 4516723"/>
              <a:gd name="connsiteY10" fmla="*/ 2631426 h 3017299"/>
              <a:gd name="connsiteX11" fmla="*/ 1212163 w 4516723"/>
              <a:gd name="connsiteY11" fmla="*/ 1927233 h 3017299"/>
              <a:gd name="connsiteX12" fmla="*/ 1516963 w 4516723"/>
              <a:gd name="connsiteY12" fmla="*/ 1454266 h 3017299"/>
              <a:gd name="connsiteX13" fmla="*/ 1453901 w 4516723"/>
              <a:gd name="connsiteY13" fmla="*/ 918239 h 3017299"/>
              <a:gd name="connsiteX14" fmla="*/ 581542 w 4516723"/>
              <a:gd name="connsiteY14" fmla="*/ 823646 h 3017299"/>
              <a:gd name="connsiteX15" fmla="*/ 3474 w 4516723"/>
              <a:gd name="connsiteY15" fmla="*/ 466294 h 3017299"/>
              <a:gd name="connsiteX0" fmla="*/ 3474 w 4507637"/>
              <a:gd name="connsiteY0" fmla="*/ 466294 h 3017299"/>
              <a:gd name="connsiteX1" fmla="*/ 844301 w 4507637"/>
              <a:gd name="connsiteY1" fmla="*/ 182515 h 3017299"/>
              <a:gd name="connsiteX2" fmla="*/ 2063501 w 4507637"/>
              <a:gd name="connsiteY2" fmla="*/ 3839 h 3017299"/>
              <a:gd name="connsiteX3" fmla="*/ 3808218 w 4507637"/>
              <a:gd name="connsiteY3" fmla="*/ 98432 h 3017299"/>
              <a:gd name="connsiteX4" fmla="*/ 4501901 w 4507637"/>
              <a:gd name="connsiteY4" fmla="*/ 518846 h 3017299"/>
              <a:gd name="connsiteX5" fmla="*/ 4102509 w 4507637"/>
              <a:gd name="connsiteY5" fmla="*/ 781606 h 3017299"/>
              <a:gd name="connsiteX6" fmla="*/ 3471887 w 4507637"/>
              <a:gd name="connsiteY6" fmla="*/ 876198 h 3017299"/>
              <a:gd name="connsiteX7" fmla="*/ 2557487 w 4507637"/>
              <a:gd name="connsiteY7" fmla="*/ 1233550 h 3017299"/>
              <a:gd name="connsiteX8" fmla="*/ 2168605 w 4507637"/>
              <a:gd name="connsiteY8" fmla="*/ 2305605 h 3017299"/>
              <a:gd name="connsiteX9" fmla="*/ 1611557 w 4507637"/>
              <a:gd name="connsiteY9" fmla="*/ 3009798 h 3017299"/>
              <a:gd name="connsiteX10" fmla="*/ 1180632 w 4507637"/>
              <a:gd name="connsiteY10" fmla="*/ 2631426 h 3017299"/>
              <a:gd name="connsiteX11" fmla="*/ 1212163 w 4507637"/>
              <a:gd name="connsiteY11" fmla="*/ 1927233 h 3017299"/>
              <a:gd name="connsiteX12" fmla="*/ 1516963 w 4507637"/>
              <a:gd name="connsiteY12" fmla="*/ 1454266 h 3017299"/>
              <a:gd name="connsiteX13" fmla="*/ 1453901 w 4507637"/>
              <a:gd name="connsiteY13" fmla="*/ 918239 h 3017299"/>
              <a:gd name="connsiteX14" fmla="*/ 581542 w 4507637"/>
              <a:gd name="connsiteY14" fmla="*/ 823646 h 3017299"/>
              <a:gd name="connsiteX15" fmla="*/ 3474 w 4507637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57487 w 4508169"/>
              <a:gd name="connsiteY7" fmla="*/ 1233550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89018 w 4508169"/>
              <a:gd name="connsiteY7" fmla="*/ 1380695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4745 w 4509440"/>
              <a:gd name="connsiteY0" fmla="*/ 466294 h 3017299"/>
              <a:gd name="connsiteX1" fmla="*/ 845572 w 4509440"/>
              <a:gd name="connsiteY1" fmla="*/ 182515 h 3017299"/>
              <a:gd name="connsiteX2" fmla="*/ 2064772 w 4509440"/>
              <a:gd name="connsiteY2" fmla="*/ 3839 h 3017299"/>
              <a:gd name="connsiteX3" fmla="*/ 3809489 w 4509440"/>
              <a:gd name="connsiteY3" fmla="*/ 98432 h 3017299"/>
              <a:gd name="connsiteX4" fmla="*/ 4503172 w 4509440"/>
              <a:gd name="connsiteY4" fmla="*/ 518846 h 3017299"/>
              <a:gd name="connsiteX5" fmla="*/ 4103780 w 4509440"/>
              <a:gd name="connsiteY5" fmla="*/ 781606 h 3017299"/>
              <a:gd name="connsiteX6" fmla="*/ 3304992 w 4509440"/>
              <a:gd name="connsiteY6" fmla="*/ 928749 h 3017299"/>
              <a:gd name="connsiteX7" fmla="*/ 2590289 w 4509440"/>
              <a:gd name="connsiteY7" fmla="*/ 1380695 h 3017299"/>
              <a:gd name="connsiteX8" fmla="*/ 2169876 w 4509440"/>
              <a:gd name="connsiteY8" fmla="*/ 2305605 h 3017299"/>
              <a:gd name="connsiteX9" fmla="*/ 1612828 w 4509440"/>
              <a:gd name="connsiteY9" fmla="*/ 3009798 h 3017299"/>
              <a:gd name="connsiteX10" fmla="*/ 1181903 w 4509440"/>
              <a:gd name="connsiteY10" fmla="*/ 2631426 h 3017299"/>
              <a:gd name="connsiteX11" fmla="*/ 1213434 w 4509440"/>
              <a:gd name="connsiteY11" fmla="*/ 1927233 h 3017299"/>
              <a:gd name="connsiteX12" fmla="*/ 1518234 w 4509440"/>
              <a:gd name="connsiteY12" fmla="*/ 1454266 h 3017299"/>
              <a:gd name="connsiteX13" fmla="*/ 1455172 w 4509440"/>
              <a:gd name="connsiteY13" fmla="*/ 918239 h 3017299"/>
              <a:gd name="connsiteX14" fmla="*/ 582813 w 4509440"/>
              <a:gd name="connsiteY14" fmla="*/ 823646 h 3017299"/>
              <a:gd name="connsiteX15" fmla="*/ 4745 w 4509440"/>
              <a:gd name="connsiteY15" fmla="*/ 466294 h 3017299"/>
              <a:gd name="connsiteX0" fmla="*/ 4745 w 4509440"/>
              <a:gd name="connsiteY0" fmla="*/ 466294 h 3017299"/>
              <a:gd name="connsiteX1" fmla="*/ 845572 w 4509440"/>
              <a:gd name="connsiteY1" fmla="*/ 182515 h 3017299"/>
              <a:gd name="connsiteX2" fmla="*/ 2064772 w 4509440"/>
              <a:gd name="connsiteY2" fmla="*/ 3839 h 3017299"/>
              <a:gd name="connsiteX3" fmla="*/ 3809489 w 4509440"/>
              <a:gd name="connsiteY3" fmla="*/ 98432 h 3017299"/>
              <a:gd name="connsiteX4" fmla="*/ 4503172 w 4509440"/>
              <a:gd name="connsiteY4" fmla="*/ 518846 h 3017299"/>
              <a:gd name="connsiteX5" fmla="*/ 4103780 w 4509440"/>
              <a:gd name="connsiteY5" fmla="*/ 781606 h 3017299"/>
              <a:gd name="connsiteX6" fmla="*/ 3304992 w 4509440"/>
              <a:gd name="connsiteY6" fmla="*/ 928749 h 3017299"/>
              <a:gd name="connsiteX7" fmla="*/ 2590289 w 4509440"/>
              <a:gd name="connsiteY7" fmla="*/ 1380695 h 3017299"/>
              <a:gd name="connsiteX8" fmla="*/ 2169876 w 4509440"/>
              <a:gd name="connsiteY8" fmla="*/ 2305605 h 3017299"/>
              <a:gd name="connsiteX9" fmla="*/ 1612828 w 4509440"/>
              <a:gd name="connsiteY9" fmla="*/ 3009798 h 3017299"/>
              <a:gd name="connsiteX10" fmla="*/ 1181903 w 4509440"/>
              <a:gd name="connsiteY10" fmla="*/ 2631426 h 3017299"/>
              <a:gd name="connsiteX11" fmla="*/ 1213434 w 4509440"/>
              <a:gd name="connsiteY11" fmla="*/ 1927233 h 3017299"/>
              <a:gd name="connsiteX12" fmla="*/ 1518234 w 4509440"/>
              <a:gd name="connsiteY12" fmla="*/ 1454266 h 3017299"/>
              <a:gd name="connsiteX13" fmla="*/ 1455172 w 4509440"/>
              <a:gd name="connsiteY13" fmla="*/ 918239 h 3017299"/>
              <a:gd name="connsiteX14" fmla="*/ 582813 w 4509440"/>
              <a:gd name="connsiteY14" fmla="*/ 823646 h 3017299"/>
              <a:gd name="connsiteX15" fmla="*/ 4745 w 4509440"/>
              <a:gd name="connsiteY15" fmla="*/ 466294 h 3017299"/>
              <a:gd name="connsiteX0" fmla="*/ 4745 w 4509440"/>
              <a:gd name="connsiteY0" fmla="*/ 466294 h 3017299"/>
              <a:gd name="connsiteX1" fmla="*/ 845572 w 4509440"/>
              <a:gd name="connsiteY1" fmla="*/ 182515 h 3017299"/>
              <a:gd name="connsiteX2" fmla="*/ 2064772 w 4509440"/>
              <a:gd name="connsiteY2" fmla="*/ 3839 h 3017299"/>
              <a:gd name="connsiteX3" fmla="*/ 3809489 w 4509440"/>
              <a:gd name="connsiteY3" fmla="*/ 98432 h 3017299"/>
              <a:gd name="connsiteX4" fmla="*/ 4503172 w 4509440"/>
              <a:gd name="connsiteY4" fmla="*/ 518846 h 3017299"/>
              <a:gd name="connsiteX5" fmla="*/ 4103780 w 4509440"/>
              <a:gd name="connsiteY5" fmla="*/ 781606 h 3017299"/>
              <a:gd name="connsiteX6" fmla="*/ 3304992 w 4509440"/>
              <a:gd name="connsiteY6" fmla="*/ 928749 h 3017299"/>
              <a:gd name="connsiteX7" fmla="*/ 2590289 w 4509440"/>
              <a:gd name="connsiteY7" fmla="*/ 1380695 h 3017299"/>
              <a:gd name="connsiteX8" fmla="*/ 2169876 w 4509440"/>
              <a:gd name="connsiteY8" fmla="*/ 2305605 h 3017299"/>
              <a:gd name="connsiteX9" fmla="*/ 1612828 w 4509440"/>
              <a:gd name="connsiteY9" fmla="*/ 3009798 h 3017299"/>
              <a:gd name="connsiteX10" fmla="*/ 1181903 w 4509440"/>
              <a:gd name="connsiteY10" fmla="*/ 2631426 h 3017299"/>
              <a:gd name="connsiteX11" fmla="*/ 1213434 w 4509440"/>
              <a:gd name="connsiteY11" fmla="*/ 1927233 h 3017299"/>
              <a:gd name="connsiteX12" fmla="*/ 1518234 w 4509440"/>
              <a:gd name="connsiteY12" fmla="*/ 1454266 h 3017299"/>
              <a:gd name="connsiteX13" fmla="*/ 1455172 w 4509440"/>
              <a:gd name="connsiteY13" fmla="*/ 918239 h 3017299"/>
              <a:gd name="connsiteX14" fmla="*/ 582813 w 4509440"/>
              <a:gd name="connsiteY14" fmla="*/ 823646 h 3017299"/>
              <a:gd name="connsiteX15" fmla="*/ 4745 w 4509440"/>
              <a:gd name="connsiteY15" fmla="*/ 466294 h 3017299"/>
              <a:gd name="connsiteX0" fmla="*/ 4745 w 4523542"/>
              <a:gd name="connsiteY0" fmla="*/ 466294 h 3017299"/>
              <a:gd name="connsiteX1" fmla="*/ 845572 w 4523542"/>
              <a:gd name="connsiteY1" fmla="*/ 182515 h 3017299"/>
              <a:gd name="connsiteX2" fmla="*/ 2064772 w 4523542"/>
              <a:gd name="connsiteY2" fmla="*/ 3839 h 3017299"/>
              <a:gd name="connsiteX3" fmla="*/ 3809489 w 4523542"/>
              <a:gd name="connsiteY3" fmla="*/ 98432 h 3017299"/>
              <a:gd name="connsiteX4" fmla="*/ 4503172 w 4523542"/>
              <a:gd name="connsiteY4" fmla="*/ 518846 h 3017299"/>
              <a:gd name="connsiteX5" fmla="*/ 4103780 w 4523542"/>
              <a:gd name="connsiteY5" fmla="*/ 781606 h 3017299"/>
              <a:gd name="connsiteX6" fmla="*/ 3304992 w 4523542"/>
              <a:gd name="connsiteY6" fmla="*/ 928749 h 3017299"/>
              <a:gd name="connsiteX7" fmla="*/ 2590289 w 4523542"/>
              <a:gd name="connsiteY7" fmla="*/ 1380695 h 3017299"/>
              <a:gd name="connsiteX8" fmla="*/ 2169876 w 4523542"/>
              <a:gd name="connsiteY8" fmla="*/ 2305605 h 3017299"/>
              <a:gd name="connsiteX9" fmla="*/ 1612828 w 4523542"/>
              <a:gd name="connsiteY9" fmla="*/ 3009798 h 3017299"/>
              <a:gd name="connsiteX10" fmla="*/ 1181903 w 4523542"/>
              <a:gd name="connsiteY10" fmla="*/ 2631426 h 3017299"/>
              <a:gd name="connsiteX11" fmla="*/ 1213434 w 4523542"/>
              <a:gd name="connsiteY11" fmla="*/ 1927233 h 3017299"/>
              <a:gd name="connsiteX12" fmla="*/ 1518234 w 4523542"/>
              <a:gd name="connsiteY12" fmla="*/ 1454266 h 3017299"/>
              <a:gd name="connsiteX13" fmla="*/ 1455172 w 4523542"/>
              <a:gd name="connsiteY13" fmla="*/ 918239 h 3017299"/>
              <a:gd name="connsiteX14" fmla="*/ 582813 w 4523542"/>
              <a:gd name="connsiteY14" fmla="*/ 823646 h 3017299"/>
              <a:gd name="connsiteX15" fmla="*/ 4745 w 4523542"/>
              <a:gd name="connsiteY15" fmla="*/ 466294 h 3017299"/>
              <a:gd name="connsiteX0" fmla="*/ 4745 w 4529370"/>
              <a:gd name="connsiteY0" fmla="*/ 466294 h 3017299"/>
              <a:gd name="connsiteX1" fmla="*/ 845572 w 4529370"/>
              <a:gd name="connsiteY1" fmla="*/ 182515 h 3017299"/>
              <a:gd name="connsiteX2" fmla="*/ 2064772 w 4529370"/>
              <a:gd name="connsiteY2" fmla="*/ 3839 h 3017299"/>
              <a:gd name="connsiteX3" fmla="*/ 3809489 w 4529370"/>
              <a:gd name="connsiteY3" fmla="*/ 98432 h 3017299"/>
              <a:gd name="connsiteX4" fmla="*/ 4503172 w 4529370"/>
              <a:gd name="connsiteY4" fmla="*/ 518846 h 3017299"/>
              <a:gd name="connsiteX5" fmla="*/ 4103780 w 4529370"/>
              <a:gd name="connsiteY5" fmla="*/ 781606 h 3017299"/>
              <a:gd name="connsiteX6" fmla="*/ 3304992 w 4529370"/>
              <a:gd name="connsiteY6" fmla="*/ 928749 h 3017299"/>
              <a:gd name="connsiteX7" fmla="*/ 2590289 w 4529370"/>
              <a:gd name="connsiteY7" fmla="*/ 1380695 h 3017299"/>
              <a:gd name="connsiteX8" fmla="*/ 2169876 w 4529370"/>
              <a:gd name="connsiteY8" fmla="*/ 2305605 h 3017299"/>
              <a:gd name="connsiteX9" fmla="*/ 1612828 w 4529370"/>
              <a:gd name="connsiteY9" fmla="*/ 3009798 h 3017299"/>
              <a:gd name="connsiteX10" fmla="*/ 1181903 w 4529370"/>
              <a:gd name="connsiteY10" fmla="*/ 2631426 h 3017299"/>
              <a:gd name="connsiteX11" fmla="*/ 1213434 w 4529370"/>
              <a:gd name="connsiteY11" fmla="*/ 1927233 h 3017299"/>
              <a:gd name="connsiteX12" fmla="*/ 1518234 w 4529370"/>
              <a:gd name="connsiteY12" fmla="*/ 1454266 h 3017299"/>
              <a:gd name="connsiteX13" fmla="*/ 1455172 w 4529370"/>
              <a:gd name="connsiteY13" fmla="*/ 918239 h 3017299"/>
              <a:gd name="connsiteX14" fmla="*/ 582813 w 4529370"/>
              <a:gd name="connsiteY14" fmla="*/ 823646 h 3017299"/>
              <a:gd name="connsiteX15" fmla="*/ 4745 w 4529370"/>
              <a:gd name="connsiteY15" fmla="*/ 466294 h 3017299"/>
              <a:gd name="connsiteX0" fmla="*/ 4745 w 4529370"/>
              <a:gd name="connsiteY0" fmla="*/ 466294 h 3017299"/>
              <a:gd name="connsiteX1" fmla="*/ 845572 w 4529370"/>
              <a:gd name="connsiteY1" fmla="*/ 182515 h 3017299"/>
              <a:gd name="connsiteX2" fmla="*/ 2064772 w 4529370"/>
              <a:gd name="connsiteY2" fmla="*/ 3839 h 3017299"/>
              <a:gd name="connsiteX3" fmla="*/ 3809489 w 4529370"/>
              <a:gd name="connsiteY3" fmla="*/ 98432 h 3017299"/>
              <a:gd name="connsiteX4" fmla="*/ 4503172 w 4529370"/>
              <a:gd name="connsiteY4" fmla="*/ 518846 h 3017299"/>
              <a:gd name="connsiteX5" fmla="*/ 4103780 w 4529370"/>
              <a:gd name="connsiteY5" fmla="*/ 781606 h 3017299"/>
              <a:gd name="connsiteX6" fmla="*/ 3304992 w 4529370"/>
              <a:gd name="connsiteY6" fmla="*/ 928749 h 3017299"/>
              <a:gd name="connsiteX7" fmla="*/ 2590289 w 4529370"/>
              <a:gd name="connsiteY7" fmla="*/ 1380695 h 3017299"/>
              <a:gd name="connsiteX8" fmla="*/ 2169876 w 4529370"/>
              <a:gd name="connsiteY8" fmla="*/ 2305605 h 3017299"/>
              <a:gd name="connsiteX9" fmla="*/ 1612828 w 4529370"/>
              <a:gd name="connsiteY9" fmla="*/ 3009798 h 3017299"/>
              <a:gd name="connsiteX10" fmla="*/ 1181903 w 4529370"/>
              <a:gd name="connsiteY10" fmla="*/ 2631426 h 3017299"/>
              <a:gd name="connsiteX11" fmla="*/ 1213434 w 4529370"/>
              <a:gd name="connsiteY11" fmla="*/ 1927233 h 3017299"/>
              <a:gd name="connsiteX12" fmla="*/ 1518234 w 4529370"/>
              <a:gd name="connsiteY12" fmla="*/ 1454266 h 3017299"/>
              <a:gd name="connsiteX13" fmla="*/ 1455172 w 4529370"/>
              <a:gd name="connsiteY13" fmla="*/ 918239 h 3017299"/>
              <a:gd name="connsiteX14" fmla="*/ 582813 w 4529370"/>
              <a:gd name="connsiteY14" fmla="*/ 823646 h 3017299"/>
              <a:gd name="connsiteX15" fmla="*/ 4745 w 4529370"/>
              <a:gd name="connsiteY15" fmla="*/ 466294 h 3017299"/>
              <a:gd name="connsiteX0" fmla="*/ 4745 w 4529370"/>
              <a:gd name="connsiteY0" fmla="*/ 466294 h 3025585"/>
              <a:gd name="connsiteX1" fmla="*/ 845572 w 4529370"/>
              <a:gd name="connsiteY1" fmla="*/ 182515 h 3025585"/>
              <a:gd name="connsiteX2" fmla="*/ 2064772 w 4529370"/>
              <a:gd name="connsiteY2" fmla="*/ 3839 h 3025585"/>
              <a:gd name="connsiteX3" fmla="*/ 3809489 w 4529370"/>
              <a:gd name="connsiteY3" fmla="*/ 98432 h 3025585"/>
              <a:gd name="connsiteX4" fmla="*/ 4503172 w 4529370"/>
              <a:gd name="connsiteY4" fmla="*/ 518846 h 3025585"/>
              <a:gd name="connsiteX5" fmla="*/ 4103780 w 4529370"/>
              <a:gd name="connsiteY5" fmla="*/ 781606 h 3025585"/>
              <a:gd name="connsiteX6" fmla="*/ 3304992 w 4529370"/>
              <a:gd name="connsiteY6" fmla="*/ 928749 h 3025585"/>
              <a:gd name="connsiteX7" fmla="*/ 2590289 w 4529370"/>
              <a:gd name="connsiteY7" fmla="*/ 1380695 h 3025585"/>
              <a:gd name="connsiteX8" fmla="*/ 2169876 w 4529370"/>
              <a:gd name="connsiteY8" fmla="*/ 2305605 h 3025585"/>
              <a:gd name="connsiteX9" fmla="*/ 1612828 w 4529370"/>
              <a:gd name="connsiteY9" fmla="*/ 3009798 h 3025585"/>
              <a:gd name="connsiteX10" fmla="*/ 1181903 w 4529370"/>
              <a:gd name="connsiteY10" fmla="*/ 2631426 h 3025585"/>
              <a:gd name="connsiteX11" fmla="*/ 1213434 w 4529370"/>
              <a:gd name="connsiteY11" fmla="*/ 1927233 h 3025585"/>
              <a:gd name="connsiteX12" fmla="*/ 1518234 w 4529370"/>
              <a:gd name="connsiteY12" fmla="*/ 1454266 h 3025585"/>
              <a:gd name="connsiteX13" fmla="*/ 1455172 w 4529370"/>
              <a:gd name="connsiteY13" fmla="*/ 918239 h 3025585"/>
              <a:gd name="connsiteX14" fmla="*/ 582813 w 4529370"/>
              <a:gd name="connsiteY14" fmla="*/ 823646 h 3025585"/>
              <a:gd name="connsiteX15" fmla="*/ 4745 w 4529370"/>
              <a:gd name="connsiteY15" fmla="*/ 466294 h 3025585"/>
              <a:gd name="connsiteX0" fmla="*/ 4745 w 4529370"/>
              <a:gd name="connsiteY0" fmla="*/ 466294 h 3029973"/>
              <a:gd name="connsiteX1" fmla="*/ 845572 w 4529370"/>
              <a:gd name="connsiteY1" fmla="*/ 182515 h 3029973"/>
              <a:gd name="connsiteX2" fmla="*/ 2064772 w 4529370"/>
              <a:gd name="connsiteY2" fmla="*/ 3839 h 3029973"/>
              <a:gd name="connsiteX3" fmla="*/ 3809489 w 4529370"/>
              <a:gd name="connsiteY3" fmla="*/ 98432 h 3029973"/>
              <a:gd name="connsiteX4" fmla="*/ 4503172 w 4529370"/>
              <a:gd name="connsiteY4" fmla="*/ 518846 h 3029973"/>
              <a:gd name="connsiteX5" fmla="*/ 4103780 w 4529370"/>
              <a:gd name="connsiteY5" fmla="*/ 781606 h 3029973"/>
              <a:gd name="connsiteX6" fmla="*/ 3304992 w 4529370"/>
              <a:gd name="connsiteY6" fmla="*/ 928749 h 3029973"/>
              <a:gd name="connsiteX7" fmla="*/ 2590289 w 4529370"/>
              <a:gd name="connsiteY7" fmla="*/ 1380695 h 3029973"/>
              <a:gd name="connsiteX8" fmla="*/ 2169876 w 4529370"/>
              <a:gd name="connsiteY8" fmla="*/ 2305605 h 3029973"/>
              <a:gd name="connsiteX9" fmla="*/ 1612828 w 4529370"/>
              <a:gd name="connsiteY9" fmla="*/ 3009798 h 3029973"/>
              <a:gd name="connsiteX10" fmla="*/ 1181903 w 4529370"/>
              <a:gd name="connsiteY10" fmla="*/ 2631426 h 3029973"/>
              <a:gd name="connsiteX11" fmla="*/ 1213434 w 4529370"/>
              <a:gd name="connsiteY11" fmla="*/ 1927233 h 3029973"/>
              <a:gd name="connsiteX12" fmla="*/ 1518234 w 4529370"/>
              <a:gd name="connsiteY12" fmla="*/ 1454266 h 3029973"/>
              <a:gd name="connsiteX13" fmla="*/ 1455172 w 4529370"/>
              <a:gd name="connsiteY13" fmla="*/ 918239 h 3029973"/>
              <a:gd name="connsiteX14" fmla="*/ 582813 w 4529370"/>
              <a:gd name="connsiteY14" fmla="*/ 823646 h 3029973"/>
              <a:gd name="connsiteX15" fmla="*/ 4745 w 4529370"/>
              <a:gd name="connsiteY15" fmla="*/ 466294 h 3029973"/>
              <a:gd name="connsiteX0" fmla="*/ 4745 w 4529370"/>
              <a:gd name="connsiteY0" fmla="*/ 466294 h 3029973"/>
              <a:gd name="connsiteX1" fmla="*/ 845572 w 4529370"/>
              <a:gd name="connsiteY1" fmla="*/ 182515 h 3029973"/>
              <a:gd name="connsiteX2" fmla="*/ 2064772 w 4529370"/>
              <a:gd name="connsiteY2" fmla="*/ 3839 h 3029973"/>
              <a:gd name="connsiteX3" fmla="*/ 3809489 w 4529370"/>
              <a:gd name="connsiteY3" fmla="*/ 98432 h 3029973"/>
              <a:gd name="connsiteX4" fmla="*/ 4503172 w 4529370"/>
              <a:gd name="connsiteY4" fmla="*/ 518846 h 3029973"/>
              <a:gd name="connsiteX5" fmla="*/ 4103780 w 4529370"/>
              <a:gd name="connsiteY5" fmla="*/ 781606 h 3029973"/>
              <a:gd name="connsiteX6" fmla="*/ 3304992 w 4529370"/>
              <a:gd name="connsiteY6" fmla="*/ 928749 h 3029973"/>
              <a:gd name="connsiteX7" fmla="*/ 2590289 w 4529370"/>
              <a:gd name="connsiteY7" fmla="*/ 1380695 h 3029973"/>
              <a:gd name="connsiteX8" fmla="*/ 2169876 w 4529370"/>
              <a:gd name="connsiteY8" fmla="*/ 2305605 h 3029973"/>
              <a:gd name="connsiteX9" fmla="*/ 1612828 w 4529370"/>
              <a:gd name="connsiteY9" fmla="*/ 3009798 h 3029973"/>
              <a:gd name="connsiteX10" fmla="*/ 1181903 w 4529370"/>
              <a:gd name="connsiteY10" fmla="*/ 2631426 h 3029973"/>
              <a:gd name="connsiteX11" fmla="*/ 1213434 w 4529370"/>
              <a:gd name="connsiteY11" fmla="*/ 1927233 h 3029973"/>
              <a:gd name="connsiteX12" fmla="*/ 1518234 w 4529370"/>
              <a:gd name="connsiteY12" fmla="*/ 1380694 h 3029973"/>
              <a:gd name="connsiteX13" fmla="*/ 1455172 w 4529370"/>
              <a:gd name="connsiteY13" fmla="*/ 918239 h 3029973"/>
              <a:gd name="connsiteX14" fmla="*/ 582813 w 4529370"/>
              <a:gd name="connsiteY14" fmla="*/ 823646 h 3029973"/>
              <a:gd name="connsiteX15" fmla="*/ 4745 w 4529370"/>
              <a:gd name="connsiteY15" fmla="*/ 466294 h 302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29370" h="3029973">
                <a:moveTo>
                  <a:pt x="4745" y="466294"/>
                </a:moveTo>
                <a:cubicBezTo>
                  <a:pt x="48538" y="359439"/>
                  <a:pt x="334068" y="280612"/>
                  <a:pt x="845572" y="182515"/>
                </a:cubicBezTo>
                <a:cubicBezTo>
                  <a:pt x="1357076" y="84418"/>
                  <a:pt x="1707421" y="17853"/>
                  <a:pt x="2064772" y="3839"/>
                </a:cubicBezTo>
                <a:cubicBezTo>
                  <a:pt x="2422123" y="-10175"/>
                  <a:pt x="3403089" y="12598"/>
                  <a:pt x="3809489" y="98432"/>
                </a:cubicBezTo>
                <a:cubicBezTo>
                  <a:pt x="4215889" y="184267"/>
                  <a:pt x="4401571" y="320901"/>
                  <a:pt x="4503172" y="518846"/>
                </a:cubicBezTo>
                <a:cubicBezTo>
                  <a:pt x="4604773" y="716791"/>
                  <a:pt x="4398070" y="692268"/>
                  <a:pt x="4103780" y="781606"/>
                </a:cubicBezTo>
                <a:cubicBezTo>
                  <a:pt x="3809490" y="870944"/>
                  <a:pt x="3557240" y="828901"/>
                  <a:pt x="3304992" y="928749"/>
                </a:cubicBezTo>
                <a:cubicBezTo>
                  <a:pt x="3052744" y="1028597"/>
                  <a:pt x="2779475" y="1151219"/>
                  <a:pt x="2590289" y="1380695"/>
                </a:cubicBezTo>
                <a:cubicBezTo>
                  <a:pt x="2401103" y="1610171"/>
                  <a:pt x="2343297" y="1960515"/>
                  <a:pt x="2169876" y="2305605"/>
                </a:cubicBezTo>
                <a:cubicBezTo>
                  <a:pt x="1996455" y="2650695"/>
                  <a:pt x="1851063" y="2923964"/>
                  <a:pt x="1612828" y="3009798"/>
                </a:cubicBezTo>
                <a:cubicBezTo>
                  <a:pt x="1374593" y="3095632"/>
                  <a:pt x="1269490" y="2895935"/>
                  <a:pt x="1181903" y="2631426"/>
                </a:cubicBezTo>
                <a:cubicBezTo>
                  <a:pt x="1094316" y="2366917"/>
                  <a:pt x="1157379" y="2135688"/>
                  <a:pt x="1213434" y="1927233"/>
                </a:cubicBezTo>
                <a:cubicBezTo>
                  <a:pt x="1269489" y="1718778"/>
                  <a:pt x="1477944" y="1548860"/>
                  <a:pt x="1518234" y="1380694"/>
                </a:cubicBezTo>
                <a:cubicBezTo>
                  <a:pt x="1558524" y="1212528"/>
                  <a:pt x="1612827" y="1009329"/>
                  <a:pt x="1455172" y="918239"/>
                </a:cubicBezTo>
                <a:cubicBezTo>
                  <a:pt x="1297517" y="827149"/>
                  <a:pt x="940165" y="898970"/>
                  <a:pt x="582813" y="823646"/>
                </a:cubicBezTo>
                <a:cubicBezTo>
                  <a:pt x="225461" y="748322"/>
                  <a:pt x="-39048" y="573149"/>
                  <a:pt x="4745" y="466294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D61DC22-524C-FC4E-8170-6C17FB0B2610}"/>
              </a:ext>
            </a:extLst>
          </p:cNvPr>
          <p:cNvSpPr/>
          <p:nvPr/>
        </p:nvSpPr>
        <p:spPr>
          <a:xfrm>
            <a:off x="3973239" y="2703167"/>
            <a:ext cx="3034711" cy="2679249"/>
          </a:xfrm>
          <a:custGeom>
            <a:avLst/>
            <a:gdLst>
              <a:gd name="connsiteX0" fmla="*/ 3793 w 4460625"/>
              <a:gd name="connsiteY0" fmla="*/ 246029 h 2994247"/>
              <a:gd name="connsiteX1" fmla="*/ 802579 w 4460625"/>
              <a:gd name="connsiteY1" fmla="*/ 98884 h 2994247"/>
              <a:gd name="connsiteX2" fmla="*/ 2021779 w 4460625"/>
              <a:gd name="connsiteY2" fmla="*/ 4291 h 2994247"/>
              <a:gd name="connsiteX3" fmla="*/ 3671903 w 4460625"/>
              <a:gd name="connsiteY3" fmla="*/ 67353 h 2994247"/>
              <a:gd name="connsiteX4" fmla="*/ 4439158 w 4460625"/>
              <a:gd name="connsiteY4" fmla="*/ 498277 h 2994247"/>
              <a:gd name="connsiteX5" fmla="*/ 4176400 w 4460625"/>
              <a:gd name="connsiteY5" fmla="*/ 750526 h 2994247"/>
              <a:gd name="connsiteX6" fmla="*/ 3430165 w 4460625"/>
              <a:gd name="connsiteY6" fmla="*/ 792567 h 2994247"/>
              <a:gd name="connsiteX7" fmla="*/ 2515765 w 4460625"/>
              <a:gd name="connsiteY7" fmla="*/ 1149919 h 2994247"/>
              <a:gd name="connsiteX8" fmla="*/ 1895655 w 4460625"/>
              <a:gd name="connsiteY8" fmla="*/ 2264015 h 2994247"/>
              <a:gd name="connsiteX9" fmla="*/ 1716979 w 4460625"/>
              <a:gd name="connsiteY9" fmla="*/ 2989229 h 2994247"/>
              <a:gd name="connsiteX10" fmla="*/ 1138910 w 4460625"/>
              <a:gd name="connsiteY10" fmla="*/ 2547795 h 2994247"/>
              <a:gd name="connsiteX11" fmla="*/ 1170441 w 4460625"/>
              <a:gd name="connsiteY11" fmla="*/ 1843602 h 2994247"/>
              <a:gd name="connsiteX12" fmla="*/ 1485752 w 4460625"/>
              <a:gd name="connsiteY12" fmla="*/ 1286553 h 2994247"/>
              <a:gd name="connsiteX13" fmla="*/ 1412179 w 4460625"/>
              <a:gd name="connsiteY13" fmla="*/ 834608 h 2994247"/>
              <a:gd name="connsiteX14" fmla="*/ 539820 w 4460625"/>
              <a:gd name="connsiteY14" fmla="*/ 740015 h 2994247"/>
              <a:gd name="connsiteX15" fmla="*/ 3793 w 4460625"/>
              <a:gd name="connsiteY15" fmla="*/ 246029 h 2994247"/>
              <a:gd name="connsiteX0" fmla="*/ 3793 w 4460625"/>
              <a:gd name="connsiteY0" fmla="*/ 246029 h 2995609"/>
              <a:gd name="connsiteX1" fmla="*/ 802579 w 4460625"/>
              <a:gd name="connsiteY1" fmla="*/ 98884 h 2995609"/>
              <a:gd name="connsiteX2" fmla="*/ 2021779 w 4460625"/>
              <a:gd name="connsiteY2" fmla="*/ 4291 h 2995609"/>
              <a:gd name="connsiteX3" fmla="*/ 3671903 w 4460625"/>
              <a:gd name="connsiteY3" fmla="*/ 67353 h 2995609"/>
              <a:gd name="connsiteX4" fmla="*/ 4439158 w 4460625"/>
              <a:gd name="connsiteY4" fmla="*/ 498277 h 2995609"/>
              <a:gd name="connsiteX5" fmla="*/ 4176400 w 4460625"/>
              <a:gd name="connsiteY5" fmla="*/ 750526 h 2995609"/>
              <a:gd name="connsiteX6" fmla="*/ 3430165 w 4460625"/>
              <a:gd name="connsiteY6" fmla="*/ 792567 h 2995609"/>
              <a:gd name="connsiteX7" fmla="*/ 2515765 w 4460625"/>
              <a:gd name="connsiteY7" fmla="*/ 1149919 h 2995609"/>
              <a:gd name="connsiteX8" fmla="*/ 2126883 w 4460625"/>
              <a:gd name="connsiteY8" fmla="*/ 2221974 h 2995609"/>
              <a:gd name="connsiteX9" fmla="*/ 1716979 w 4460625"/>
              <a:gd name="connsiteY9" fmla="*/ 2989229 h 2995609"/>
              <a:gd name="connsiteX10" fmla="*/ 1138910 w 4460625"/>
              <a:gd name="connsiteY10" fmla="*/ 2547795 h 2995609"/>
              <a:gd name="connsiteX11" fmla="*/ 1170441 w 4460625"/>
              <a:gd name="connsiteY11" fmla="*/ 1843602 h 2995609"/>
              <a:gd name="connsiteX12" fmla="*/ 1485752 w 4460625"/>
              <a:gd name="connsiteY12" fmla="*/ 1286553 h 2995609"/>
              <a:gd name="connsiteX13" fmla="*/ 1412179 w 4460625"/>
              <a:gd name="connsiteY13" fmla="*/ 834608 h 2995609"/>
              <a:gd name="connsiteX14" fmla="*/ 539820 w 4460625"/>
              <a:gd name="connsiteY14" fmla="*/ 740015 h 2995609"/>
              <a:gd name="connsiteX15" fmla="*/ 3793 w 4460625"/>
              <a:gd name="connsiteY15" fmla="*/ 246029 h 2995609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85752 w 4460625"/>
              <a:gd name="connsiteY12" fmla="*/ 1286553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75241 w 4460625"/>
              <a:gd name="connsiteY12" fmla="*/ 1370635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474 w 4502347"/>
              <a:gd name="connsiteY0" fmla="*/ 382663 h 2933668"/>
              <a:gd name="connsiteX1" fmla="*/ 844301 w 4502347"/>
              <a:gd name="connsiteY1" fmla="*/ 98884 h 2933668"/>
              <a:gd name="connsiteX2" fmla="*/ 2063501 w 4502347"/>
              <a:gd name="connsiteY2" fmla="*/ 4291 h 2933668"/>
              <a:gd name="connsiteX3" fmla="*/ 3713625 w 4502347"/>
              <a:gd name="connsiteY3" fmla="*/ 67353 h 2933668"/>
              <a:gd name="connsiteX4" fmla="*/ 4480880 w 4502347"/>
              <a:gd name="connsiteY4" fmla="*/ 498277 h 2933668"/>
              <a:gd name="connsiteX5" fmla="*/ 4218122 w 4502347"/>
              <a:gd name="connsiteY5" fmla="*/ 750526 h 2933668"/>
              <a:gd name="connsiteX6" fmla="*/ 3471887 w 4502347"/>
              <a:gd name="connsiteY6" fmla="*/ 792567 h 2933668"/>
              <a:gd name="connsiteX7" fmla="*/ 2557487 w 4502347"/>
              <a:gd name="connsiteY7" fmla="*/ 1149919 h 2933668"/>
              <a:gd name="connsiteX8" fmla="*/ 2168605 w 4502347"/>
              <a:gd name="connsiteY8" fmla="*/ 2221974 h 2933668"/>
              <a:gd name="connsiteX9" fmla="*/ 1611557 w 4502347"/>
              <a:gd name="connsiteY9" fmla="*/ 2926167 h 2933668"/>
              <a:gd name="connsiteX10" fmla="*/ 1180632 w 4502347"/>
              <a:gd name="connsiteY10" fmla="*/ 2547795 h 2933668"/>
              <a:gd name="connsiteX11" fmla="*/ 1212163 w 4502347"/>
              <a:gd name="connsiteY11" fmla="*/ 1843602 h 2933668"/>
              <a:gd name="connsiteX12" fmla="*/ 1516963 w 4502347"/>
              <a:gd name="connsiteY12" fmla="*/ 1370635 h 2933668"/>
              <a:gd name="connsiteX13" fmla="*/ 1453901 w 4502347"/>
              <a:gd name="connsiteY13" fmla="*/ 834608 h 2933668"/>
              <a:gd name="connsiteX14" fmla="*/ 581542 w 4502347"/>
              <a:gd name="connsiteY14" fmla="*/ 740015 h 2933668"/>
              <a:gd name="connsiteX15" fmla="*/ 3474 w 4502347"/>
              <a:gd name="connsiteY15" fmla="*/ 382663 h 2933668"/>
              <a:gd name="connsiteX0" fmla="*/ 3474 w 4502347"/>
              <a:gd name="connsiteY0" fmla="*/ 462794 h 3013799"/>
              <a:gd name="connsiteX1" fmla="*/ 844301 w 4502347"/>
              <a:gd name="connsiteY1" fmla="*/ 179015 h 3013799"/>
              <a:gd name="connsiteX2" fmla="*/ 2063501 w 4502347"/>
              <a:gd name="connsiteY2" fmla="*/ 339 h 3013799"/>
              <a:gd name="connsiteX3" fmla="*/ 3713625 w 4502347"/>
              <a:gd name="connsiteY3" fmla="*/ 147484 h 3013799"/>
              <a:gd name="connsiteX4" fmla="*/ 4480880 w 4502347"/>
              <a:gd name="connsiteY4" fmla="*/ 578408 h 3013799"/>
              <a:gd name="connsiteX5" fmla="*/ 4218122 w 4502347"/>
              <a:gd name="connsiteY5" fmla="*/ 830657 h 3013799"/>
              <a:gd name="connsiteX6" fmla="*/ 3471887 w 4502347"/>
              <a:gd name="connsiteY6" fmla="*/ 872698 h 3013799"/>
              <a:gd name="connsiteX7" fmla="*/ 2557487 w 4502347"/>
              <a:gd name="connsiteY7" fmla="*/ 1230050 h 3013799"/>
              <a:gd name="connsiteX8" fmla="*/ 2168605 w 4502347"/>
              <a:gd name="connsiteY8" fmla="*/ 2302105 h 3013799"/>
              <a:gd name="connsiteX9" fmla="*/ 1611557 w 4502347"/>
              <a:gd name="connsiteY9" fmla="*/ 3006298 h 3013799"/>
              <a:gd name="connsiteX10" fmla="*/ 1180632 w 4502347"/>
              <a:gd name="connsiteY10" fmla="*/ 2627926 h 3013799"/>
              <a:gd name="connsiteX11" fmla="*/ 1212163 w 4502347"/>
              <a:gd name="connsiteY11" fmla="*/ 1923733 h 3013799"/>
              <a:gd name="connsiteX12" fmla="*/ 1516963 w 4502347"/>
              <a:gd name="connsiteY12" fmla="*/ 1450766 h 3013799"/>
              <a:gd name="connsiteX13" fmla="*/ 1453901 w 4502347"/>
              <a:gd name="connsiteY13" fmla="*/ 914739 h 3013799"/>
              <a:gd name="connsiteX14" fmla="*/ 581542 w 4502347"/>
              <a:gd name="connsiteY14" fmla="*/ 820146 h 3013799"/>
              <a:gd name="connsiteX15" fmla="*/ 3474 w 4502347"/>
              <a:gd name="connsiteY15" fmla="*/ 462794 h 3013799"/>
              <a:gd name="connsiteX0" fmla="*/ 3474 w 4496839"/>
              <a:gd name="connsiteY0" fmla="*/ 467275 h 3018280"/>
              <a:gd name="connsiteX1" fmla="*/ 844301 w 4496839"/>
              <a:gd name="connsiteY1" fmla="*/ 183496 h 3018280"/>
              <a:gd name="connsiteX2" fmla="*/ 2063501 w 4496839"/>
              <a:gd name="connsiteY2" fmla="*/ 4820 h 3018280"/>
              <a:gd name="connsiteX3" fmla="*/ 3808218 w 4496839"/>
              <a:gd name="connsiteY3" fmla="*/ 99413 h 3018280"/>
              <a:gd name="connsiteX4" fmla="*/ 4480880 w 4496839"/>
              <a:gd name="connsiteY4" fmla="*/ 582889 h 3018280"/>
              <a:gd name="connsiteX5" fmla="*/ 4218122 w 4496839"/>
              <a:gd name="connsiteY5" fmla="*/ 835138 h 3018280"/>
              <a:gd name="connsiteX6" fmla="*/ 3471887 w 4496839"/>
              <a:gd name="connsiteY6" fmla="*/ 877179 h 3018280"/>
              <a:gd name="connsiteX7" fmla="*/ 2557487 w 4496839"/>
              <a:gd name="connsiteY7" fmla="*/ 1234531 h 3018280"/>
              <a:gd name="connsiteX8" fmla="*/ 2168605 w 4496839"/>
              <a:gd name="connsiteY8" fmla="*/ 2306586 h 3018280"/>
              <a:gd name="connsiteX9" fmla="*/ 1611557 w 4496839"/>
              <a:gd name="connsiteY9" fmla="*/ 3010779 h 3018280"/>
              <a:gd name="connsiteX10" fmla="*/ 1180632 w 4496839"/>
              <a:gd name="connsiteY10" fmla="*/ 2632407 h 3018280"/>
              <a:gd name="connsiteX11" fmla="*/ 1212163 w 4496839"/>
              <a:gd name="connsiteY11" fmla="*/ 1928214 h 3018280"/>
              <a:gd name="connsiteX12" fmla="*/ 1516963 w 4496839"/>
              <a:gd name="connsiteY12" fmla="*/ 1455247 h 3018280"/>
              <a:gd name="connsiteX13" fmla="*/ 1453901 w 4496839"/>
              <a:gd name="connsiteY13" fmla="*/ 919220 h 3018280"/>
              <a:gd name="connsiteX14" fmla="*/ 581542 w 4496839"/>
              <a:gd name="connsiteY14" fmla="*/ 824627 h 3018280"/>
              <a:gd name="connsiteX15" fmla="*/ 3474 w 4496839"/>
              <a:gd name="connsiteY15" fmla="*/ 467275 h 3018280"/>
              <a:gd name="connsiteX0" fmla="*/ 3474 w 4516723"/>
              <a:gd name="connsiteY0" fmla="*/ 466294 h 3017299"/>
              <a:gd name="connsiteX1" fmla="*/ 844301 w 4516723"/>
              <a:gd name="connsiteY1" fmla="*/ 182515 h 3017299"/>
              <a:gd name="connsiteX2" fmla="*/ 2063501 w 4516723"/>
              <a:gd name="connsiteY2" fmla="*/ 3839 h 3017299"/>
              <a:gd name="connsiteX3" fmla="*/ 3808218 w 4516723"/>
              <a:gd name="connsiteY3" fmla="*/ 98432 h 3017299"/>
              <a:gd name="connsiteX4" fmla="*/ 4501901 w 4516723"/>
              <a:gd name="connsiteY4" fmla="*/ 518846 h 3017299"/>
              <a:gd name="connsiteX5" fmla="*/ 4218122 w 4516723"/>
              <a:gd name="connsiteY5" fmla="*/ 834157 h 3017299"/>
              <a:gd name="connsiteX6" fmla="*/ 3471887 w 4516723"/>
              <a:gd name="connsiteY6" fmla="*/ 876198 h 3017299"/>
              <a:gd name="connsiteX7" fmla="*/ 2557487 w 4516723"/>
              <a:gd name="connsiteY7" fmla="*/ 1233550 h 3017299"/>
              <a:gd name="connsiteX8" fmla="*/ 2168605 w 4516723"/>
              <a:gd name="connsiteY8" fmla="*/ 2305605 h 3017299"/>
              <a:gd name="connsiteX9" fmla="*/ 1611557 w 4516723"/>
              <a:gd name="connsiteY9" fmla="*/ 3009798 h 3017299"/>
              <a:gd name="connsiteX10" fmla="*/ 1180632 w 4516723"/>
              <a:gd name="connsiteY10" fmla="*/ 2631426 h 3017299"/>
              <a:gd name="connsiteX11" fmla="*/ 1212163 w 4516723"/>
              <a:gd name="connsiteY11" fmla="*/ 1927233 h 3017299"/>
              <a:gd name="connsiteX12" fmla="*/ 1516963 w 4516723"/>
              <a:gd name="connsiteY12" fmla="*/ 1454266 h 3017299"/>
              <a:gd name="connsiteX13" fmla="*/ 1453901 w 4516723"/>
              <a:gd name="connsiteY13" fmla="*/ 918239 h 3017299"/>
              <a:gd name="connsiteX14" fmla="*/ 581542 w 4516723"/>
              <a:gd name="connsiteY14" fmla="*/ 823646 h 3017299"/>
              <a:gd name="connsiteX15" fmla="*/ 3474 w 4516723"/>
              <a:gd name="connsiteY15" fmla="*/ 466294 h 3017299"/>
              <a:gd name="connsiteX0" fmla="*/ 3474 w 4507637"/>
              <a:gd name="connsiteY0" fmla="*/ 466294 h 3017299"/>
              <a:gd name="connsiteX1" fmla="*/ 844301 w 4507637"/>
              <a:gd name="connsiteY1" fmla="*/ 182515 h 3017299"/>
              <a:gd name="connsiteX2" fmla="*/ 2063501 w 4507637"/>
              <a:gd name="connsiteY2" fmla="*/ 3839 h 3017299"/>
              <a:gd name="connsiteX3" fmla="*/ 3808218 w 4507637"/>
              <a:gd name="connsiteY3" fmla="*/ 98432 h 3017299"/>
              <a:gd name="connsiteX4" fmla="*/ 4501901 w 4507637"/>
              <a:gd name="connsiteY4" fmla="*/ 518846 h 3017299"/>
              <a:gd name="connsiteX5" fmla="*/ 4102509 w 4507637"/>
              <a:gd name="connsiteY5" fmla="*/ 781606 h 3017299"/>
              <a:gd name="connsiteX6" fmla="*/ 3471887 w 4507637"/>
              <a:gd name="connsiteY6" fmla="*/ 876198 h 3017299"/>
              <a:gd name="connsiteX7" fmla="*/ 2557487 w 4507637"/>
              <a:gd name="connsiteY7" fmla="*/ 1233550 h 3017299"/>
              <a:gd name="connsiteX8" fmla="*/ 2168605 w 4507637"/>
              <a:gd name="connsiteY8" fmla="*/ 2305605 h 3017299"/>
              <a:gd name="connsiteX9" fmla="*/ 1611557 w 4507637"/>
              <a:gd name="connsiteY9" fmla="*/ 3009798 h 3017299"/>
              <a:gd name="connsiteX10" fmla="*/ 1180632 w 4507637"/>
              <a:gd name="connsiteY10" fmla="*/ 2631426 h 3017299"/>
              <a:gd name="connsiteX11" fmla="*/ 1212163 w 4507637"/>
              <a:gd name="connsiteY11" fmla="*/ 1927233 h 3017299"/>
              <a:gd name="connsiteX12" fmla="*/ 1516963 w 4507637"/>
              <a:gd name="connsiteY12" fmla="*/ 1454266 h 3017299"/>
              <a:gd name="connsiteX13" fmla="*/ 1453901 w 4507637"/>
              <a:gd name="connsiteY13" fmla="*/ 918239 h 3017299"/>
              <a:gd name="connsiteX14" fmla="*/ 581542 w 4507637"/>
              <a:gd name="connsiteY14" fmla="*/ 823646 h 3017299"/>
              <a:gd name="connsiteX15" fmla="*/ 3474 w 4507637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57487 w 4508169"/>
              <a:gd name="connsiteY7" fmla="*/ 1233550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89018 w 4508169"/>
              <a:gd name="connsiteY7" fmla="*/ 1380695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3474 w 4508169"/>
              <a:gd name="connsiteY0" fmla="*/ 466294 h 4649416"/>
              <a:gd name="connsiteX1" fmla="*/ 844301 w 4508169"/>
              <a:gd name="connsiteY1" fmla="*/ 182515 h 4649416"/>
              <a:gd name="connsiteX2" fmla="*/ 2063501 w 4508169"/>
              <a:gd name="connsiteY2" fmla="*/ 3839 h 4649416"/>
              <a:gd name="connsiteX3" fmla="*/ 3808218 w 4508169"/>
              <a:gd name="connsiteY3" fmla="*/ 98432 h 4649416"/>
              <a:gd name="connsiteX4" fmla="*/ 4501901 w 4508169"/>
              <a:gd name="connsiteY4" fmla="*/ 518846 h 4649416"/>
              <a:gd name="connsiteX5" fmla="*/ 4102509 w 4508169"/>
              <a:gd name="connsiteY5" fmla="*/ 781606 h 4649416"/>
              <a:gd name="connsiteX6" fmla="*/ 3303721 w 4508169"/>
              <a:gd name="connsiteY6" fmla="*/ 928749 h 4649416"/>
              <a:gd name="connsiteX7" fmla="*/ 2589018 w 4508169"/>
              <a:gd name="connsiteY7" fmla="*/ 1380695 h 4649416"/>
              <a:gd name="connsiteX8" fmla="*/ 2168605 w 4508169"/>
              <a:gd name="connsiteY8" fmla="*/ 2305605 h 4649416"/>
              <a:gd name="connsiteX9" fmla="*/ 1148449 w 4508169"/>
              <a:gd name="connsiteY9" fmla="*/ 4648082 h 4649416"/>
              <a:gd name="connsiteX10" fmla="*/ 1180632 w 4508169"/>
              <a:gd name="connsiteY10" fmla="*/ 2631426 h 4649416"/>
              <a:gd name="connsiteX11" fmla="*/ 1212163 w 4508169"/>
              <a:gd name="connsiteY11" fmla="*/ 1927233 h 4649416"/>
              <a:gd name="connsiteX12" fmla="*/ 1516963 w 4508169"/>
              <a:gd name="connsiteY12" fmla="*/ 1454266 h 4649416"/>
              <a:gd name="connsiteX13" fmla="*/ 1453901 w 4508169"/>
              <a:gd name="connsiteY13" fmla="*/ 918239 h 4649416"/>
              <a:gd name="connsiteX14" fmla="*/ 581542 w 4508169"/>
              <a:gd name="connsiteY14" fmla="*/ 823646 h 4649416"/>
              <a:gd name="connsiteX15" fmla="*/ 3474 w 4508169"/>
              <a:gd name="connsiteY15" fmla="*/ 466294 h 4649416"/>
              <a:gd name="connsiteX0" fmla="*/ 3474 w 4508169"/>
              <a:gd name="connsiteY0" fmla="*/ 466294 h 4648533"/>
              <a:gd name="connsiteX1" fmla="*/ 844301 w 4508169"/>
              <a:gd name="connsiteY1" fmla="*/ 182515 h 4648533"/>
              <a:gd name="connsiteX2" fmla="*/ 2063501 w 4508169"/>
              <a:gd name="connsiteY2" fmla="*/ 3839 h 4648533"/>
              <a:gd name="connsiteX3" fmla="*/ 3808218 w 4508169"/>
              <a:gd name="connsiteY3" fmla="*/ 98432 h 4648533"/>
              <a:gd name="connsiteX4" fmla="*/ 4501901 w 4508169"/>
              <a:gd name="connsiteY4" fmla="*/ 518846 h 4648533"/>
              <a:gd name="connsiteX5" fmla="*/ 4102509 w 4508169"/>
              <a:gd name="connsiteY5" fmla="*/ 781606 h 4648533"/>
              <a:gd name="connsiteX6" fmla="*/ 3303721 w 4508169"/>
              <a:gd name="connsiteY6" fmla="*/ 928749 h 4648533"/>
              <a:gd name="connsiteX7" fmla="*/ 2589018 w 4508169"/>
              <a:gd name="connsiteY7" fmla="*/ 1380695 h 4648533"/>
              <a:gd name="connsiteX8" fmla="*/ 2137731 w 4508169"/>
              <a:gd name="connsiteY8" fmla="*/ 2802612 h 4648533"/>
              <a:gd name="connsiteX9" fmla="*/ 1148449 w 4508169"/>
              <a:gd name="connsiteY9" fmla="*/ 4648082 h 4648533"/>
              <a:gd name="connsiteX10" fmla="*/ 1180632 w 4508169"/>
              <a:gd name="connsiteY10" fmla="*/ 2631426 h 4648533"/>
              <a:gd name="connsiteX11" fmla="*/ 1212163 w 4508169"/>
              <a:gd name="connsiteY11" fmla="*/ 1927233 h 4648533"/>
              <a:gd name="connsiteX12" fmla="*/ 1516963 w 4508169"/>
              <a:gd name="connsiteY12" fmla="*/ 1454266 h 4648533"/>
              <a:gd name="connsiteX13" fmla="*/ 1453901 w 4508169"/>
              <a:gd name="connsiteY13" fmla="*/ 918239 h 4648533"/>
              <a:gd name="connsiteX14" fmla="*/ 581542 w 4508169"/>
              <a:gd name="connsiteY14" fmla="*/ 823646 h 4648533"/>
              <a:gd name="connsiteX15" fmla="*/ 3474 w 4508169"/>
              <a:gd name="connsiteY15" fmla="*/ 466294 h 4648533"/>
              <a:gd name="connsiteX0" fmla="*/ 3474 w 4508169"/>
              <a:gd name="connsiteY0" fmla="*/ 466294 h 4651745"/>
              <a:gd name="connsiteX1" fmla="*/ 844301 w 4508169"/>
              <a:gd name="connsiteY1" fmla="*/ 182515 h 4651745"/>
              <a:gd name="connsiteX2" fmla="*/ 2063501 w 4508169"/>
              <a:gd name="connsiteY2" fmla="*/ 3839 h 4651745"/>
              <a:gd name="connsiteX3" fmla="*/ 3808218 w 4508169"/>
              <a:gd name="connsiteY3" fmla="*/ 98432 h 4651745"/>
              <a:gd name="connsiteX4" fmla="*/ 4501901 w 4508169"/>
              <a:gd name="connsiteY4" fmla="*/ 518846 h 4651745"/>
              <a:gd name="connsiteX5" fmla="*/ 4102509 w 4508169"/>
              <a:gd name="connsiteY5" fmla="*/ 781606 h 4651745"/>
              <a:gd name="connsiteX6" fmla="*/ 3303721 w 4508169"/>
              <a:gd name="connsiteY6" fmla="*/ 928749 h 4651745"/>
              <a:gd name="connsiteX7" fmla="*/ 2589018 w 4508169"/>
              <a:gd name="connsiteY7" fmla="*/ 1380695 h 4651745"/>
              <a:gd name="connsiteX8" fmla="*/ 2137731 w 4508169"/>
              <a:gd name="connsiteY8" fmla="*/ 2802612 h 4651745"/>
              <a:gd name="connsiteX9" fmla="*/ 1148449 w 4508169"/>
              <a:gd name="connsiteY9" fmla="*/ 4648082 h 4651745"/>
              <a:gd name="connsiteX10" fmla="*/ 1010825 w 4508169"/>
              <a:gd name="connsiteY10" fmla="*/ 3238879 h 4651745"/>
              <a:gd name="connsiteX11" fmla="*/ 1212163 w 4508169"/>
              <a:gd name="connsiteY11" fmla="*/ 1927233 h 4651745"/>
              <a:gd name="connsiteX12" fmla="*/ 1516963 w 4508169"/>
              <a:gd name="connsiteY12" fmla="*/ 1454266 h 4651745"/>
              <a:gd name="connsiteX13" fmla="*/ 1453901 w 4508169"/>
              <a:gd name="connsiteY13" fmla="*/ 918239 h 4651745"/>
              <a:gd name="connsiteX14" fmla="*/ 581542 w 4508169"/>
              <a:gd name="connsiteY14" fmla="*/ 823646 h 4651745"/>
              <a:gd name="connsiteX15" fmla="*/ 3474 w 4508169"/>
              <a:gd name="connsiteY15" fmla="*/ 466294 h 4651745"/>
              <a:gd name="connsiteX0" fmla="*/ 3474 w 4508169"/>
              <a:gd name="connsiteY0" fmla="*/ 466294 h 4651675"/>
              <a:gd name="connsiteX1" fmla="*/ 844301 w 4508169"/>
              <a:gd name="connsiteY1" fmla="*/ 182515 h 4651675"/>
              <a:gd name="connsiteX2" fmla="*/ 2063501 w 4508169"/>
              <a:gd name="connsiteY2" fmla="*/ 3839 h 4651675"/>
              <a:gd name="connsiteX3" fmla="*/ 3808218 w 4508169"/>
              <a:gd name="connsiteY3" fmla="*/ 98432 h 4651675"/>
              <a:gd name="connsiteX4" fmla="*/ 4501901 w 4508169"/>
              <a:gd name="connsiteY4" fmla="*/ 518846 h 4651675"/>
              <a:gd name="connsiteX5" fmla="*/ 4102509 w 4508169"/>
              <a:gd name="connsiteY5" fmla="*/ 781606 h 4651675"/>
              <a:gd name="connsiteX6" fmla="*/ 3303721 w 4508169"/>
              <a:gd name="connsiteY6" fmla="*/ 928749 h 4651675"/>
              <a:gd name="connsiteX7" fmla="*/ 2589018 w 4508169"/>
              <a:gd name="connsiteY7" fmla="*/ 1380695 h 4651675"/>
              <a:gd name="connsiteX8" fmla="*/ 2137731 w 4508169"/>
              <a:gd name="connsiteY8" fmla="*/ 2802612 h 4651675"/>
              <a:gd name="connsiteX9" fmla="*/ 1148449 w 4508169"/>
              <a:gd name="connsiteY9" fmla="*/ 4648082 h 4651675"/>
              <a:gd name="connsiteX10" fmla="*/ 1010825 w 4508169"/>
              <a:gd name="connsiteY10" fmla="*/ 3238879 h 4651675"/>
              <a:gd name="connsiteX11" fmla="*/ 1397406 w 4508169"/>
              <a:gd name="connsiteY11" fmla="*/ 2056088 h 4651675"/>
              <a:gd name="connsiteX12" fmla="*/ 1516963 w 4508169"/>
              <a:gd name="connsiteY12" fmla="*/ 1454266 h 4651675"/>
              <a:gd name="connsiteX13" fmla="*/ 1453901 w 4508169"/>
              <a:gd name="connsiteY13" fmla="*/ 918239 h 4651675"/>
              <a:gd name="connsiteX14" fmla="*/ 581542 w 4508169"/>
              <a:gd name="connsiteY14" fmla="*/ 823646 h 4651675"/>
              <a:gd name="connsiteX15" fmla="*/ 3474 w 4508169"/>
              <a:gd name="connsiteY15" fmla="*/ 466294 h 4651675"/>
              <a:gd name="connsiteX0" fmla="*/ 3474 w 4508169"/>
              <a:gd name="connsiteY0" fmla="*/ 466294 h 4652027"/>
              <a:gd name="connsiteX1" fmla="*/ 844301 w 4508169"/>
              <a:gd name="connsiteY1" fmla="*/ 182515 h 4652027"/>
              <a:gd name="connsiteX2" fmla="*/ 2063501 w 4508169"/>
              <a:gd name="connsiteY2" fmla="*/ 3839 h 4652027"/>
              <a:gd name="connsiteX3" fmla="*/ 3808218 w 4508169"/>
              <a:gd name="connsiteY3" fmla="*/ 98432 h 4652027"/>
              <a:gd name="connsiteX4" fmla="*/ 4501901 w 4508169"/>
              <a:gd name="connsiteY4" fmla="*/ 518846 h 4652027"/>
              <a:gd name="connsiteX5" fmla="*/ 4102509 w 4508169"/>
              <a:gd name="connsiteY5" fmla="*/ 781606 h 4652027"/>
              <a:gd name="connsiteX6" fmla="*/ 3303721 w 4508169"/>
              <a:gd name="connsiteY6" fmla="*/ 928749 h 4652027"/>
              <a:gd name="connsiteX7" fmla="*/ 2589018 w 4508169"/>
              <a:gd name="connsiteY7" fmla="*/ 1380695 h 4652027"/>
              <a:gd name="connsiteX8" fmla="*/ 2137731 w 4508169"/>
              <a:gd name="connsiteY8" fmla="*/ 2802612 h 4652027"/>
              <a:gd name="connsiteX9" fmla="*/ 1148449 w 4508169"/>
              <a:gd name="connsiteY9" fmla="*/ 4648082 h 4652027"/>
              <a:gd name="connsiteX10" fmla="*/ 1010825 w 4508169"/>
              <a:gd name="connsiteY10" fmla="*/ 3238879 h 4652027"/>
              <a:gd name="connsiteX11" fmla="*/ 1516963 w 4508169"/>
              <a:gd name="connsiteY11" fmla="*/ 1454266 h 4652027"/>
              <a:gd name="connsiteX12" fmla="*/ 1453901 w 4508169"/>
              <a:gd name="connsiteY12" fmla="*/ 918239 h 4652027"/>
              <a:gd name="connsiteX13" fmla="*/ 581542 w 4508169"/>
              <a:gd name="connsiteY13" fmla="*/ 823646 h 4652027"/>
              <a:gd name="connsiteX14" fmla="*/ 3474 w 4508169"/>
              <a:gd name="connsiteY14" fmla="*/ 466294 h 4652027"/>
              <a:gd name="connsiteX0" fmla="*/ 3562 w 4508257"/>
              <a:gd name="connsiteY0" fmla="*/ 466294 h 4652027"/>
              <a:gd name="connsiteX1" fmla="*/ 844389 w 4508257"/>
              <a:gd name="connsiteY1" fmla="*/ 182515 h 4652027"/>
              <a:gd name="connsiteX2" fmla="*/ 2063589 w 4508257"/>
              <a:gd name="connsiteY2" fmla="*/ 3839 h 4652027"/>
              <a:gd name="connsiteX3" fmla="*/ 3808306 w 4508257"/>
              <a:gd name="connsiteY3" fmla="*/ 98432 h 4652027"/>
              <a:gd name="connsiteX4" fmla="*/ 4501989 w 4508257"/>
              <a:gd name="connsiteY4" fmla="*/ 518846 h 4652027"/>
              <a:gd name="connsiteX5" fmla="*/ 4102597 w 4508257"/>
              <a:gd name="connsiteY5" fmla="*/ 781606 h 4652027"/>
              <a:gd name="connsiteX6" fmla="*/ 3303809 w 4508257"/>
              <a:gd name="connsiteY6" fmla="*/ 928749 h 4652027"/>
              <a:gd name="connsiteX7" fmla="*/ 2589106 w 4508257"/>
              <a:gd name="connsiteY7" fmla="*/ 1380695 h 4652027"/>
              <a:gd name="connsiteX8" fmla="*/ 2137819 w 4508257"/>
              <a:gd name="connsiteY8" fmla="*/ 2802612 h 4652027"/>
              <a:gd name="connsiteX9" fmla="*/ 1148537 w 4508257"/>
              <a:gd name="connsiteY9" fmla="*/ 4648082 h 4652027"/>
              <a:gd name="connsiteX10" fmla="*/ 1010913 w 4508257"/>
              <a:gd name="connsiteY10" fmla="*/ 3238879 h 4652027"/>
              <a:gd name="connsiteX11" fmla="*/ 1517051 w 4508257"/>
              <a:gd name="connsiteY11" fmla="*/ 1454266 h 4652027"/>
              <a:gd name="connsiteX12" fmla="*/ 581630 w 4508257"/>
              <a:gd name="connsiteY12" fmla="*/ 823646 h 4652027"/>
              <a:gd name="connsiteX13" fmla="*/ 3562 w 4508257"/>
              <a:gd name="connsiteY13" fmla="*/ 466294 h 4652027"/>
              <a:gd name="connsiteX0" fmla="*/ 3562 w 4611753"/>
              <a:gd name="connsiteY0" fmla="*/ 474256 h 4659989"/>
              <a:gd name="connsiteX1" fmla="*/ 844389 w 4611753"/>
              <a:gd name="connsiteY1" fmla="*/ 190477 h 4659989"/>
              <a:gd name="connsiteX2" fmla="*/ 2063589 w 4611753"/>
              <a:gd name="connsiteY2" fmla="*/ 11801 h 4659989"/>
              <a:gd name="connsiteX3" fmla="*/ 4501989 w 4611753"/>
              <a:gd name="connsiteY3" fmla="*/ 526808 h 4659989"/>
              <a:gd name="connsiteX4" fmla="*/ 4102597 w 4611753"/>
              <a:gd name="connsiteY4" fmla="*/ 789568 h 4659989"/>
              <a:gd name="connsiteX5" fmla="*/ 3303809 w 4611753"/>
              <a:gd name="connsiteY5" fmla="*/ 936711 h 4659989"/>
              <a:gd name="connsiteX6" fmla="*/ 2589106 w 4611753"/>
              <a:gd name="connsiteY6" fmla="*/ 1388657 h 4659989"/>
              <a:gd name="connsiteX7" fmla="*/ 2137819 w 4611753"/>
              <a:gd name="connsiteY7" fmla="*/ 2810574 h 4659989"/>
              <a:gd name="connsiteX8" fmla="*/ 1148537 w 4611753"/>
              <a:gd name="connsiteY8" fmla="*/ 4656044 h 4659989"/>
              <a:gd name="connsiteX9" fmla="*/ 1010913 w 4611753"/>
              <a:gd name="connsiteY9" fmla="*/ 3246841 h 4659989"/>
              <a:gd name="connsiteX10" fmla="*/ 1517051 w 4611753"/>
              <a:gd name="connsiteY10" fmla="*/ 1462228 h 4659989"/>
              <a:gd name="connsiteX11" fmla="*/ 581630 w 4611753"/>
              <a:gd name="connsiteY11" fmla="*/ 831608 h 4659989"/>
              <a:gd name="connsiteX12" fmla="*/ 3562 w 4611753"/>
              <a:gd name="connsiteY12" fmla="*/ 474256 h 4659989"/>
              <a:gd name="connsiteX0" fmla="*/ 3562 w 4563690"/>
              <a:gd name="connsiteY0" fmla="*/ 509518 h 4695251"/>
              <a:gd name="connsiteX1" fmla="*/ 844389 w 4563690"/>
              <a:gd name="connsiteY1" fmla="*/ 225739 h 4695251"/>
              <a:gd name="connsiteX2" fmla="*/ 2789126 w 4563690"/>
              <a:gd name="connsiteY2" fmla="*/ 10247 h 4695251"/>
              <a:gd name="connsiteX3" fmla="*/ 4501989 w 4563690"/>
              <a:gd name="connsiteY3" fmla="*/ 562070 h 4695251"/>
              <a:gd name="connsiteX4" fmla="*/ 4102597 w 4563690"/>
              <a:gd name="connsiteY4" fmla="*/ 824830 h 4695251"/>
              <a:gd name="connsiteX5" fmla="*/ 3303809 w 4563690"/>
              <a:gd name="connsiteY5" fmla="*/ 971973 h 4695251"/>
              <a:gd name="connsiteX6" fmla="*/ 2589106 w 4563690"/>
              <a:gd name="connsiteY6" fmla="*/ 1423919 h 4695251"/>
              <a:gd name="connsiteX7" fmla="*/ 2137819 w 4563690"/>
              <a:gd name="connsiteY7" fmla="*/ 2845836 h 4695251"/>
              <a:gd name="connsiteX8" fmla="*/ 1148537 w 4563690"/>
              <a:gd name="connsiteY8" fmla="*/ 4691306 h 4695251"/>
              <a:gd name="connsiteX9" fmla="*/ 1010913 w 4563690"/>
              <a:gd name="connsiteY9" fmla="*/ 3282103 h 4695251"/>
              <a:gd name="connsiteX10" fmla="*/ 1517051 w 4563690"/>
              <a:gd name="connsiteY10" fmla="*/ 1497490 h 4695251"/>
              <a:gd name="connsiteX11" fmla="*/ 581630 w 4563690"/>
              <a:gd name="connsiteY11" fmla="*/ 866870 h 4695251"/>
              <a:gd name="connsiteX12" fmla="*/ 3562 w 4563690"/>
              <a:gd name="connsiteY12" fmla="*/ 509518 h 4695251"/>
              <a:gd name="connsiteX0" fmla="*/ 3562 w 4507361"/>
              <a:gd name="connsiteY0" fmla="*/ 509520 h 4695253"/>
              <a:gd name="connsiteX1" fmla="*/ 844389 w 4507361"/>
              <a:gd name="connsiteY1" fmla="*/ 225741 h 4695253"/>
              <a:gd name="connsiteX2" fmla="*/ 2789126 w 4507361"/>
              <a:gd name="connsiteY2" fmla="*/ 10249 h 4695253"/>
              <a:gd name="connsiteX3" fmla="*/ 4501989 w 4507361"/>
              <a:gd name="connsiteY3" fmla="*/ 562072 h 4695253"/>
              <a:gd name="connsiteX4" fmla="*/ 3303809 w 4507361"/>
              <a:gd name="connsiteY4" fmla="*/ 971975 h 4695253"/>
              <a:gd name="connsiteX5" fmla="*/ 2589106 w 4507361"/>
              <a:gd name="connsiteY5" fmla="*/ 1423921 h 4695253"/>
              <a:gd name="connsiteX6" fmla="*/ 2137819 w 4507361"/>
              <a:gd name="connsiteY6" fmla="*/ 2845838 h 4695253"/>
              <a:gd name="connsiteX7" fmla="*/ 1148537 w 4507361"/>
              <a:gd name="connsiteY7" fmla="*/ 4691308 h 4695253"/>
              <a:gd name="connsiteX8" fmla="*/ 1010913 w 4507361"/>
              <a:gd name="connsiteY8" fmla="*/ 3282105 h 4695253"/>
              <a:gd name="connsiteX9" fmla="*/ 1517051 w 4507361"/>
              <a:gd name="connsiteY9" fmla="*/ 1497492 h 4695253"/>
              <a:gd name="connsiteX10" fmla="*/ 581630 w 4507361"/>
              <a:gd name="connsiteY10" fmla="*/ 866872 h 4695253"/>
              <a:gd name="connsiteX11" fmla="*/ 3562 w 4507361"/>
              <a:gd name="connsiteY11" fmla="*/ 509520 h 4695253"/>
              <a:gd name="connsiteX0" fmla="*/ 3562 w 4509978"/>
              <a:gd name="connsiteY0" fmla="*/ 509520 h 4695253"/>
              <a:gd name="connsiteX1" fmla="*/ 844389 w 4509978"/>
              <a:gd name="connsiteY1" fmla="*/ 225741 h 4695253"/>
              <a:gd name="connsiteX2" fmla="*/ 2789126 w 4509978"/>
              <a:gd name="connsiteY2" fmla="*/ 10249 h 4695253"/>
              <a:gd name="connsiteX3" fmla="*/ 4501989 w 4509978"/>
              <a:gd name="connsiteY3" fmla="*/ 562072 h 4695253"/>
              <a:gd name="connsiteX4" fmla="*/ 3396432 w 4509978"/>
              <a:gd name="connsiteY4" fmla="*/ 1064012 h 4695253"/>
              <a:gd name="connsiteX5" fmla="*/ 2589106 w 4509978"/>
              <a:gd name="connsiteY5" fmla="*/ 1423921 h 4695253"/>
              <a:gd name="connsiteX6" fmla="*/ 2137819 w 4509978"/>
              <a:gd name="connsiteY6" fmla="*/ 2845838 h 4695253"/>
              <a:gd name="connsiteX7" fmla="*/ 1148537 w 4509978"/>
              <a:gd name="connsiteY7" fmla="*/ 4691308 h 4695253"/>
              <a:gd name="connsiteX8" fmla="*/ 1010913 w 4509978"/>
              <a:gd name="connsiteY8" fmla="*/ 3282105 h 4695253"/>
              <a:gd name="connsiteX9" fmla="*/ 1517051 w 4509978"/>
              <a:gd name="connsiteY9" fmla="*/ 1497492 h 4695253"/>
              <a:gd name="connsiteX10" fmla="*/ 581630 w 4509978"/>
              <a:gd name="connsiteY10" fmla="*/ 866872 h 4695253"/>
              <a:gd name="connsiteX11" fmla="*/ 3562 w 4509978"/>
              <a:gd name="connsiteY11" fmla="*/ 509520 h 4695253"/>
              <a:gd name="connsiteX0" fmla="*/ 3562 w 4448682"/>
              <a:gd name="connsiteY0" fmla="*/ 501448 h 4687181"/>
              <a:gd name="connsiteX1" fmla="*/ 844389 w 4448682"/>
              <a:gd name="connsiteY1" fmla="*/ 217669 h 4687181"/>
              <a:gd name="connsiteX2" fmla="*/ 2789126 w 4448682"/>
              <a:gd name="connsiteY2" fmla="*/ 2177 h 4687181"/>
              <a:gd name="connsiteX3" fmla="*/ 4440241 w 4448682"/>
              <a:gd name="connsiteY3" fmla="*/ 351514 h 4687181"/>
              <a:gd name="connsiteX4" fmla="*/ 3396432 w 4448682"/>
              <a:gd name="connsiteY4" fmla="*/ 1055940 h 4687181"/>
              <a:gd name="connsiteX5" fmla="*/ 2589106 w 4448682"/>
              <a:gd name="connsiteY5" fmla="*/ 1415849 h 4687181"/>
              <a:gd name="connsiteX6" fmla="*/ 2137819 w 4448682"/>
              <a:gd name="connsiteY6" fmla="*/ 2837766 h 4687181"/>
              <a:gd name="connsiteX7" fmla="*/ 1148537 w 4448682"/>
              <a:gd name="connsiteY7" fmla="*/ 4683236 h 4687181"/>
              <a:gd name="connsiteX8" fmla="*/ 1010913 w 4448682"/>
              <a:gd name="connsiteY8" fmla="*/ 3274033 h 4687181"/>
              <a:gd name="connsiteX9" fmla="*/ 1517051 w 4448682"/>
              <a:gd name="connsiteY9" fmla="*/ 1489420 h 4687181"/>
              <a:gd name="connsiteX10" fmla="*/ 581630 w 4448682"/>
              <a:gd name="connsiteY10" fmla="*/ 858800 h 4687181"/>
              <a:gd name="connsiteX11" fmla="*/ 3562 w 4448682"/>
              <a:gd name="connsiteY11" fmla="*/ 501448 h 4687181"/>
              <a:gd name="connsiteX0" fmla="*/ 7561 w 4452680"/>
              <a:gd name="connsiteY0" fmla="*/ 506672 h 4692405"/>
              <a:gd name="connsiteX1" fmla="*/ 987321 w 4452680"/>
              <a:gd name="connsiteY1" fmla="*/ 149263 h 4692405"/>
              <a:gd name="connsiteX2" fmla="*/ 2793125 w 4452680"/>
              <a:gd name="connsiteY2" fmla="*/ 7401 h 4692405"/>
              <a:gd name="connsiteX3" fmla="*/ 4444240 w 4452680"/>
              <a:gd name="connsiteY3" fmla="*/ 356738 h 4692405"/>
              <a:gd name="connsiteX4" fmla="*/ 3400431 w 4452680"/>
              <a:gd name="connsiteY4" fmla="*/ 1061164 h 4692405"/>
              <a:gd name="connsiteX5" fmla="*/ 2593105 w 4452680"/>
              <a:gd name="connsiteY5" fmla="*/ 1421073 h 4692405"/>
              <a:gd name="connsiteX6" fmla="*/ 2141818 w 4452680"/>
              <a:gd name="connsiteY6" fmla="*/ 2842990 h 4692405"/>
              <a:gd name="connsiteX7" fmla="*/ 1152536 w 4452680"/>
              <a:gd name="connsiteY7" fmla="*/ 4688460 h 4692405"/>
              <a:gd name="connsiteX8" fmla="*/ 1014912 w 4452680"/>
              <a:gd name="connsiteY8" fmla="*/ 3279257 h 4692405"/>
              <a:gd name="connsiteX9" fmla="*/ 1521050 w 4452680"/>
              <a:gd name="connsiteY9" fmla="*/ 1494644 h 4692405"/>
              <a:gd name="connsiteX10" fmla="*/ 585629 w 4452680"/>
              <a:gd name="connsiteY10" fmla="*/ 864024 h 4692405"/>
              <a:gd name="connsiteX11" fmla="*/ 7561 w 4452680"/>
              <a:gd name="connsiteY11" fmla="*/ 506672 h 4692405"/>
              <a:gd name="connsiteX0" fmla="*/ 7521 w 4452640"/>
              <a:gd name="connsiteY0" fmla="*/ 506672 h 4692405"/>
              <a:gd name="connsiteX1" fmla="*/ 987281 w 4452640"/>
              <a:gd name="connsiteY1" fmla="*/ 149263 h 4692405"/>
              <a:gd name="connsiteX2" fmla="*/ 2793085 w 4452640"/>
              <a:gd name="connsiteY2" fmla="*/ 7401 h 4692405"/>
              <a:gd name="connsiteX3" fmla="*/ 4444200 w 4452640"/>
              <a:gd name="connsiteY3" fmla="*/ 356738 h 4692405"/>
              <a:gd name="connsiteX4" fmla="*/ 3400391 w 4452640"/>
              <a:gd name="connsiteY4" fmla="*/ 1061164 h 4692405"/>
              <a:gd name="connsiteX5" fmla="*/ 2593065 w 4452640"/>
              <a:gd name="connsiteY5" fmla="*/ 1421073 h 4692405"/>
              <a:gd name="connsiteX6" fmla="*/ 2141778 w 4452640"/>
              <a:gd name="connsiteY6" fmla="*/ 2842990 h 4692405"/>
              <a:gd name="connsiteX7" fmla="*/ 1152496 w 4452640"/>
              <a:gd name="connsiteY7" fmla="*/ 4688460 h 4692405"/>
              <a:gd name="connsiteX8" fmla="*/ 1014872 w 4452640"/>
              <a:gd name="connsiteY8" fmla="*/ 3279257 h 4692405"/>
              <a:gd name="connsiteX9" fmla="*/ 1505573 w 4452640"/>
              <a:gd name="connsiteY9" fmla="*/ 1494643 h 4692405"/>
              <a:gd name="connsiteX10" fmla="*/ 585589 w 4452640"/>
              <a:gd name="connsiteY10" fmla="*/ 864024 h 4692405"/>
              <a:gd name="connsiteX11" fmla="*/ 7521 w 4452640"/>
              <a:gd name="connsiteY11" fmla="*/ 506672 h 4692405"/>
              <a:gd name="connsiteX0" fmla="*/ 7521 w 4452640"/>
              <a:gd name="connsiteY0" fmla="*/ 506672 h 4692405"/>
              <a:gd name="connsiteX1" fmla="*/ 987281 w 4452640"/>
              <a:gd name="connsiteY1" fmla="*/ 149263 h 4692405"/>
              <a:gd name="connsiteX2" fmla="*/ 2793085 w 4452640"/>
              <a:gd name="connsiteY2" fmla="*/ 7401 h 4692405"/>
              <a:gd name="connsiteX3" fmla="*/ 4444200 w 4452640"/>
              <a:gd name="connsiteY3" fmla="*/ 356738 h 4692405"/>
              <a:gd name="connsiteX4" fmla="*/ 3400391 w 4452640"/>
              <a:gd name="connsiteY4" fmla="*/ 1061164 h 4692405"/>
              <a:gd name="connsiteX5" fmla="*/ 2593065 w 4452640"/>
              <a:gd name="connsiteY5" fmla="*/ 1421073 h 4692405"/>
              <a:gd name="connsiteX6" fmla="*/ 2141778 w 4452640"/>
              <a:gd name="connsiteY6" fmla="*/ 2842990 h 4692405"/>
              <a:gd name="connsiteX7" fmla="*/ 1152496 w 4452640"/>
              <a:gd name="connsiteY7" fmla="*/ 4688460 h 4692405"/>
              <a:gd name="connsiteX8" fmla="*/ 1014872 w 4452640"/>
              <a:gd name="connsiteY8" fmla="*/ 3279257 h 4692405"/>
              <a:gd name="connsiteX9" fmla="*/ 1505573 w 4452640"/>
              <a:gd name="connsiteY9" fmla="*/ 1494643 h 4692405"/>
              <a:gd name="connsiteX10" fmla="*/ 585589 w 4452640"/>
              <a:gd name="connsiteY10" fmla="*/ 864024 h 4692405"/>
              <a:gd name="connsiteX11" fmla="*/ 7521 w 4452640"/>
              <a:gd name="connsiteY11" fmla="*/ 506672 h 4692405"/>
              <a:gd name="connsiteX0" fmla="*/ 7521 w 4453235"/>
              <a:gd name="connsiteY0" fmla="*/ 506672 h 4692405"/>
              <a:gd name="connsiteX1" fmla="*/ 987281 w 4453235"/>
              <a:gd name="connsiteY1" fmla="*/ 149263 h 4692405"/>
              <a:gd name="connsiteX2" fmla="*/ 2793085 w 4453235"/>
              <a:gd name="connsiteY2" fmla="*/ 7401 h 4692405"/>
              <a:gd name="connsiteX3" fmla="*/ 4444200 w 4453235"/>
              <a:gd name="connsiteY3" fmla="*/ 356738 h 4692405"/>
              <a:gd name="connsiteX4" fmla="*/ 3400391 w 4453235"/>
              <a:gd name="connsiteY4" fmla="*/ 1061164 h 4692405"/>
              <a:gd name="connsiteX5" fmla="*/ 2593065 w 4453235"/>
              <a:gd name="connsiteY5" fmla="*/ 1421073 h 4692405"/>
              <a:gd name="connsiteX6" fmla="*/ 2141778 w 4453235"/>
              <a:gd name="connsiteY6" fmla="*/ 2842990 h 4692405"/>
              <a:gd name="connsiteX7" fmla="*/ 1152496 w 4453235"/>
              <a:gd name="connsiteY7" fmla="*/ 4688460 h 4692405"/>
              <a:gd name="connsiteX8" fmla="*/ 1014872 w 4453235"/>
              <a:gd name="connsiteY8" fmla="*/ 3279257 h 4692405"/>
              <a:gd name="connsiteX9" fmla="*/ 1505573 w 4453235"/>
              <a:gd name="connsiteY9" fmla="*/ 1494643 h 4692405"/>
              <a:gd name="connsiteX10" fmla="*/ 585589 w 4453235"/>
              <a:gd name="connsiteY10" fmla="*/ 864024 h 4692405"/>
              <a:gd name="connsiteX11" fmla="*/ 7521 w 4453235"/>
              <a:gd name="connsiteY11" fmla="*/ 506672 h 4692405"/>
              <a:gd name="connsiteX0" fmla="*/ 7521 w 4454104"/>
              <a:gd name="connsiteY0" fmla="*/ 506672 h 4692405"/>
              <a:gd name="connsiteX1" fmla="*/ 987281 w 4454104"/>
              <a:gd name="connsiteY1" fmla="*/ 149263 h 4692405"/>
              <a:gd name="connsiteX2" fmla="*/ 2793085 w 4454104"/>
              <a:gd name="connsiteY2" fmla="*/ 7401 h 4692405"/>
              <a:gd name="connsiteX3" fmla="*/ 4444200 w 4454104"/>
              <a:gd name="connsiteY3" fmla="*/ 356738 h 4692405"/>
              <a:gd name="connsiteX4" fmla="*/ 3400391 w 4454104"/>
              <a:gd name="connsiteY4" fmla="*/ 1061164 h 4692405"/>
              <a:gd name="connsiteX5" fmla="*/ 2593065 w 4454104"/>
              <a:gd name="connsiteY5" fmla="*/ 1421073 h 4692405"/>
              <a:gd name="connsiteX6" fmla="*/ 2141778 w 4454104"/>
              <a:gd name="connsiteY6" fmla="*/ 2842990 h 4692405"/>
              <a:gd name="connsiteX7" fmla="*/ 1152496 w 4454104"/>
              <a:gd name="connsiteY7" fmla="*/ 4688460 h 4692405"/>
              <a:gd name="connsiteX8" fmla="*/ 1014872 w 4454104"/>
              <a:gd name="connsiteY8" fmla="*/ 3279257 h 4692405"/>
              <a:gd name="connsiteX9" fmla="*/ 1505573 w 4454104"/>
              <a:gd name="connsiteY9" fmla="*/ 1494643 h 4692405"/>
              <a:gd name="connsiteX10" fmla="*/ 585589 w 4454104"/>
              <a:gd name="connsiteY10" fmla="*/ 864024 h 4692405"/>
              <a:gd name="connsiteX11" fmla="*/ 7521 w 4454104"/>
              <a:gd name="connsiteY11" fmla="*/ 506672 h 4692405"/>
              <a:gd name="connsiteX0" fmla="*/ 7521 w 4454104"/>
              <a:gd name="connsiteY0" fmla="*/ 506672 h 4692405"/>
              <a:gd name="connsiteX1" fmla="*/ 987281 w 4454104"/>
              <a:gd name="connsiteY1" fmla="*/ 149263 h 4692405"/>
              <a:gd name="connsiteX2" fmla="*/ 2793085 w 4454104"/>
              <a:gd name="connsiteY2" fmla="*/ 7401 h 4692405"/>
              <a:gd name="connsiteX3" fmla="*/ 4444200 w 4454104"/>
              <a:gd name="connsiteY3" fmla="*/ 356738 h 4692405"/>
              <a:gd name="connsiteX4" fmla="*/ 3400391 w 4454104"/>
              <a:gd name="connsiteY4" fmla="*/ 1061164 h 4692405"/>
              <a:gd name="connsiteX5" fmla="*/ 2593065 w 4454104"/>
              <a:gd name="connsiteY5" fmla="*/ 1421073 h 4692405"/>
              <a:gd name="connsiteX6" fmla="*/ 2141778 w 4454104"/>
              <a:gd name="connsiteY6" fmla="*/ 2842990 h 4692405"/>
              <a:gd name="connsiteX7" fmla="*/ 1152496 w 4454104"/>
              <a:gd name="connsiteY7" fmla="*/ 4688460 h 4692405"/>
              <a:gd name="connsiteX8" fmla="*/ 1014872 w 4454104"/>
              <a:gd name="connsiteY8" fmla="*/ 3279257 h 4692405"/>
              <a:gd name="connsiteX9" fmla="*/ 1505573 w 4454104"/>
              <a:gd name="connsiteY9" fmla="*/ 1494643 h 4692405"/>
              <a:gd name="connsiteX10" fmla="*/ 585589 w 4454104"/>
              <a:gd name="connsiteY10" fmla="*/ 864024 h 4692405"/>
              <a:gd name="connsiteX11" fmla="*/ 7521 w 4454104"/>
              <a:gd name="connsiteY11" fmla="*/ 506672 h 4692405"/>
              <a:gd name="connsiteX0" fmla="*/ 7521 w 4454104"/>
              <a:gd name="connsiteY0" fmla="*/ 506672 h 4692405"/>
              <a:gd name="connsiteX1" fmla="*/ 987281 w 4454104"/>
              <a:gd name="connsiteY1" fmla="*/ 149263 h 4692405"/>
              <a:gd name="connsiteX2" fmla="*/ 2793085 w 4454104"/>
              <a:gd name="connsiteY2" fmla="*/ 7401 h 4692405"/>
              <a:gd name="connsiteX3" fmla="*/ 4444200 w 4454104"/>
              <a:gd name="connsiteY3" fmla="*/ 356738 h 4692405"/>
              <a:gd name="connsiteX4" fmla="*/ 3400391 w 4454104"/>
              <a:gd name="connsiteY4" fmla="*/ 1061164 h 4692405"/>
              <a:gd name="connsiteX5" fmla="*/ 2593065 w 4454104"/>
              <a:gd name="connsiteY5" fmla="*/ 1421073 h 4692405"/>
              <a:gd name="connsiteX6" fmla="*/ 2141778 w 4454104"/>
              <a:gd name="connsiteY6" fmla="*/ 2842990 h 4692405"/>
              <a:gd name="connsiteX7" fmla="*/ 1152496 w 4454104"/>
              <a:gd name="connsiteY7" fmla="*/ 4688460 h 4692405"/>
              <a:gd name="connsiteX8" fmla="*/ 1014872 w 4454104"/>
              <a:gd name="connsiteY8" fmla="*/ 3279257 h 4692405"/>
              <a:gd name="connsiteX9" fmla="*/ 1505573 w 4454104"/>
              <a:gd name="connsiteY9" fmla="*/ 1494643 h 4692405"/>
              <a:gd name="connsiteX10" fmla="*/ 585589 w 4454104"/>
              <a:gd name="connsiteY10" fmla="*/ 864024 h 4692405"/>
              <a:gd name="connsiteX11" fmla="*/ 7521 w 4454104"/>
              <a:gd name="connsiteY11" fmla="*/ 506672 h 4692405"/>
              <a:gd name="connsiteX0" fmla="*/ 10619 w 4457202"/>
              <a:gd name="connsiteY0" fmla="*/ 506672 h 4692405"/>
              <a:gd name="connsiteX1" fmla="*/ 990379 w 4457202"/>
              <a:gd name="connsiteY1" fmla="*/ 149263 h 4692405"/>
              <a:gd name="connsiteX2" fmla="*/ 2796183 w 4457202"/>
              <a:gd name="connsiteY2" fmla="*/ 7401 h 4692405"/>
              <a:gd name="connsiteX3" fmla="*/ 4447298 w 4457202"/>
              <a:gd name="connsiteY3" fmla="*/ 356738 h 4692405"/>
              <a:gd name="connsiteX4" fmla="*/ 3403489 w 4457202"/>
              <a:gd name="connsiteY4" fmla="*/ 1061164 h 4692405"/>
              <a:gd name="connsiteX5" fmla="*/ 2596163 w 4457202"/>
              <a:gd name="connsiteY5" fmla="*/ 1421073 h 4692405"/>
              <a:gd name="connsiteX6" fmla="*/ 2144876 w 4457202"/>
              <a:gd name="connsiteY6" fmla="*/ 2842990 h 4692405"/>
              <a:gd name="connsiteX7" fmla="*/ 1155594 w 4457202"/>
              <a:gd name="connsiteY7" fmla="*/ 4688460 h 4692405"/>
              <a:gd name="connsiteX8" fmla="*/ 1017970 w 4457202"/>
              <a:gd name="connsiteY8" fmla="*/ 3279257 h 4692405"/>
              <a:gd name="connsiteX9" fmla="*/ 1508671 w 4457202"/>
              <a:gd name="connsiteY9" fmla="*/ 1494643 h 4692405"/>
              <a:gd name="connsiteX10" fmla="*/ 588687 w 4457202"/>
              <a:gd name="connsiteY10" fmla="*/ 864024 h 4692405"/>
              <a:gd name="connsiteX11" fmla="*/ 10619 w 4457202"/>
              <a:gd name="connsiteY11" fmla="*/ 506672 h 469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57202" h="4692405">
                <a:moveTo>
                  <a:pt x="10619" y="506672"/>
                </a:moveTo>
                <a:cubicBezTo>
                  <a:pt x="77568" y="387545"/>
                  <a:pt x="526118" y="232475"/>
                  <a:pt x="990379" y="149263"/>
                </a:cubicBezTo>
                <a:cubicBezTo>
                  <a:pt x="1454640" y="66051"/>
                  <a:pt x="2220030" y="-27178"/>
                  <a:pt x="2796183" y="7401"/>
                </a:cubicBezTo>
                <a:cubicBezTo>
                  <a:pt x="3372336" y="41980"/>
                  <a:pt x="4346080" y="181111"/>
                  <a:pt x="4447298" y="356738"/>
                </a:cubicBezTo>
                <a:cubicBezTo>
                  <a:pt x="4548516" y="532365"/>
                  <a:pt x="3850941" y="846958"/>
                  <a:pt x="3403489" y="1061164"/>
                </a:cubicBezTo>
                <a:cubicBezTo>
                  <a:pt x="2956037" y="1275370"/>
                  <a:pt x="2805932" y="1124102"/>
                  <a:pt x="2596163" y="1421073"/>
                </a:cubicBezTo>
                <a:cubicBezTo>
                  <a:pt x="2386394" y="1718044"/>
                  <a:pt x="2384971" y="2298426"/>
                  <a:pt x="2144876" y="2842990"/>
                </a:cubicBezTo>
                <a:cubicBezTo>
                  <a:pt x="1904781" y="3387554"/>
                  <a:pt x="1436033" y="4615748"/>
                  <a:pt x="1155594" y="4688460"/>
                </a:cubicBezTo>
                <a:cubicBezTo>
                  <a:pt x="875155" y="4761172"/>
                  <a:pt x="959124" y="3811560"/>
                  <a:pt x="1017970" y="3279257"/>
                </a:cubicBezTo>
                <a:cubicBezTo>
                  <a:pt x="1076816" y="2746954"/>
                  <a:pt x="1589195" y="1991863"/>
                  <a:pt x="1508671" y="1494643"/>
                </a:cubicBezTo>
                <a:cubicBezTo>
                  <a:pt x="1428147" y="997423"/>
                  <a:pt x="977294" y="844609"/>
                  <a:pt x="588687" y="864024"/>
                </a:cubicBezTo>
                <a:cubicBezTo>
                  <a:pt x="200080" y="883439"/>
                  <a:pt x="-56330" y="625799"/>
                  <a:pt x="10619" y="506672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8A34816-83FB-FA47-8BA1-C626EFF2C4A6}"/>
              </a:ext>
            </a:extLst>
          </p:cNvPr>
          <p:cNvSpPr/>
          <p:nvPr/>
        </p:nvSpPr>
        <p:spPr>
          <a:xfrm>
            <a:off x="4847635" y="3764607"/>
            <a:ext cx="600074" cy="1109926"/>
          </a:xfrm>
          <a:custGeom>
            <a:avLst/>
            <a:gdLst>
              <a:gd name="connsiteX0" fmla="*/ 3793 w 4460625"/>
              <a:gd name="connsiteY0" fmla="*/ 246029 h 2994247"/>
              <a:gd name="connsiteX1" fmla="*/ 802579 w 4460625"/>
              <a:gd name="connsiteY1" fmla="*/ 98884 h 2994247"/>
              <a:gd name="connsiteX2" fmla="*/ 2021779 w 4460625"/>
              <a:gd name="connsiteY2" fmla="*/ 4291 h 2994247"/>
              <a:gd name="connsiteX3" fmla="*/ 3671903 w 4460625"/>
              <a:gd name="connsiteY3" fmla="*/ 67353 h 2994247"/>
              <a:gd name="connsiteX4" fmla="*/ 4439158 w 4460625"/>
              <a:gd name="connsiteY4" fmla="*/ 498277 h 2994247"/>
              <a:gd name="connsiteX5" fmla="*/ 4176400 w 4460625"/>
              <a:gd name="connsiteY5" fmla="*/ 750526 h 2994247"/>
              <a:gd name="connsiteX6" fmla="*/ 3430165 w 4460625"/>
              <a:gd name="connsiteY6" fmla="*/ 792567 h 2994247"/>
              <a:gd name="connsiteX7" fmla="*/ 2515765 w 4460625"/>
              <a:gd name="connsiteY7" fmla="*/ 1149919 h 2994247"/>
              <a:gd name="connsiteX8" fmla="*/ 1895655 w 4460625"/>
              <a:gd name="connsiteY8" fmla="*/ 2264015 h 2994247"/>
              <a:gd name="connsiteX9" fmla="*/ 1716979 w 4460625"/>
              <a:gd name="connsiteY9" fmla="*/ 2989229 h 2994247"/>
              <a:gd name="connsiteX10" fmla="*/ 1138910 w 4460625"/>
              <a:gd name="connsiteY10" fmla="*/ 2547795 h 2994247"/>
              <a:gd name="connsiteX11" fmla="*/ 1170441 w 4460625"/>
              <a:gd name="connsiteY11" fmla="*/ 1843602 h 2994247"/>
              <a:gd name="connsiteX12" fmla="*/ 1485752 w 4460625"/>
              <a:gd name="connsiteY12" fmla="*/ 1286553 h 2994247"/>
              <a:gd name="connsiteX13" fmla="*/ 1412179 w 4460625"/>
              <a:gd name="connsiteY13" fmla="*/ 834608 h 2994247"/>
              <a:gd name="connsiteX14" fmla="*/ 539820 w 4460625"/>
              <a:gd name="connsiteY14" fmla="*/ 740015 h 2994247"/>
              <a:gd name="connsiteX15" fmla="*/ 3793 w 4460625"/>
              <a:gd name="connsiteY15" fmla="*/ 246029 h 2994247"/>
              <a:gd name="connsiteX0" fmla="*/ 3793 w 4460625"/>
              <a:gd name="connsiteY0" fmla="*/ 246029 h 2995609"/>
              <a:gd name="connsiteX1" fmla="*/ 802579 w 4460625"/>
              <a:gd name="connsiteY1" fmla="*/ 98884 h 2995609"/>
              <a:gd name="connsiteX2" fmla="*/ 2021779 w 4460625"/>
              <a:gd name="connsiteY2" fmla="*/ 4291 h 2995609"/>
              <a:gd name="connsiteX3" fmla="*/ 3671903 w 4460625"/>
              <a:gd name="connsiteY3" fmla="*/ 67353 h 2995609"/>
              <a:gd name="connsiteX4" fmla="*/ 4439158 w 4460625"/>
              <a:gd name="connsiteY4" fmla="*/ 498277 h 2995609"/>
              <a:gd name="connsiteX5" fmla="*/ 4176400 w 4460625"/>
              <a:gd name="connsiteY5" fmla="*/ 750526 h 2995609"/>
              <a:gd name="connsiteX6" fmla="*/ 3430165 w 4460625"/>
              <a:gd name="connsiteY6" fmla="*/ 792567 h 2995609"/>
              <a:gd name="connsiteX7" fmla="*/ 2515765 w 4460625"/>
              <a:gd name="connsiteY7" fmla="*/ 1149919 h 2995609"/>
              <a:gd name="connsiteX8" fmla="*/ 2126883 w 4460625"/>
              <a:gd name="connsiteY8" fmla="*/ 2221974 h 2995609"/>
              <a:gd name="connsiteX9" fmla="*/ 1716979 w 4460625"/>
              <a:gd name="connsiteY9" fmla="*/ 2989229 h 2995609"/>
              <a:gd name="connsiteX10" fmla="*/ 1138910 w 4460625"/>
              <a:gd name="connsiteY10" fmla="*/ 2547795 h 2995609"/>
              <a:gd name="connsiteX11" fmla="*/ 1170441 w 4460625"/>
              <a:gd name="connsiteY11" fmla="*/ 1843602 h 2995609"/>
              <a:gd name="connsiteX12" fmla="*/ 1485752 w 4460625"/>
              <a:gd name="connsiteY12" fmla="*/ 1286553 h 2995609"/>
              <a:gd name="connsiteX13" fmla="*/ 1412179 w 4460625"/>
              <a:gd name="connsiteY13" fmla="*/ 834608 h 2995609"/>
              <a:gd name="connsiteX14" fmla="*/ 539820 w 4460625"/>
              <a:gd name="connsiteY14" fmla="*/ 740015 h 2995609"/>
              <a:gd name="connsiteX15" fmla="*/ 3793 w 4460625"/>
              <a:gd name="connsiteY15" fmla="*/ 246029 h 2995609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85752 w 4460625"/>
              <a:gd name="connsiteY12" fmla="*/ 1286553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75241 w 4460625"/>
              <a:gd name="connsiteY12" fmla="*/ 1370635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474 w 4502347"/>
              <a:gd name="connsiteY0" fmla="*/ 382663 h 2933668"/>
              <a:gd name="connsiteX1" fmla="*/ 844301 w 4502347"/>
              <a:gd name="connsiteY1" fmla="*/ 98884 h 2933668"/>
              <a:gd name="connsiteX2" fmla="*/ 2063501 w 4502347"/>
              <a:gd name="connsiteY2" fmla="*/ 4291 h 2933668"/>
              <a:gd name="connsiteX3" fmla="*/ 3713625 w 4502347"/>
              <a:gd name="connsiteY3" fmla="*/ 67353 h 2933668"/>
              <a:gd name="connsiteX4" fmla="*/ 4480880 w 4502347"/>
              <a:gd name="connsiteY4" fmla="*/ 498277 h 2933668"/>
              <a:gd name="connsiteX5" fmla="*/ 4218122 w 4502347"/>
              <a:gd name="connsiteY5" fmla="*/ 750526 h 2933668"/>
              <a:gd name="connsiteX6" fmla="*/ 3471887 w 4502347"/>
              <a:gd name="connsiteY6" fmla="*/ 792567 h 2933668"/>
              <a:gd name="connsiteX7" fmla="*/ 2557487 w 4502347"/>
              <a:gd name="connsiteY7" fmla="*/ 1149919 h 2933668"/>
              <a:gd name="connsiteX8" fmla="*/ 2168605 w 4502347"/>
              <a:gd name="connsiteY8" fmla="*/ 2221974 h 2933668"/>
              <a:gd name="connsiteX9" fmla="*/ 1611557 w 4502347"/>
              <a:gd name="connsiteY9" fmla="*/ 2926167 h 2933668"/>
              <a:gd name="connsiteX10" fmla="*/ 1180632 w 4502347"/>
              <a:gd name="connsiteY10" fmla="*/ 2547795 h 2933668"/>
              <a:gd name="connsiteX11" fmla="*/ 1212163 w 4502347"/>
              <a:gd name="connsiteY11" fmla="*/ 1843602 h 2933668"/>
              <a:gd name="connsiteX12" fmla="*/ 1516963 w 4502347"/>
              <a:gd name="connsiteY12" fmla="*/ 1370635 h 2933668"/>
              <a:gd name="connsiteX13" fmla="*/ 1453901 w 4502347"/>
              <a:gd name="connsiteY13" fmla="*/ 834608 h 2933668"/>
              <a:gd name="connsiteX14" fmla="*/ 581542 w 4502347"/>
              <a:gd name="connsiteY14" fmla="*/ 740015 h 2933668"/>
              <a:gd name="connsiteX15" fmla="*/ 3474 w 4502347"/>
              <a:gd name="connsiteY15" fmla="*/ 382663 h 2933668"/>
              <a:gd name="connsiteX0" fmla="*/ 3474 w 4502347"/>
              <a:gd name="connsiteY0" fmla="*/ 462794 h 3013799"/>
              <a:gd name="connsiteX1" fmla="*/ 844301 w 4502347"/>
              <a:gd name="connsiteY1" fmla="*/ 179015 h 3013799"/>
              <a:gd name="connsiteX2" fmla="*/ 2063501 w 4502347"/>
              <a:gd name="connsiteY2" fmla="*/ 339 h 3013799"/>
              <a:gd name="connsiteX3" fmla="*/ 3713625 w 4502347"/>
              <a:gd name="connsiteY3" fmla="*/ 147484 h 3013799"/>
              <a:gd name="connsiteX4" fmla="*/ 4480880 w 4502347"/>
              <a:gd name="connsiteY4" fmla="*/ 578408 h 3013799"/>
              <a:gd name="connsiteX5" fmla="*/ 4218122 w 4502347"/>
              <a:gd name="connsiteY5" fmla="*/ 830657 h 3013799"/>
              <a:gd name="connsiteX6" fmla="*/ 3471887 w 4502347"/>
              <a:gd name="connsiteY6" fmla="*/ 872698 h 3013799"/>
              <a:gd name="connsiteX7" fmla="*/ 2557487 w 4502347"/>
              <a:gd name="connsiteY7" fmla="*/ 1230050 h 3013799"/>
              <a:gd name="connsiteX8" fmla="*/ 2168605 w 4502347"/>
              <a:gd name="connsiteY8" fmla="*/ 2302105 h 3013799"/>
              <a:gd name="connsiteX9" fmla="*/ 1611557 w 4502347"/>
              <a:gd name="connsiteY9" fmla="*/ 3006298 h 3013799"/>
              <a:gd name="connsiteX10" fmla="*/ 1180632 w 4502347"/>
              <a:gd name="connsiteY10" fmla="*/ 2627926 h 3013799"/>
              <a:gd name="connsiteX11" fmla="*/ 1212163 w 4502347"/>
              <a:gd name="connsiteY11" fmla="*/ 1923733 h 3013799"/>
              <a:gd name="connsiteX12" fmla="*/ 1516963 w 4502347"/>
              <a:gd name="connsiteY12" fmla="*/ 1450766 h 3013799"/>
              <a:gd name="connsiteX13" fmla="*/ 1453901 w 4502347"/>
              <a:gd name="connsiteY13" fmla="*/ 914739 h 3013799"/>
              <a:gd name="connsiteX14" fmla="*/ 581542 w 4502347"/>
              <a:gd name="connsiteY14" fmla="*/ 820146 h 3013799"/>
              <a:gd name="connsiteX15" fmla="*/ 3474 w 4502347"/>
              <a:gd name="connsiteY15" fmla="*/ 462794 h 3013799"/>
              <a:gd name="connsiteX0" fmla="*/ 3474 w 4496839"/>
              <a:gd name="connsiteY0" fmla="*/ 467275 h 3018280"/>
              <a:gd name="connsiteX1" fmla="*/ 844301 w 4496839"/>
              <a:gd name="connsiteY1" fmla="*/ 183496 h 3018280"/>
              <a:gd name="connsiteX2" fmla="*/ 2063501 w 4496839"/>
              <a:gd name="connsiteY2" fmla="*/ 4820 h 3018280"/>
              <a:gd name="connsiteX3" fmla="*/ 3808218 w 4496839"/>
              <a:gd name="connsiteY3" fmla="*/ 99413 h 3018280"/>
              <a:gd name="connsiteX4" fmla="*/ 4480880 w 4496839"/>
              <a:gd name="connsiteY4" fmla="*/ 582889 h 3018280"/>
              <a:gd name="connsiteX5" fmla="*/ 4218122 w 4496839"/>
              <a:gd name="connsiteY5" fmla="*/ 835138 h 3018280"/>
              <a:gd name="connsiteX6" fmla="*/ 3471887 w 4496839"/>
              <a:gd name="connsiteY6" fmla="*/ 877179 h 3018280"/>
              <a:gd name="connsiteX7" fmla="*/ 2557487 w 4496839"/>
              <a:gd name="connsiteY7" fmla="*/ 1234531 h 3018280"/>
              <a:gd name="connsiteX8" fmla="*/ 2168605 w 4496839"/>
              <a:gd name="connsiteY8" fmla="*/ 2306586 h 3018280"/>
              <a:gd name="connsiteX9" fmla="*/ 1611557 w 4496839"/>
              <a:gd name="connsiteY9" fmla="*/ 3010779 h 3018280"/>
              <a:gd name="connsiteX10" fmla="*/ 1180632 w 4496839"/>
              <a:gd name="connsiteY10" fmla="*/ 2632407 h 3018280"/>
              <a:gd name="connsiteX11" fmla="*/ 1212163 w 4496839"/>
              <a:gd name="connsiteY11" fmla="*/ 1928214 h 3018280"/>
              <a:gd name="connsiteX12" fmla="*/ 1516963 w 4496839"/>
              <a:gd name="connsiteY12" fmla="*/ 1455247 h 3018280"/>
              <a:gd name="connsiteX13" fmla="*/ 1453901 w 4496839"/>
              <a:gd name="connsiteY13" fmla="*/ 919220 h 3018280"/>
              <a:gd name="connsiteX14" fmla="*/ 581542 w 4496839"/>
              <a:gd name="connsiteY14" fmla="*/ 824627 h 3018280"/>
              <a:gd name="connsiteX15" fmla="*/ 3474 w 4496839"/>
              <a:gd name="connsiteY15" fmla="*/ 467275 h 3018280"/>
              <a:gd name="connsiteX0" fmla="*/ 3474 w 4516723"/>
              <a:gd name="connsiteY0" fmla="*/ 466294 h 3017299"/>
              <a:gd name="connsiteX1" fmla="*/ 844301 w 4516723"/>
              <a:gd name="connsiteY1" fmla="*/ 182515 h 3017299"/>
              <a:gd name="connsiteX2" fmla="*/ 2063501 w 4516723"/>
              <a:gd name="connsiteY2" fmla="*/ 3839 h 3017299"/>
              <a:gd name="connsiteX3" fmla="*/ 3808218 w 4516723"/>
              <a:gd name="connsiteY3" fmla="*/ 98432 h 3017299"/>
              <a:gd name="connsiteX4" fmla="*/ 4501901 w 4516723"/>
              <a:gd name="connsiteY4" fmla="*/ 518846 h 3017299"/>
              <a:gd name="connsiteX5" fmla="*/ 4218122 w 4516723"/>
              <a:gd name="connsiteY5" fmla="*/ 834157 h 3017299"/>
              <a:gd name="connsiteX6" fmla="*/ 3471887 w 4516723"/>
              <a:gd name="connsiteY6" fmla="*/ 876198 h 3017299"/>
              <a:gd name="connsiteX7" fmla="*/ 2557487 w 4516723"/>
              <a:gd name="connsiteY7" fmla="*/ 1233550 h 3017299"/>
              <a:gd name="connsiteX8" fmla="*/ 2168605 w 4516723"/>
              <a:gd name="connsiteY8" fmla="*/ 2305605 h 3017299"/>
              <a:gd name="connsiteX9" fmla="*/ 1611557 w 4516723"/>
              <a:gd name="connsiteY9" fmla="*/ 3009798 h 3017299"/>
              <a:gd name="connsiteX10" fmla="*/ 1180632 w 4516723"/>
              <a:gd name="connsiteY10" fmla="*/ 2631426 h 3017299"/>
              <a:gd name="connsiteX11" fmla="*/ 1212163 w 4516723"/>
              <a:gd name="connsiteY11" fmla="*/ 1927233 h 3017299"/>
              <a:gd name="connsiteX12" fmla="*/ 1516963 w 4516723"/>
              <a:gd name="connsiteY12" fmla="*/ 1454266 h 3017299"/>
              <a:gd name="connsiteX13" fmla="*/ 1453901 w 4516723"/>
              <a:gd name="connsiteY13" fmla="*/ 918239 h 3017299"/>
              <a:gd name="connsiteX14" fmla="*/ 581542 w 4516723"/>
              <a:gd name="connsiteY14" fmla="*/ 823646 h 3017299"/>
              <a:gd name="connsiteX15" fmla="*/ 3474 w 4516723"/>
              <a:gd name="connsiteY15" fmla="*/ 466294 h 3017299"/>
              <a:gd name="connsiteX0" fmla="*/ 3474 w 4507637"/>
              <a:gd name="connsiteY0" fmla="*/ 466294 h 3017299"/>
              <a:gd name="connsiteX1" fmla="*/ 844301 w 4507637"/>
              <a:gd name="connsiteY1" fmla="*/ 182515 h 3017299"/>
              <a:gd name="connsiteX2" fmla="*/ 2063501 w 4507637"/>
              <a:gd name="connsiteY2" fmla="*/ 3839 h 3017299"/>
              <a:gd name="connsiteX3" fmla="*/ 3808218 w 4507637"/>
              <a:gd name="connsiteY3" fmla="*/ 98432 h 3017299"/>
              <a:gd name="connsiteX4" fmla="*/ 4501901 w 4507637"/>
              <a:gd name="connsiteY4" fmla="*/ 518846 h 3017299"/>
              <a:gd name="connsiteX5" fmla="*/ 4102509 w 4507637"/>
              <a:gd name="connsiteY5" fmla="*/ 781606 h 3017299"/>
              <a:gd name="connsiteX6" fmla="*/ 3471887 w 4507637"/>
              <a:gd name="connsiteY6" fmla="*/ 876198 h 3017299"/>
              <a:gd name="connsiteX7" fmla="*/ 2557487 w 4507637"/>
              <a:gd name="connsiteY7" fmla="*/ 1233550 h 3017299"/>
              <a:gd name="connsiteX8" fmla="*/ 2168605 w 4507637"/>
              <a:gd name="connsiteY8" fmla="*/ 2305605 h 3017299"/>
              <a:gd name="connsiteX9" fmla="*/ 1611557 w 4507637"/>
              <a:gd name="connsiteY9" fmla="*/ 3009798 h 3017299"/>
              <a:gd name="connsiteX10" fmla="*/ 1180632 w 4507637"/>
              <a:gd name="connsiteY10" fmla="*/ 2631426 h 3017299"/>
              <a:gd name="connsiteX11" fmla="*/ 1212163 w 4507637"/>
              <a:gd name="connsiteY11" fmla="*/ 1927233 h 3017299"/>
              <a:gd name="connsiteX12" fmla="*/ 1516963 w 4507637"/>
              <a:gd name="connsiteY12" fmla="*/ 1454266 h 3017299"/>
              <a:gd name="connsiteX13" fmla="*/ 1453901 w 4507637"/>
              <a:gd name="connsiteY13" fmla="*/ 918239 h 3017299"/>
              <a:gd name="connsiteX14" fmla="*/ 581542 w 4507637"/>
              <a:gd name="connsiteY14" fmla="*/ 823646 h 3017299"/>
              <a:gd name="connsiteX15" fmla="*/ 3474 w 4507637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57487 w 4508169"/>
              <a:gd name="connsiteY7" fmla="*/ 1233550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89018 w 4508169"/>
              <a:gd name="connsiteY7" fmla="*/ 1380695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3474 w 4508169"/>
              <a:gd name="connsiteY0" fmla="*/ 466294 h 4649416"/>
              <a:gd name="connsiteX1" fmla="*/ 844301 w 4508169"/>
              <a:gd name="connsiteY1" fmla="*/ 182515 h 4649416"/>
              <a:gd name="connsiteX2" fmla="*/ 2063501 w 4508169"/>
              <a:gd name="connsiteY2" fmla="*/ 3839 h 4649416"/>
              <a:gd name="connsiteX3" fmla="*/ 3808218 w 4508169"/>
              <a:gd name="connsiteY3" fmla="*/ 98432 h 4649416"/>
              <a:gd name="connsiteX4" fmla="*/ 4501901 w 4508169"/>
              <a:gd name="connsiteY4" fmla="*/ 518846 h 4649416"/>
              <a:gd name="connsiteX5" fmla="*/ 4102509 w 4508169"/>
              <a:gd name="connsiteY5" fmla="*/ 781606 h 4649416"/>
              <a:gd name="connsiteX6" fmla="*/ 3303721 w 4508169"/>
              <a:gd name="connsiteY6" fmla="*/ 928749 h 4649416"/>
              <a:gd name="connsiteX7" fmla="*/ 2589018 w 4508169"/>
              <a:gd name="connsiteY7" fmla="*/ 1380695 h 4649416"/>
              <a:gd name="connsiteX8" fmla="*/ 2168605 w 4508169"/>
              <a:gd name="connsiteY8" fmla="*/ 2305605 h 4649416"/>
              <a:gd name="connsiteX9" fmla="*/ 1148449 w 4508169"/>
              <a:gd name="connsiteY9" fmla="*/ 4648082 h 4649416"/>
              <a:gd name="connsiteX10" fmla="*/ 1180632 w 4508169"/>
              <a:gd name="connsiteY10" fmla="*/ 2631426 h 4649416"/>
              <a:gd name="connsiteX11" fmla="*/ 1212163 w 4508169"/>
              <a:gd name="connsiteY11" fmla="*/ 1927233 h 4649416"/>
              <a:gd name="connsiteX12" fmla="*/ 1516963 w 4508169"/>
              <a:gd name="connsiteY12" fmla="*/ 1454266 h 4649416"/>
              <a:gd name="connsiteX13" fmla="*/ 1453901 w 4508169"/>
              <a:gd name="connsiteY13" fmla="*/ 918239 h 4649416"/>
              <a:gd name="connsiteX14" fmla="*/ 581542 w 4508169"/>
              <a:gd name="connsiteY14" fmla="*/ 823646 h 4649416"/>
              <a:gd name="connsiteX15" fmla="*/ 3474 w 4508169"/>
              <a:gd name="connsiteY15" fmla="*/ 466294 h 4649416"/>
              <a:gd name="connsiteX0" fmla="*/ 3474 w 4508169"/>
              <a:gd name="connsiteY0" fmla="*/ 466294 h 4648533"/>
              <a:gd name="connsiteX1" fmla="*/ 844301 w 4508169"/>
              <a:gd name="connsiteY1" fmla="*/ 182515 h 4648533"/>
              <a:gd name="connsiteX2" fmla="*/ 2063501 w 4508169"/>
              <a:gd name="connsiteY2" fmla="*/ 3839 h 4648533"/>
              <a:gd name="connsiteX3" fmla="*/ 3808218 w 4508169"/>
              <a:gd name="connsiteY3" fmla="*/ 98432 h 4648533"/>
              <a:gd name="connsiteX4" fmla="*/ 4501901 w 4508169"/>
              <a:gd name="connsiteY4" fmla="*/ 518846 h 4648533"/>
              <a:gd name="connsiteX5" fmla="*/ 4102509 w 4508169"/>
              <a:gd name="connsiteY5" fmla="*/ 781606 h 4648533"/>
              <a:gd name="connsiteX6" fmla="*/ 3303721 w 4508169"/>
              <a:gd name="connsiteY6" fmla="*/ 928749 h 4648533"/>
              <a:gd name="connsiteX7" fmla="*/ 2589018 w 4508169"/>
              <a:gd name="connsiteY7" fmla="*/ 1380695 h 4648533"/>
              <a:gd name="connsiteX8" fmla="*/ 2137731 w 4508169"/>
              <a:gd name="connsiteY8" fmla="*/ 2802612 h 4648533"/>
              <a:gd name="connsiteX9" fmla="*/ 1148449 w 4508169"/>
              <a:gd name="connsiteY9" fmla="*/ 4648082 h 4648533"/>
              <a:gd name="connsiteX10" fmla="*/ 1180632 w 4508169"/>
              <a:gd name="connsiteY10" fmla="*/ 2631426 h 4648533"/>
              <a:gd name="connsiteX11" fmla="*/ 1212163 w 4508169"/>
              <a:gd name="connsiteY11" fmla="*/ 1927233 h 4648533"/>
              <a:gd name="connsiteX12" fmla="*/ 1516963 w 4508169"/>
              <a:gd name="connsiteY12" fmla="*/ 1454266 h 4648533"/>
              <a:gd name="connsiteX13" fmla="*/ 1453901 w 4508169"/>
              <a:gd name="connsiteY13" fmla="*/ 918239 h 4648533"/>
              <a:gd name="connsiteX14" fmla="*/ 581542 w 4508169"/>
              <a:gd name="connsiteY14" fmla="*/ 823646 h 4648533"/>
              <a:gd name="connsiteX15" fmla="*/ 3474 w 4508169"/>
              <a:gd name="connsiteY15" fmla="*/ 466294 h 4648533"/>
              <a:gd name="connsiteX0" fmla="*/ 3474 w 4508169"/>
              <a:gd name="connsiteY0" fmla="*/ 466294 h 4651745"/>
              <a:gd name="connsiteX1" fmla="*/ 844301 w 4508169"/>
              <a:gd name="connsiteY1" fmla="*/ 182515 h 4651745"/>
              <a:gd name="connsiteX2" fmla="*/ 2063501 w 4508169"/>
              <a:gd name="connsiteY2" fmla="*/ 3839 h 4651745"/>
              <a:gd name="connsiteX3" fmla="*/ 3808218 w 4508169"/>
              <a:gd name="connsiteY3" fmla="*/ 98432 h 4651745"/>
              <a:gd name="connsiteX4" fmla="*/ 4501901 w 4508169"/>
              <a:gd name="connsiteY4" fmla="*/ 518846 h 4651745"/>
              <a:gd name="connsiteX5" fmla="*/ 4102509 w 4508169"/>
              <a:gd name="connsiteY5" fmla="*/ 781606 h 4651745"/>
              <a:gd name="connsiteX6" fmla="*/ 3303721 w 4508169"/>
              <a:gd name="connsiteY6" fmla="*/ 928749 h 4651745"/>
              <a:gd name="connsiteX7" fmla="*/ 2589018 w 4508169"/>
              <a:gd name="connsiteY7" fmla="*/ 1380695 h 4651745"/>
              <a:gd name="connsiteX8" fmla="*/ 2137731 w 4508169"/>
              <a:gd name="connsiteY8" fmla="*/ 2802612 h 4651745"/>
              <a:gd name="connsiteX9" fmla="*/ 1148449 w 4508169"/>
              <a:gd name="connsiteY9" fmla="*/ 4648082 h 4651745"/>
              <a:gd name="connsiteX10" fmla="*/ 1010825 w 4508169"/>
              <a:gd name="connsiteY10" fmla="*/ 3238879 h 4651745"/>
              <a:gd name="connsiteX11" fmla="*/ 1212163 w 4508169"/>
              <a:gd name="connsiteY11" fmla="*/ 1927233 h 4651745"/>
              <a:gd name="connsiteX12" fmla="*/ 1516963 w 4508169"/>
              <a:gd name="connsiteY12" fmla="*/ 1454266 h 4651745"/>
              <a:gd name="connsiteX13" fmla="*/ 1453901 w 4508169"/>
              <a:gd name="connsiteY13" fmla="*/ 918239 h 4651745"/>
              <a:gd name="connsiteX14" fmla="*/ 581542 w 4508169"/>
              <a:gd name="connsiteY14" fmla="*/ 823646 h 4651745"/>
              <a:gd name="connsiteX15" fmla="*/ 3474 w 4508169"/>
              <a:gd name="connsiteY15" fmla="*/ 466294 h 4651745"/>
              <a:gd name="connsiteX0" fmla="*/ 3474 w 4508169"/>
              <a:gd name="connsiteY0" fmla="*/ 466294 h 4651675"/>
              <a:gd name="connsiteX1" fmla="*/ 844301 w 4508169"/>
              <a:gd name="connsiteY1" fmla="*/ 182515 h 4651675"/>
              <a:gd name="connsiteX2" fmla="*/ 2063501 w 4508169"/>
              <a:gd name="connsiteY2" fmla="*/ 3839 h 4651675"/>
              <a:gd name="connsiteX3" fmla="*/ 3808218 w 4508169"/>
              <a:gd name="connsiteY3" fmla="*/ 98432 h 4651675"/>
              <a:gd name="connsiteX4" fmla="*/ 4501901 w 4508169"/>
              <a:gd name="connsiteY4" fmla="*/ 518846 h 4651675"/>
              <a:gd name="connsiteX5" fmla="*/ 4102509 w 4508169"/>
              <a:gd name="connsiteY5" fmla="*/ 781606 h 4651675"/>
              <a:gd name="connsiteX6" fmla="*/ 3303721 w 4508169"/>
              <a:gd name="connsiteY6" fmla="*/ 928749 h 4651675"/>
              <a:gd name="connsiteX7" fmla="*/ 2589018 w 4508169"/>
              <a:gd name="connsiteY7" fmla="*/ 1380695 h 4651675"/>
              <a:gd name="connsiteX8" fmla="*/ 2137731 w 4508169"/>
              <a:gd name="connsiteY8" fmla="*/ 2802612 h 4651675"/>
              <a:gd name="connsiteX9" fmla="*/ 1148449 w 4508169"/>
              <a:gd name="connsiteY9" fmla="*/ 4648082 h 4651675"/>
              <a:gd name="connsiteX10" fmla="*/ 1010825 w 4508169"/>
              <a:gd name="connsiteY10" fmla="*/ 3238879 h 4651675"/>
              <a:gd name="connsiteX11" fmla="*/ 1397406 w 4508169"/>
              <a:gd name="connsiteY11" fmla="*/ 2056088 h 4651675"/>
              <a:gd name="connsiteX12" fmla="*/ 1516963 w 4508169"/>
              <a:gd name="connsiteY12" fmla="*/ 1454266 h 4651675"/>
              <a:gd name="connsiteX13" fmla="*/ 1453901 w 4508169"/>
              <a:gd name="connsiteY13" fmla="*/ 918239 h 4651675"/>
              <a:gd name="connsiteX14" fmla="*/ 581542 w 4508169"/>
              <a:gd name="connsiteY14" fmla="*/ 823646 h 4651675"/>
              <a:gd name="connsiteX15" fmla="*/ 3474 w 4508169"/>
              <a:gd name="connsiteY15" fmla="*/ 466294 h 4651675"/>
              <a:gd name="connsiteX0" fmla="*/ 3474 w 4508169"/>
              <a:gd name="connsiteY0" fmla="*/ 466294 h 4652027"/>
              <a:gd name="connsiteX1" fmla="*/ 844301 w 4508169"/>
              <a:gd name="connsiteY1" fmla="*/ 182515 h 4652027"/>
              <a:gd name="connsiteX2" fmla="*/ 2063501 w 4508169"/>
              <a:gd name="connsiteY2" fmla="*/ 3839 h 4652027"/>
              <a:gd name="connsiteX3" fmla="*/ 3808218 w 4508169"/>
              <a:gd name="connsiteY3" fmla="*/ 98432 h 4652027"/>
              <a:gd name="connsiteX4" fmla="*/ 4501901 w 4508169"/>
              <a:gd name="connsiteY4" fmla="*/ 518846 h 4652027"/>
              <a:gd name="connsiteX5" fmla="*/ 4102509 w 4508169"/>
              <a:gd name="connsiteY5" fmla="*/ 781606 h 4652027"/>
              <a:gd name="connsiteX6" fmla="*/ 3303721 w 4508169"/>
              <a:gd name="connsiteY6" fmla="*/ 928749 h 4652027"/>
              <a:gd name="connsiteX7" fmla="*/ 2589018 w 4508169"/>
              <a:gd name="connsiteY7" fmla="*/ 1380695 h 4652027"/>
              <a:gd name="connsiteX8" fmla="*/ 2137731 w 4508169"/>
              <a:gd name="connsiteY8" fmla="*/ 2802612 h 4652027"/>
              <a:gd name="connsiteX9" fmla="*/ 1148449 w 4508169"/>
              <a:gd name="connsiteY9" fmla="*/ 4648082 h 4652027"/>
              <a:gd name="connsiteX10" fmla="*/ 1010825 w 4508169"/>
              <a:gd name="connsiteY10" fmla="*/ 3238879 h 4652027"/>
              <a:gd name="connsiteX11" fmla="*/ 1516963 w 4508169"/>
              <a:gd name="connsiteY11" fmla="*/ 1454266 h 4652027"/>
              <a:gd name="connsiteX12" fmla="*/ 1453901 w 4508169"/>
              <a:gd name="connsiteY12" fmla="*/ 918239 h 4652027"/>
              <a:gd name="connsiteX13" fmla="*/ 581542 w 4508169"/>
              <a:gd name="connsiteY13" fmla="*/ 823646 h 4652027"/>
              <a:gd name="connsiteX14" fmla="*/ 3474 w 4508169"/>
              <a:gd name="connsiteY14" fmla="*/ 466294 h 4652027"/>
              <a:gd name="connsiteX0" fmla="*/ 3562 w 4508257"/>
              <a:gd name="connsiteY0" fmla="*/ 466294 h 4652027"/>
              <a:gd name="connsiteX1" fmla="*/ 844389 w 4508257"/>
              <a:gd name="connsiteY1" fmla="*/ 182515 h 4652027"/>
              <a:gd name="connsiteX2" fmla="*/ 2063589 w 4508257"/>
              <a:gd name="connsiteY2" fmla="*/ 3839 h 4652027"/>
              <a:gd name="connsiteX3" fmla="*/ 3808306 w 4508257"/>
              <a:gd name="connsiteY3" fmla="*/ 98432 h 4652027"/>
              <a:gd name="connsiteX4" fmla="*/ 4501989 w 4508257"/>
              <a:gd name="connsiteY4" fmla="*/ 518846 h 4652027"/>
              <a:gd name="connsiteX5" fmla="*/ 4102597 w 4508257"/>
              <a:gd name="connsiteY5" fmla="*/ 781606 h 4652027"/>
              <a:gd name="connsiteX6" fmla="*/ 3303809 w 4508257"/>
              <a:gd name="connsiteY6" fmla="*/ 928749 h 4652027"/>
              <a:gd name="connsiteX7" fmla="*/ 2589106 w 4508257"/>
              <a:gd name="connsiteY7" fmla="*/ 1380695 h 4652027"/>
              <a:gd name="connsiteX8" fmla="*/ 2137819 w 4508257"/>
              <a:gd name="connsiteY8" fmla="*/ 2802612 h 4652027"/>
              <a:gd name="connsiteX9" fmla="*/ 1148537 w 4508257"/>
              <a:gd name="connsiteY9" fmla="*/ 4648082 h 4652027"/>
              <a:gd name="connsiteX10" fmla="*/ 1010913 w 4508257"/>
              <a:gd name="connsiteY10" fmla="*/ 3238879 h 4652027"/>
              <a:gd name="connsiteX11" fmla="*/ 1517051 w 4508257"/>
              <a:gd name="connsiteY11" fmla="*/ 1454266 h 4652027"/>
              <a:gd name="connsiteX12" fmla="*/ 581630 w 4508257"/>
              <a:gd name="connsiteY12" fmla="*/ 823646 h 4652027"/>
              <a:gd name="connsiteX13" fmla="*/ 3562 w 4508257"/>
              <a:gd name="connsiteY13" fmla="*/ 466294 h 4652027"/>
              <a:gd name="connsiteX0" fmla="*/ 3562 w 4611753"/>
              <a:gd name="connsiteY0" fmla="*/ 474256 h 4659989"/>
              <a:gd name="connsiteX1" fmla="*/ 844389 w 4611753"/>
              <a:gd name="connsiteY1" fmla="*/ 190477 h 4659989"/>
              <a:gd name="connsiteX2" fmla="*/ 2063589 w 4611753"/>
              <a:gd name="connsiteY2" fmla="*/ 11801 h 4659989"/>
              <a:gd name="connsiteX3" fmla="*/ 4501989 w 4611753"/>
              <a:gd name="connsiteY3" fmla="*/ 526808 h 4659989"/>
              <a:gd name="connsiteX4" fmla="*/ 4102597 w 4611753"/>
              <a:gd name="connsiteY4" fmla="*/ 789568 h 4659989"/>
              <a:gd name="connsiteX5" fmla="*/ 3303809 w 4611753"/>
              <a:gd name="connsiteY5" fmla="*/ 936711 h 4659989"/>
              <a:gd name="connsiteX6" fmla="*/ 2589106 w 4611753"/>
              <a:gd name="connsiteY6" fmla="*/ 1388657 h 4659989"/>
              <a:gd name="connsiteX7" fmla="*/ 2137819 w 4611753"/>
              <a:gd name="connsiteY7" fmla="*/ 2810574 h 4659989"/>
              <a:gd name="connsiteX8" fmla="*/ 1148537 w 4611753"/>
              <a:gd name="connsiteY8" fmla="*/ 4656044 h 4659989"/>
              <a:gd name="connsiteX9" fmla="*/ 1010913 w 4611753"/>
              <a:gd name="connsiteY9" fmla="*/ 3246841 h 4659989"/>
              <a:gd name="connsiteX10" fmla="*/ 1517051 w 4611753"/>
              <a:gd name="connsiteY10" fmla="*/ 1462228 h 4659989"/>
              <a:gd name="connsiteX11" fmla="*/ 581630 w 4611753"/>
              <a:gd name="connsiteY11" fmla="*/ 831608 h 4659989"/>
              <a:gd name="connsiteX12" fmla="*/ 3562 w 4611753"/>
              <a:gd name="connsiteY12" fmla="*/ 474256 h 4659989"/>
              <a:gd name="connsiteX0" fmla="*/ 3562 w 4563690"/>
              <a:gd name="connsiteY0" fmla="*/ 509518 h 4695251"/>
              <a:gd name="connsiteX1" fmla="*/ 844389 w 4563690"/>
              <a:gd name="connsiteY1" fmla="*/ 225739 h 4695251"/>
              <a:gd name="connsiteX2" fmla="*/ 2789126 w 4563690"/>
              <a:gd name="connsiteY2" fmla="*/ 10247 h 4695251"/>
              <a:gd name="connsiteX3" fmla="*/ 4501989 w 4563690"/>
              <a:gd name="connsiteY3" fmla="*/ 562070 h 4695251"/>
              <a:gd name="connsiteX4" fmla="*/ 4102597 w 4563690"/>
              <a:gd name="connsiteY4" fmla="*/ 824830 h 4695251"/>
              <a:gd name="connsiteX5" fmla="*/ 3303809 w 4563690"/>
              <a:gd name="connsiteY5" fmla="*/ 971973 h 4695251"/>
              <a:gd name="connsiteX6" fmla="*/ 2589106 w 4563690"/>
              <a:gd name="connsiteY6" fmla="*/ 1423919 h 4695251"/>
              <a:gd name="connsiteX7" fmla="*/ 2137819 w 4563690"/>
              <a:gd name="connsiteY7" fmla="*/ 2845836 h 4695251"/>
              <a:gd name="connsiteX8" fmla="*/ 1148537 w 4563690"/>
              <a:gd name="connsiteY8" fmla="*/ 4691306 h 4695251"/>
              <a:gd name="connsiteX9" fmla="*/ 1010913 w 4563690"/>
              <a:gd name="connsiteY9" fmla="*/ 3282103 h 4695251"/>
              <a:gd name="connsiteX10" fmla="*/ 1517051 w 4563690"/>
              <a:gd name="connsiteY10" fmla="*/ 1497490 h 4695251"/>
              <a:gd name="connsiteX11" fmla="*/ 581630 w 4563690"/>
              <a:gd name="connsiteY11" fmla="*/ 866870 h 4695251"/>
              <a:gd name="connsiteX12" fmla="*/ 3562 w 4563690"/>
              <a:gd name="connsiteY12" fmla="*/ 509518 h 4695251"/>
              <a:gd name="connsiteX0" fmla="*/ 3562 w 4507361"/>
              <a:gd name="connsiteY0" fmla="*/ 509520 h 4695253"/>
              <a:gd name="connsiteX1" fmla="*/ 844389 w 4507361"/>
              <a:gd name="connsiteY1" fmla="*/ 225741 h 4695253"/>
              <a:gd name="connsiteX2" fmla="*/ 2789126 w 4507361"/>
              <a:gd name="connsiteY2" fmla="*/ 10249 h 4695253"/>
              <a:gd name="connsiteX3" fmla="*/ 4501989 w 4507361"/>
              <a:gd name="connsiteY3" fmla="*/ 562072 h 4695253"/>
              <a:gd name="connsiteX4" fmla="*/ 3303809 w 4507361"/>
              <a:gd name="connsiteY4" fmla="*/ 971975 h 4695253"/>
              <a:gd name="connsiteX5" fmla="*/ 2589106 w 4507361"/>
              <a:gd name="connsiteY5" fmla="*/ 1423921 h 4695253"/>
              <a:gd name="connsiteX6" fmla="*/ 2137819 w 4507361"/>
              <a:gd name="connsiteY6" fmla="*/ 2845838 h 4695253"/>
              <a:gd name="connsiteX7" fmla="*/ 1148537 w 4507361"/>
              <a:gd name="connsiteY7" fmla="*/ 4691308 h 4695253"/>
              <a:gd name="connsiteX8" fmla="*/ 1010913 w 4507361"/>
              <a:gd name="connsiteY8" fmla="*/ 3282105 h 4695253"/>
              <a:gd name="connsiteX9" fmla="*/ 1517051 w 4507361"/>
              <a:gd name="connsiteY9" fmla="*/ 1497492 h 4695253"/>
              <a:gd name="connsiteX10" fmla="*/ 581630 w 4507361"/>
              <a:gd name="connsiteY10" fmla="*/ 866872 h 4695253"/>
              <a:gd name="connsiteX11" fmla="*/ 3562 w 4507361"/>
              <a:gd name="connsiteY11" fmla="*/ 509520 h 4695253"/>
              <a:gd name="connsiteX0" fmla="*/ 3562 w 4509978"/>
              <a:gd name="connsiteY0" fmla="*/ 509520 h 4695253"/>
              <a:gd name="connsiteX1" fmla="*/ 844389 w 4509978"/>
              <a:gd name="connsiteY1" fmla="*/ 225741 h 4695253"/>
              <a:gd name="connsiteX2" fmla="*/ 2789126 w 4509978"/>
              <a:gd name="connsiteY2" fmla="*/ 10249 h 4695253"/>
              <a:gd name="connsiteX3" fmla="*/ 4501989 w 4509978"/>
              <a:gd name="connsiteY3" fmla="*/ 562072 h 4695253"/>
              <a:gd name="connsiteX4" fmla="*/ 3396432 w 4509978"/>
              <a:gd name="connsiteY4" fmla="*/ 1064012 h 4695253"/>
              <a:gd name="connsiteX5" fmla="*/ 2589106 w 4509978"/>
              <a:gd name="connsiteY5" fmla="*/ 1423921 h 4695253"/>
              <a:gd name="connsiteX6" fmla="*/ 2137819 w 4509978"/>
              <a:gd name="connsiteY6" fmla="*/ 2845838 h 4695253"/>
              <a:gd name="connsiteX7" fmla="*/ 1148537 w 4509978"/>
              <a:gd name="connsiteY7" fmla="*/ 4691308 h 4695253"/>
              <a:gd name="connsiteX8" fmla="*/ 1010913 w 4509978"/>
              <a:gd name="connsiteY8" fmla="*/ 3282105 h 4695253"/>
              <a:gd name="connsiteX9" fmla="*/ 1517051 w 4509978"/>
              <a:gd name="connsiteY9" fmla="*/ 1497492 h 4695253"/>
              <a:gd name="connsiteX10" fmla="*/ 581630 w 4509978"/>
              <a:gd name="connsiteY10" fmla="*/ 866872 h 4695253"/>
              <a:gd name="connsiteX11" fmla="*/ 3562 w 4509978"/>
              <a:gd name="connsiteY11" fmla="*/ 509520 h 4695253"/>
              <a:gd name="connsiteX0" fmla="*/ 3562 w 4448682"/>
              <a:gd name="connsiteY0" fmla="*/ 501448 h 4687181"/>
              <a:gd name="connsiteX1" fmla="*/ 844389 w 4448682"/>
              <a:gd name="connsiteY1" fmla="*/ 217669 h 4687181"/>
              <a:gd name="connsiteX2" fmla="*/ 2789126 w 4448682"/>
              <a:gd name="connsiteY2" fmla="*/ 2177 h 4687181"/>
              <a:gd name="connsiteX3" fmla="*/ 4440241 w 4448682"/>
              <a:gd name="connsiteY3" fmla="*/ 351514 h 4687181"/>
              <a:gd name="connsiteX4" fmla="*/ 3396432 w 4448682"/>
              <a:gd name="connsiteY4" fmla="*/ 1055940 h 4687181"/>
              <a:gd name="connsiteX5" fmla="*/ 2589106 w 4448682"/>
              <a:gd name="connsiteY5" fmla="*/ 1415849 h 4687181"/>
              <a:gd name="connsiteX6" fmla="*/ 2137819 w 4448682"/>
              <a:gd name="connsiteY6" fmla="*/ 2837766 h 4687181"/>
              <a:gd name="connsiteX7" fmla="*/ 1148537 w 4448682"/>
              <a:gd name="connsiteY7" fmla="*/ 4683236 h 4687181"/>
              <a:gd name="connsiteX8" fmla="*/ 1010913 w 4448682"/>
              <a:gd name="connsiteY8" fmla="*/ 3274033 h 4687181"/>
              <a:gd name="connsiteX9" fmla="*/ 1517051 w 4448682"/>
              <a:gd name="connsiteY9" fmla="*/ 1489420 h 4687181"/>
              <a:gd name="connsiteX10" fmla="*/ 581630 w 4448682"/>
              <a:gd name="connsiteY10" fmla="*/ 858800 h 4687181"/>
              <a:gd name="connsiteX11" fmla="*/ 3562 w 4448682"/>
              <a:gd name="connsiteY11" fmla="*/ 501448 h 4687181"/>
              <a:gd name="connsiteX0" fmla="*/ 7561 w 4452680"/>
              <a:gd name="connsiteY0" fmla="*/ 506672 h 4692405"/>
              <a:gd name="connsiteX1" fmla="*/ 987321 w 4452680"/>
              <a:gd name="connsiteY1" fmla="*/ 149263 h 4692405"/>
              <a:gd name="connsiteX2" fmla="*/ 2793125 w 4452680"/>
              <a:gd name="connsiteY2" fmla="*/ 7401 h 4692405"/>
              <a:gd name="connsiteX3" fmla="*/ 4444240 w 4452680"/>
              <a:gd name="connsiteY3" fmla="*/ 356738 h 4692405"/>
              <a:gd name="connsiteX4" fmla="*/ 3400431 w 4452680"/>
              <a:gd name="connsiteY4" fmla="*/ 1061164 h 4692405"/>
              <a:gd name="connsiteX5" fmla="*/ 2593105 w 4452680"/>
              <a:gd name="connsiteY5" fmla="*/ 1421073 h 4692405"/>
              <a:gd name="connsiteX6" fmla="*/ 2141818 w 4452680"/>
              <a:gd name="connsiteY6" fmla="*/ 2842990 h 4692405"/>
              <a:gd name="connsiteX7" fmla="*/ 1152536 w 4452680"/>
              <a:gd name="connsiteY7" fmla="*/ 4688460 h 4692405"/>
              <a:gd name="connsiteX8" fmla="*/ 1014912 w 4452680"/>
              <a:gd name="connsiteY8" fmla="*/ 3279257 h 4692405"/>
              <a:gd name="connsiteX9" fmla="*/ 1521050 w 4452680"/>
              <a:gd name="connsiteY9" fmla="*/ 1494644 h 4692405"/>
              <a:gd name="connsiteX10" fmla="*/ 585629 w 4452680"/>
              <a:gd name="connsiteY10" fmla="*/ 864024 h 4692405"/>
              <a:gd name="connsiteX11" fmla="*/ 7561 w 4452680"/>
              <a:gd name="connsiteY11" fmla="*/ 506672 h 4692405"/>
              <a:gd name="connsiteX0" fmla="*/ 7561 w 4529316"/>
              <a:gd name="connsiteY0" fmla="*/ 361907 h 4547640"/>
              <a:gd name="connsiteX1" fmla="*/ 987321 w 4529316"/>
              <a:gd name="connsiteY1" fmla="*/ 4498 h 4547640"/>
              <a:gd name="connsiteX2" fmla="*/ 4444240 w 4529316"/>
              <a:gd name="connsiteY2" fmla="*/ 211973 h 4547640"/>
              <a:gd name="connsiteX3" fmla="*/ 3400431 w 4529316"/>
              <a:gd name="connsiteY3" fmla="*/ 916399 h 4547640"/>
              <a:gd name="connsiteX4" fmla="*/ 2593105 w 4529316"/>
              <a:gd name="connsiteY4" fmla="*/ 1276308 h 4547640"/>
              <a:gd name="connsiteX5" fmla="*/ 2141818 w 4529316"/>
              <a:gd name="connsiteY5" fmla="*/ 2698225 h 4547640"/>
              <a:gd name="connsiteX6" fmla="*/ 1152536 w 4529316"/>
              <a:gd name="connsiteY6" fmla="*/ 4543695 h 4547640"/>
              <a:gd name="connsiteX7" fmla="*/ 1014912 w 4529316"/>
              <a:gd name="connsiteY7" fmla="*/ 3134492 h 4547640"/>
              <a:gd name="connsiteX8" fmla="*/ 1521050 w 4529316"/>
              <a:gd name="connsiteY8" fmla="*/ 1349879 h 4547640"/>
              <a:gd name="connsiteX9" fmla="*/ 585629 w 4529316"/>
              <a:gd name="connsiteY9" fmla="*/ 719259 h 4547640"/>
              <a:gd name="connsiteX10" fmla="*/ 7561 w 4529316"/>
              <a:gd name="connsiteY10" fmla="*/ 361907 h 4547640"/>
              <a:gd name="connsiteX0" fmla="*/ 7561 w 4584974"/>
              <a:gd name="connsiteY0" fmla="*/ 178057 h 4363790"/>
              <a:gd name="connsiteX1" fmla="*/ 4444240 w 4584974"/>
              <a:gd name="connsiteY1" fmla="*/ 28123 h 4363790"/>
              <a:gd name="connsiteX2" fmla="*/ 3400431 w 4584974"/>
              <a:gd name="connsiteY2" fmla="*/ 732549 h 4363790"/>
              <a:gd name="connsiteX3" fmla="*/ 2593105 w 4584974"/>
              <a:gd name="connsiteY3" fmla="*/ 1092458 h 4363790"/>
              <a:gd name="connsiteX4" fmla="*/ 2141818 w 4584974"/>
              <a:gd name="connsiteY4" fmla="*/ 2514375 h 4363790"/>
              <a:gd name="connsiteX5" fmla="*/ 1152536 w 4584974"/>
              <a:gd name="connsiteY5" fmla="*/ 4359845 h 4363790"/>
              <a:gd name="connsiteX6" fmla="*/ 1014912 w 4584974"/>
              <a:gd name="connsiteY6" fmla="*/ 2950642 h 4363790"/>
              <a:gd name="connsiteX7" fmla="*/ 1521050 w 4584974"/>
              <a:gd name="connsiteY7" fmla="*/ 1166029 h 4363790"/>
              <a:gd name="connsiteX8" fmla="*/ 585629 w 4584974"/>
              <a:gd name="connsiteY8" fmla="*/ 535409 h 4363790"/>
              <a:gd name="connsiteX9" fmla="*/ 7561 w 4584974"/>
              <a:gd name="connsiteY9" fmla="*/ 178057 h 4363790"/>
              <a:gd name="connsiteX0" fmla="*/ 105698 w 4071488"/>
              <a:gd name="connsiteY0" fmla="*/ 509443 h 4337824"/>
              <a:gd name="connsiteX1" fmla="*/ 3964309 w 4071488"/>
              <a:gd name="connsiteY1" fmla="*/ 2157 h 4337824"/>
              <a:gd name="connsiteX2" fmla="*/ 2920500 w 4071488"/>
              <a:gd name="connsiteY2" fmla="*/ 706583 h 4337824"/>
              <a:gd name="connsiteX3" fmla="*/ 2113174 w 4071488"/>
              <a:gd name="connsiteY3" fmla="*/ 1066492 h 4337824"/>
              <a:gd name="connsiteX4" fmla="*/ 1661887 w 4071488"/>
              <a:gd name="connsiteY4" fmla="*/ 2488409 h 4337824"/>
              <a:gd name="connsiteX5" fmla="*/ 672605 w 4071488"/>
              <a:gd name="connsiteY5" fmla="*/ 4333879 h 4337824"/>
              <a:gd name="connsiteX6" fmla="*/ 534981 w 4071488"/>
              <a:gd name="connsiteY6" fmla="*/ 2924676 h 4337824"/>
              <a:gd name="connsiteX7" fmla="*/ 1041119 w 4071488"/>
              <a:gd name="connsiteY7" fmla="*/ 1140063 h 4337824"/>
              <a:gd name="connsiteX8" fmla="*/ 105698 w 4071488"/>
              <a:gd name="connsiteY8" fmla="*/ 509443 h 4337824"/>
              <a:gd name="connsiteX0" fmla="*/ 105698 w 2992270"/>
              <a:gd name="connsiteY0" fmla="*/ 16938 h 3845319"/>
              <a:gd name="connsiteX1" fmla="*/ 2920500 w 2992270"/>
              <a:gd name="connsiteY1" fmla="*/ 214078 h 3845319"/>
              <a:gd name="connsiteX2" fmla="*/ 2113174 w 2992270"/>
              <a:gd name="connsiteY2" fmla="*/ 573987 h 3845319"/>
              <a:gd name="connsiteX3" fmla="*/ 1661887 w 2992270"/>
              <a:gd name="connsiteY3" fmla="*/ 1995904 h 3845319"/>
              <a:gd name="connsiteX4" fmla="*/ 672605 w 2992270"/>
              <a:gd name="connsiteY4" fmla="*/ 3841374 h 3845319"/>
              <a:gd name="connsiteX5" fmla="*/ 534981 w 2992270"/>
              <a:gd name="connsiteY5" fmla="*/ 2432171 h 3845319"/>
              <a:gd name="connsiteX6" fmla="*/ 1041119 w 2992270"/>
              <a:gd name="connsiteY6" fmla="*/ 647558 h 3845319"/>
              <a:gd name="connsiteX7" fmla="*/ 105698 w 2992270"/>
              <a:gd name="connsiteY7" fmla="*/ 16938 h 3845319"/>
              <a:gd name="connsiteX0" fmla="*/ 539506 w 2445372"/>
              <a:gd name="connsiteY0" fmla="*/ 434727 h 3632488"/>
              <a:gd name="connsiteX1" fmla="*/ 2418887 w 2445372"/>
              <a:gd name="connsiteY1" fmla="*/ 1247 h 3632488"/>
              <a:gd name="connsiteX2" fmla="*/ 1611561 w 2445372"/>
              <a:gd name="connsiteY2" fmla="*/ 361156 h 3632488"/>
              <a:gd name="connsiteX3" fmla="*/ 1160274 w 2445372"/>
              <a:gd name="connsiteY3" fmla="*/ 1783073 h 3632488"/>
              <a:gd name="connsiteX4" fmla="*/ 170992 w 2445372"/>
              <a:gd name="connsiteY4" fmla="*/ 3628543 h 3632488"/>
              <a:gd name="connsiteX5" fmla="*/ 33368 w 2445372"/>
              <a:gd name="connsiteY5" fmla="*/ 2219340 h 3632488"/>
              <a:gd name="connsiteX6" fmla="*/ 539506 w 2445372"/>
              <a:gd name="connsiteY6" fmla="*/ 434727 h 3632488"/>
              <a:gd name="connsiteX0" fmla="*/ 539506 w 1631813"/>
              <a:gd name="connsiteY0" fmla="*/ 237876 h 3435637"/>
              <a:gd name="connsiteX1" fmla="*/ 1611561 w 1631813"/>
              <a:gd name="connsiteY1" fmla="*/ 164305 h 3435637"/>
              <a:gd name="connsiteX2" fmla="*/ 1160274 w 1631813"/>
              <a:gd name="connsiteY2" fmla="*/ 1586222 h 3435637"/>
              <a:gd name="connsiteX3" fmla="*/ 170992 w 1631813"/>
              <a:gd name="connsiteY3" fmla="*/ 3431692 h 3435637"/>
              <a:gd name="connsiteX4" fmla="*/ 33368 w 1631813"/>
              <a:gd name="connsiteY4" fmla="*/ 2022489 h 3435637"/>
              <a:gd name="connsiteX5" fmla="*/ 539506 w 1631813"/>
              <a:gd name="connsiteY5" fmla="*/ 237876 h 3435637"/>
              <a:gd name="connsiteX0" fmla="*/ 594494 w 1633072"/>
              <a:gd name="connsiteY0" fmla="*/ 656733 h 3294234"/>
              <a:gd name="connsiteX1" fmla="*/ 1615353 w 1633072"/>
              <a:gd name="connsiteY1" fmla="*/ 23232 h 3294234"/>
              <a:gd name="connsiteX2" fmla="*/ 1164066 w 1633072"/>
              <a:gd name="connsiteY2" fmla="*/ 1445149 h 3294234"/>
              <a:gd name="connsiteX3" fmla="*/ 174784 w 1633072"/>
              <a:gd name="connsiteY3" fmla="*/ 3290619 h 3294234"/>
              <a:gd name="connsiteX4" fmla="*/ 37160 w 1633072"/>
              <a:gd name="connsiteY4" fmla="*/ 1881416 h 3294234"/>
              <a:gd name="connsiteX5" fmla="*/ 594494 w 1633072"/>
              <a:gd name="connsiteY5" fmla="*/ 656733 h 3294234"/>
              <a:gd name="connsiteX0" fmla="*/ 594494 w 1441469"/>
              <a:gd name="connsiteY0" fmla="*/ 226493 h 2863994"/>
              <a:gd name="connsiteX1" fmla="*/ 1410561 w 1441469"/>
              <a:gd name="connsiteY1" fmla="*/ 68935 h 2863994"/>
              <a:gd name="connsiteX2" fmla="*/ 1164066 w 1441469"/>
              <a:gd name="connsiteY2" fmla="*/ 1014909 h 2863994"/>
              <a:gd name="connsiteX3" fmla="*/ 174784 w 1441469"/>
              <a:gd name="connsiteY3" fmla="*/ 2860379 h 2863994"/>
              <a:gd name="connsiteX4" fmla="*/ 37160 w 1441469"/>
              <a:gd name="connsiteY4" fmla="*/ 1451176 h 2863994"/>
              <a:gd name="connsiteX5" fmla="*/ 594494 w 1441469"/>
              <a:gd name="connsiteY5" fmla="*/ 226493 h 2863994"/>
              <a:gd name="connsiteX0" fmla="*/ 591688 w 1426680"/>
              <a:gd name="connsiteY0" fmla="*/ 259619 h 2893508"/>
              <a:gd name="connsiteX1" fmla="*/ 1407755 w 1426680"/>
              <a:gd name="connsiteY1" fmla="*/ 102061 h 2893508"/>
              <a:gd name="connsiteX2" fmla="*/ 1084464 w 1426680"/>
              <a:gd name="connsiteY2" fmla="*/ 1495982 h 2893508"/>
              <a:gd name="connsiteX3" fmla="*/ 171978 w 1426680"/>
              <a:gd name="connsiteY3" fmla="*/ 2893505 h 2893508"/>
              <a:gd name="connsiteX4" fmla="*/ 34354 w 1426680"/>
              <a:gd name="connsiteY4" fmla="*/ 1484302 h 2893508"/>
              <a:gd name="connsiteX5" fmla="*/ 591688 w 1426680"/>
              <a:gd name="connsiteY5" fmla="*/ 259619 h 2893508"/>
              <a:gd name="connsiteX0" fmla="*/ 498841 w 1333833"/>
              <a:gd name="connsiteY0" fmla="*/ 257451 h 2891436"/>
              <a:gd name="connsiteX1" fmla="*/ 1314908 w 1333833"/>
              <a:gd name="connsiteY1" fmla="*/ 99893 h 2891436"/>
              <a:gd name="connsiteX2" fmla="*/ 991617 w 1333833"/>
              <a:gd name="connsiteY2" fmla="*/ 1493814 h 2891436"/>
              <a:gd name="connsiteX3" fmla="*/ 79131 w 1333833"/>
              <a:gd name="connsiteY3" fmla="*/ 2891337 h 2891436"/>
              <a:gd name="connsiteX4" fmla="*/ 95100 w 1333833"/>
              <a:gd name="connsiteY4" fmla="*/ 1426142 h 2891436"/>
              <a:gd name="connsiteX5" fmla="*/ 498841 w 1333833"/>
              <a:gd name="connsiteY5" fmla="*/ 257451 h 2891436"/>
              <a:gd name="connsiteX0" fmla="*/ 577769 w 1412761"/>
              <a:gd name="connsiteY0" fmla="*/ 257451 h 2905692"/>
              <a:gd name="connsiteX1" fmla="*/ 1393836 w 1412761"/>
              <a:gd name="connsiteY1" fmla="*/ 99893 h 2905692"/>
              <a:gd name="connsiteX2" fmla="*/ 1070545 w 1412761"/>
              <a:gd name="connsiteY2" fmla="*/ 1493814 h 2905692"/>
              <a:gd name="connsiteX3" fmla="*/ 158059 w 1412761"/>
              <a:gd name="connsiteY3" fmla="*/ 2891337 h 2905692"/>
              <a:gd name="connsiteX4" fmla="*/ 174028 w 1412761"/>
              <a:gd name="connsiteY4" fmla="*/ 1426142 h 2905692"/>
              <a:gd name="connsiteX5" fmla="*/ 577769 w 1412761"/>
              <a:gd name="connsiteY5" fmla="*/ 257451 h 2905692"/>
              <a:gd name="connsiteX0" fmla="*/ 577769 w 1461536"/>
              <a:gd name="connsiteY0" fmla="*/ 294770 h 2943011"/>
              <a:gd name="connsiteX1" fmla="*/ 1393836 w 1461536"/>
              <a:gd name="connsiteY1" fmla="*/ 137212 h 2943011"/>
              <a:gd name="connsiteX2" fmla="*/ 1070545 w 1461536"/>
              <a:gd name="connsiteY2" fmla="*/ 1531133 h 2943011"/>
              <a:gd name="connsiteX3" fmla="*/ 158059 w 1461536"/>
              <a:gd name="connsiteY3" fmla="*/ 2928656 h 2943011"/>
              <a:gd name="connsiteX4" fmla="*/ 174028 w 1461536"/>
              <a:gd name="connsiteY4" fmla="*/ 1463461 h 2943011"/>
              <a:gd name="connsiteX5" fmla="*/ 577769 w 1461536"/>
              <a:gd name="connsiteY5" fmla="*/ 294770 h 2943011"/>
              <a:gd name="connsiteX0" fmla="*/ 577769 w 1461536"/>
              <a:gd name="connsiteY0" fmla="*/ 308286 h 2956527"/>
              <a:gd name="connsiteX1" fmla="*/ 1393836 w 1461536"/>
              <a:gd name="connsiteY1" fmla="*/ 150728 h 2956527"/>
              <a:gd name="connsiteX2" fmla="*/ 1070545 w 1461536"/>
              <a:gd name="connsiteY2" fmla="*/ 1544649 h 2956527"/>
              <a:gd name="connsiteX3" fmla="*/ 158059 w 1461536"/>
              <a:gd name="connsiteY3" fmla="*/ 2942172 h 2956527"/>
              <a:gd name="connsiteX4" fmla="*/ 174028 w 1461536"/>
              <a:gd name="connsiteY4" fmla="*/ 1476977 h 2956527"/>
              <a:gd name="connsiteX5" fmla="*/ 577769 w 1461536"/>
              <a:gd name="connsiteY5" fmla="*/ 308286 h 295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1536" h="2956527">
                <a:moveTo>
                  <a:pt x="577769" y="308286"/>
                </a:moveTo>
                <a:cubicBezTo>
                  <a:pt x="883465" y="31252"/>
                  <a:pt x="1183714" y="-139323"/>
                  <a:pt x="1393836" y="150728"/>
                </a:cubicBezTo>
                <a:cubicBezTo>
                  <a:pt x="1603958" y="440779"/>
                  <a:pt x="1276508" y="1079408"/>
                  <a:pt x="1070545" y="1544649"/>
                </a:cubicBezTo>
                <a:cubicBezTo>
                  <a:pt x="864582" y="2009890"/>
                  <a:pt x="486673" y="3093433"/>
                  <a:pt x="158059" y="2942172"/>
                </a:cubicBezTo>
                <a:cubicBezTo>
                  <a:pt x="-170555" y="2790911"/>
                  <a:pt x="104076" y="1915958"/>
                  <a:pt x="174028" y="1476977"/>
                </a:cubicBezTo>
                <a:cubicBezTo>
                  <a:pt x="243980" y="1037996"/>
                  <a:pt x="272073" y="585320"/>
                  <a:pt x="577769" y="308286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136C62-D0D3-F94A-B95B-B7095FD98FE3}"/>
              </a:ext>
            </a:extLst>
          </p:cNvPr>
          <p:cNvSpPr txBox="1"/>
          <p:nvPr/>
        </p:nvSpPr>
        <p:spPr>
          <a:xfrm>
            <a:off x="2849815" y="131874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77"/>
              </a:rPr>
              <a:t>Trust region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76C11D-0601-DD4F-AAAE-098BA6683AAB}"/>
              </a:ext>
            </a:extLst>
          </p:cNvPr>
          <p:cNvSpPr txBox="1"/>
          <p:nvPr/>
        </p:nvSpPr>
        <p:spPr>
          <a:xfrm>
            <a:off x="2215472" y="2122356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77"/>
              </a:rPr>
              <a:t>Current solution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E9C72-99B9-824C-9F86-9E5C8C776515}"/>
              </a:ext>
            </a:extLst>
          </p:cNvPr>
          <p:cNvSpPr txBox="1"/>
          <p:nvPr/>
        </p:nvSpPr>
        <p:spPr>
          <a:xfrm>
            <a:off x="2474439" y="330679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77"/>
              </a:rPr>
              <a:t>Gradient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68F69D-7A04-2F48-A732-A52E46A8CE9F}"/>
              </a:ext>
            </a:extLst>
          </p:cNvPr>
          <p:cNvSpPr txBox="1"/>
          <p:nvPr/>
        </p:nvSpPr>
        <p:spPr>
          <a:xfrm>
            <a:off x="5606569" y="2076050"/>
            <a:ext cx="15600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77"/>
              </a:rPr>
              <a:t>Newton’s step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0FA77B-5168-3F40-8CAD-4A15554ABEC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251334" y="2445382"/>
            <a:ext cx="1135256" cy="4349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19BB7-251B-8144-B852-E22B6228BC6A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400657" y="1788607"/>
            <a:ext cx="1009633" cy="1091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51DA29-F8B0-F448-B978-C6BBF9E2BF7F}"/>
              </a:ext>
            </a:extLst>
          </p:cNvPr>
          <p:cNvSpPr txBox="1"/>
          <p:nvPr/>
        </p:nvSpPr>
        <p:spPr>
          <a:xfrm>
            <a:off x="4693587" y="1419275"/>
            <a:ext cx="14334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77"/>
              </a:rPr>
              <a:t>Optimal step</a:t>
            </a:r>
          </a:p>
        </p:txBody>
      </p:sp>
    </p:spTree>
    <p:extLst>
      <p:ext uri="{BB962C8B-B14F-4D97-AF65-F5344CB8AC3E}">
        <p14:creationId xmlns:p14="http://schemas.microsoft.com/office/powerpoint/2010/main" val="131382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334794A-5420-0F4F-AFC7-3385F970234D}"/>
              </a:ext>
            </a:extLst>
          </p:cNvPr>
          <p:cNvSpPr/>
          <p:nvPr/>
        </p:nvSpPr>
        <p:spPr>
          <a:xfrm>
            <a:off x="1903956" y="1127342"/>
            <a:ext cx="2743200" cy="27432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1CB798-B6F2-9D43-B347-DB56023B2202}"/>
              </a:ext>
            </a:extLst>
          </p:cNvPr>
          <p:cNvSpPr/>
          <p:nvPr/>
        </p:nvSpPr>
        <p:spPr>
          <a:xfrm>
            <a:off x="3229836" y="245322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3CEC8B-1B88-A946-931B-79B0C184C5C3}"/>
              </a:ext>
            </a:extLst>
          </p:cNvPr>
          <p:cNvSpPr/>
          <p:nvPr/>
        </p:nvSpPr>
        <p:spPr>
          <a:xfrm>
            <a:off x="4578805" y="2814692"/>
            <a:ext cx="1983922" cy="281814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EC5A21-C30F-D043-AA6F-F35C3FB6D8F7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307885" y="2531271"/>
            <a:ext cx="150172" cy="114485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0EC313E1-42BE-9F43-987E-4E0333B22116}"/>
              </a:ext>
            </a:extLst>
          </p:cNvPr>
          <p:cNvSpPr/>
          <p:nvPr/>
        </p:nvSpPr>
        <p:spPr>
          <a:xfrm>
            <a:off x="3214326" y="2574750"/>
            <a:ext cx="4526465" cy="3026418"/>
          </a:xfrm>
          <a:custGeom>
            <a:avLst/>
            <a:gdLst>
              <a:gd name="connsiteX0" fmla="*/ 3793 w 4460625"/>
              <a:gd name="connsiteY0" fmla="*/ 246029 h 2994247"/>
              <a:gd name="connsiteX1" fmla="*/ 802579 w 4460625"/>
              <a:gd name="connsiteY1" fmla="*/ 98884 h 2994247"/>
              <a:gd name="connsiteX2" fmla="*/ 2021779 w 4460625"/>
              <a:gd name="connsiteY2" fmla="*/ 4291 h 2994247"/>
              <a:gd name="connsiteX3" fmla="*/ 3671903 w 4460625"/>
              <a:gd name="connsiteY3" fmla="*/ 67353 h 2994247"/>
              <a:gd name="connsiteX4" fmla="*/ 4439158 w 4460625"/>
              <a:gd name="connsiteY4" fmla="*/ 498277 h 2994247"/>
              <a:gd name="connsiteX5" fmla="*/ 4176400 w 4460625"/>
              <a:gd name="connsiteY5" fmla="*/ 750526 h 2994247"/>
              <a:gd name="connsiteX6" fmla="*/ 3430165 w 4460625"/>
              <a:gd name="connsiteY6" fmla="*/ 792567 h 2994247"/>
              <a:gd name="connsiteX7" fmla="*/ 2515765 w 4460625"/>
              <a:gd name="connsiteY7" fmla="*/ 1149919 h 2994247"/>
              <a:gd name="connsiteX8" fmla="*/ 1895655 w 4460625"/>
              <a:gd name="connsiteY8" fmla="*/ 2264015 h 2994247"/>
              <a:gd name="connsiteX9" fmla="*/ 1716979 w 4460625"/>
              <a:gd name="connsiteY9" fmla="*/ 2989229 h 2994247"/>
              <a:gd name="connsiteX10" fmla="*/ 1138910 w 4460625"/>
              <a:gd name="connsiteY10" fmla="*/ 2547795 h 2994247"/>
              <a:gd name="connsiteX11" fmla="*/ 1170441 w 4460625"/>
              <a:gd name="connsiteY11" fmla="*/ 1843602 h 2994247"/>
              <a:gd name="connsiteX12" fmla="*/ 1485752 w 4460625"/>
              <a:gd name="connsiteY12" fmla="*/ 1286553 h 2994247"/>
              <a:gd name="connsiteX13" fmla="*/ 1412179 w 4460625"/>
              <a:gd name="connsiteY13" fmla="*/ 834608 h 2994247"/>
              <a:gd name="connsiteX14" fmla="*/ 539820 w 4460625"/>
              <a:gd name="connsiteY14" fmla="*/ 740015 h 2994247"/>
              <a:gd name="connsiteX15" fmla="*/ 3793 w 4460625"/>
              <a:gd name="connsiteY15" fmla="*/ 246029 h 2994247"/>
              <a:gd name="connsiteX0" fmla="*/ 3793 w 4460625"/>
              <a:gd name="connsiteY0" fmla="*/ 246029 h 2995609"/>
              <a:gd name="connsiteX1" fmla="*/ 802579 w 4460625"/>
              <a:gd name="connsiteY1" fmla="*/ 98884 h 2995609"/>
              <a:gd name="connsiteX2" fmla="*/ 2021779 w 4460625"/>
              <a:gd name="connsiteY2" fmla="*/ 4291 h 2995609"/>
              <a:gd name="connsiteX3" fmla="*/ 3671903 w 4460625"/>
              <a:gd name="connsiteY3" fmla="*/ 67353 h 2995609"/>
              <a:gd name="connsiteX4" fmla="*/ 4439158 w 4460625"/>
              <a:gd name="connsiteY4" fmla="*/ 498277 h 2995609"/>
              <a:gd name="connsiteX5" fmla="*/ 4176400 w 4460625"/>
              <a:gd name="connsiteY5" fmla="*/ 750526 h 2995609"/>
              <a:gd name="connsiteX6" fmla="*/ 3430165 w 4460625"/>
              <a:gd name="connsiteY6" fmla="*/ 792567 h 2995609"/>
              <a:gd name="connsiteX7" fmla="*/ 2515765 w 4460625"/>
              <a:gd name="connsiteY7" fmla="*/ 1149919 h 2995609"/>
              <a:gd name="connsiteX8" fmla="*/ 2126883 w 4460625"/>
              <a:gd name="connsiteY8" fmla="*/ 2221974 h 2995609"/>
              <a:gd name="connsiteX9" fmla="*/ 1716979 w 4460625"/>
              <a:gd name="connsiteY9" fmla="*/ 2989229 h 2995609"/>
              <a:gd name="connsiteX10" fmla="*/ 1138910 w 4460625"/>
              <a:gd name="connsiteY10" fmla="*/ 2547795 h 2995609"/>
              <a:gd name="connsiteX11" fmla="*/ 1170441 w 4460625"/>
              <a:gd name="connsiteY11" fmla="*/ 1843602 h 2995609"/>
              <a:gd name="connsiteX12" fmla="*/ 1485752 w 4460625"/>
              <a:gd name="connsiteY12" fmla="*/ 1286553 h 2995609"/>
              <a:gd name="connsiteX13" fmla="*/ 1412179 w 4460625"/>
              <a:gd name="connsiteY13" fmla="*/ 834608 h 2995609"/>
              <a:gd name="connsiteX14" fmla="*/ 539820 w 4460625"/>
              <a:gd name="connsiteY14" fmla="*/ 740015 h 2995609"/>
              <a:gd name="connsiteX15" fmla="*/ 3793 w 4460625"/>
              <a:gd name="connsiteY15" fmla="*/ 246029 h 2995609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85752 w 4460625"/>
              <a:gd name="connsiteY12" fmla="*/ 1286553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75241 w 4460625"/>
              <a:gd name="connsiteY12" fmla="*/ 1370635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474 w 4502347"/>
              <a:gd name="connsiteY0" fmla="*/ 382663 h 2933668"/>
              <a:gd name="connsiteX1" fmla="*/ 844301 w 4502347"/>
              <a:gd name="connsiteY1" fmla="*/ 98884 h 2933668"/>
              <a:gd name="connsiteX2" fmla="*/ 2063501 w 4502347"/>
              <a:gd name="connsiteY2" fmla="*/ 4291 h 2933668"/>
              <a:gd name="connsiteX3" fmla="*/ 3713625 w 4502347"/>
              <a:gd name="connsiteY3" fmla="*/ 67353 h 2933668"/>
              <a:gd name="connsiteX4" fmla="*/ 4480880 w 4502347"/>
              <a:gd name="connsiteY4" fmla="*/ 498277 h 2933668"/>
              <a:gd name="connsiteX5" fmla="*/ 4218122 w 4502347"/>
              <a:gd name="connsiteY5" fmla="*/ 750526 h 2933668"/>
              <a:gd name="connsiteX6" fmla="*/ 3471887 w 4502347"/>
              <a:gd name="connsiteY6" fmla="*/ 792567 h 2933668"/>
              <a:gd name="connsiteX7" fmla="*/ 2557487 w 4502347"/>
              <a:gd name="connsiteY7" fmla="*/ 1149919 h 2933668"/>
              <a:gd name="connsiteX8" fmla="*/ 2168605 w 4502347"/>
              <a:gd name="connsiteY8" fmla="*/ 2221974 h 2933668"/>
              <a:gd name="connsiteX9" fmla="*/ 1611557 w 4502347"/>
              <a:gd name="connsiteY9" fmla="*/ 2926167 h 2933668"/>
              <a:gd name="connsiteX10" fmla="*/ 1180632 w 4502347"/>
              <a:gd name="connsiteY10" fmla="*/ 2547795 h 2933668"/>
              <a:gd name="connsiteX11" fmla="*/ 1212163 w 4502347"/>
              <a:gd name="connsiteY11" fmla="*/ 1843602 h 2933668"/>
              <a:gd name="connsiteX12" fmla="*/ 1516963 w 4502347"/>
              <a:gd name="connsiteY12" fmla="*/ 1370635 h 2933668"/>
              <a:gd name="connsiteX13" fmla="*/ 1453901 w 4502347"/>
              <a:gd name="connsiteY13" fmla="*/ 834608 h 2933668"/>
              <a:gd name="connsiteX14" fmla="*/ 581542 w 4502347"/>
              <a:gd name="connsiteY14" fmla="*/ 740015 h 2933668"/>
              <a:gd name="connsiteX15" fmla="*/ 3474 w 4502347"/>
              <a:gd name="connsiteY15" fmla="*/ 382663 h 2933668"/>
              <a:gd name="connsiteX0" fmla="*/ 3474 w 4502347"/>
              <a:gd name="connsiteY0" fmla="*/ 462794 h 3013799"/>
              <a:gd name="connsiteX1" fmla="*/ 844301 w 4502347"/>
              <a:gd name="connsiteY1" fmla="*/ 179015 h 3013799"/>
              <a:gd name="connsiteX2" fmla="*/ 2063501 w 4502347"/>
              <a:gd name="connsiteY2" fmla="*/ 339 h 3013799"/>
              <a:gd name="connsiteX3" fmla="*/ 3713625 w 4502347"/>
              <a:gd name="connsiteY3" fmla="*/ 147484 h 3013799"/>
              <a:gd name="connsiteX4" fmla="*/ 4480880 w 4502347"/>
              <a:gd name="connsiteY4" fmla="*/ 578408 h 3013799"/>
              <a:gd name="connsiteX5" fmla="*/ 4218122 w 4502347"/>
              <a:gd name="connsiteY5" fmla="*/ 830657 h 3013799"/>
              <a:gd name="connsiteX6" fmla="*/ 3471887 w 4502347"/>
              <a:gd name="connsiteY6" fmla="*/ 872698 h 3013799"/>
              <a:gd name="connsiteX7" fmla="*/ 2557487 w 4502347"/>
              <a:gd name="connsiteY7" fmla="*/ 1230050 h 3013799"/>
              <a:gd name="connsiteX8" fmla="*/ 2168605 w 4502347"/>
              <a:gd name="connsiteY8" fmla="*/ 2302105 h 3013799"/>
              <a:gd name="connsiteX9" fmla="*/ 1611557 w 4502347"/>
              <a:gd name="connsiteY9" fmla="*/ 3006298 h 3013799"/>
              <a:gd name="connsiteX10" fmla="*/ 1180632 w 4502347"/>
              <a:gd name="connsiteY10" fmla="*/ 2627926 h 3013799"/>
              <a:gd name="connsiteX11" fmla="*/ 1212163 w 4502347"/>
              <a:gd name="connsiteY11" fmla="*/ 1923733 h 3013799"/>
              <a:gd name="connsiteX12" fmla="*/ 1516963 w 4502347"/>
              <a:gd name="connsiteY12" fmla="*/ 1450766 h 3013799"/>
              <a:gd name="connsiteX13" fmla="*/ 1453901 w 4502347"/>
              <a:gd name="connsiteY13" fmla="*/ 914739 h 3013799"/>
              <a:gd name="connsiteX14" fmla="*/ 581542 w 4502347"/>
              <a:gd name="connsiteY14" fmla="*/ 820146 h 3013799"/>
              <a:gd name="connsiteX15" fmla="*/ 3474 w 4502347"/>
              <a:gd name="connsiteY15" fmla="*/ 462794 h 3013799"/>
              <a:gd name="connsiteX0" fmla="*/ 3474 w 4496839"/>
              <a:gd name="connsiteY0" fmla="*/ 467275 h 3018280"/>
              <a:gd name="connsiteX1" fmla="*/ 844301 w 4496839"/>
              <a:gd name="connsiteY1" fmla="*/ 183496 h 3018280"/>
              <a:gd name="connsiteX2" fmla="*/ 2063501 w 4496839"/>
              <a:gd name="connsiteY2" fmla="*/ 4820 h 3018280"/>
              <a:gd name="connsiteX3" fmla="*/ 3808218 w 4496839"/>
              <a:gd name="connsiteY3" fmla="*/ 99413 h 3018280"/>
              <a:gd name="connsiteX4" fmla="*/ 4480880 w 4496839"/>
              <a:gd name="connsiteY4" fmla="*/ 582889 h 3018280"/>
              <a:gd name="connsiteX5" fmla="*/ 4218122 w 4496839"/>
              <a:gd name="connsiteY5" fmla="*/ 835138 h 3018280"/>
              <a:gd name="connsiteX6" fmla="*/ 3471887 w 4496839"/>
              <a:gd name="connsiteY6" fmla="*/ 877179 h 3018280"/>
              <a:gd name="connsiteX7" fmla="*/ 2557487 w 4496839"/>
              <a:gd name="connsiteY7" fmla="*/ 1234531 h 3018280"/>
              <a:gd name="connsiteX8" fmla="*/ 2168605 w 4496839"/>
              <a:gd name="connsiteY8" fmla="*/ 2306586 h 3018280"/>
              <a:gd name="connsiteX9" fmla="*/ 1611557 w 4496839"/>
              <a:gd name="connsiteY9" fmla="*/ 3010779 h 3018280"/>
              <a:gd name="connsiteX10" fmla="*/ 1180632 w 4496839"/>
              <a:gd name="connsiteY10" fmla="*/ 2632407 h 3018280"/>
              <a:gd name="connsiteX11" fmla="*/ 1212163 w 4496839"/>
              <a:gd name="connsiteY11" fmla="*/ 1928214 h 3018280"/>
              <a:gd name="connsiteX12" fmla="*/ 1516963 w 4496839"/>
              <a:gd name="connsiteY12" fmla="*/ 1455247 h 3018280"/>
              <a:gd name="connsiteX13" fmla="*/ 1453901 w 4496839"/>
              <a:gd name="connsiteY13" fmla="*/ 919220 h 3018280"/>
              <a:gd name="connsiteX14" fmla="*/ 581542 w 4496839"/>
              <a:gd name="connsiteY14" fmla="*/ 824627 h 3018280"/>
              <a:gd name="connsiteX15" fmla="*/ 3474 w 4496839"/>
              <a:gd name="connsiteY15" fmla="*/ 467275 h 3018280"/>
              <a:gd name="connsiteX0" fmla="*/ 3474 w 4516723"/>
              <a:gd name="connsiteY0" fmla="*/ 466294 h 3017299"/>
              <a:gd name="connsiteX1" fmla="*/ 844301 w 4516723"/>
              <a:gd name="connsiteY1" fmla="*/ 182515 h 3017299"/>
              <a:gd name="connsiteX2" fmla="*/ 2063501 w 4516723"/>
              <a:gd name="connsiteY2" fmla="*/ 3839 h 3017299"/>
              <a:gd name="connsiteX3" fmla="*/ 3808218 w 4516723"/>
              <a:gd name="connsiteY3" fmla="*/ 98432 h 3017299"/>
              <a:gd name="connsiteX4" fmla="*/ 4501901 w 4516723"/>
              <a:gd name="connsiteY4" fmla="*/ 518846 h 3017299"/>
              <a:gd name="connsiteX5" fmla="*/ 4218122 w 4516723"/>
              <a:gd name="connsiteY5" fmla="*/ 834157 h 3017299"/>
              <a:gd name="connsiteX6" fmla="*/ 3471887 w 4516723"/>
              <a:gd name="connsiteY6" fmla="*/ 876198 h 3017299"/>
              <a:gd name="connsiteX7" fmla="*/ 2557487 w 4516723"/>
              <a:gd name="connsiteY7" fmla="*/ 1233550 h 3017299"/>
              <a:gd name="connsiteX8" fmla="*/ 2168605 w 4516723"/>
              <a:gd name="connsiteY8" fmla="*/ 2305605 h 3017299"/>
              <a:gd name="connsiteX9" fmla="*/ 1611557 w 4516723"/>
              <a:gd name="connsiteY9" fmla="*/ 3009798 h 3017299"/>
              <a:gd name="connsiteX10" fmla="*/ 1180632 w 4516723"/>
              <a:gd name="connsiteY10" fmla="*/ 2631426 h 3017299"/>
              <a:gd name="connsiteX11" fmla="*/ 1212163 w 4516723"/>
              <a:gd name="connsiteY11" fmla="*/ 1927233 h 3017299"/>
              <a:gd name="connsiteX12" fmla="*/ 1516963 w 4516723"/>
              <a:gd name="connsiteY12" fmla="*/ 1454266 h 3017299"/>
              <a:gd name="connsiteX13" fmla="*/ 1453901 w 4516723"/>
              <a:gd name="connsiteY13" fmla="*/ 918239 h 3017299"/>
              <a:gd name="connsiteX14" fmla="*/ 581542 w 4516723"/>
              <a:gd name="connsiteY14" fmla="*/ 823646 h 3017299"/>
              <a:gd name="connsiteX15" fmla="*/ 3474 w 4516723"/>
              <a:gd name="connsiteY15" fmla="*/ 466294 h 3017299"/>
              <a:gd name="connsiteX0" fmla="*/ 3474 w 4507637"/>
              <a:gd name="connsiteY0" fmla="*/ 466294 h 3017299"/>
              <a:gd name="connsiteX1" fmla="*/ 844301 w 4507637"/>
              <a:gd name="connsiteY1" fmla="*/ 182515 h 3017299"/>
              <a:gd name="connsiteX2" fmla="*/ 2063501 w 4507637"/>
              <a:gd name="connsiteY2" fmla="*/ 3839 h 3017299"/>
              <a:gd name="connsiteX3" fmla="*/ 3808218 w 4507637"/>
              <a:gd name="connsiteY3" fmla="*/ 98432 h 3017299"/>
              <a:gd name="connsiteX4" fmla="*/ 4501901 w 4507637"/>
              <a:gd name="connsiteY4" fmla="*/ 518846 h 3017299"/>
              <a:gd name="connsiteX5" fmla="*/ 4102509 w 4507637"/>
              <a:gd name="connsiteY5" fmla="*/ 781606 h 3017299"/>
              <a:gd name="connsiteX6" fmla="*/ 3471887 w 4507637"/>
              <a:gd name="connsiteY6" fmla="*/ 876198 h 3017299"/>
              <a:gd name="connsiteX7" fmla="*/ 2557487 w 4507637"/>
              <a:gd name="connsiteY7" fmla="*/ 1233550 h 3017299"/>
              <a:gd name="connsiteX8" fmla="*/ 2168605 w 4507637"/>
              <a:gd name="connsiteY8" fmla="*/ 2305605 h 3017299"/>
              <a:gd name="connsiteX9" fmla="*/ 1611557 w 4507637"/>
              <a:gd name="connsiteY9" fmla="*/ 3009798 h 3017299"/>
              <a:gd name="connsiteX10" fmla="*/ 1180632 w 4507637"/>
              <a:gd name="connsiteY10" fmla="*/ 2631426 h 3017299"/>
              <a:gd name="connsiteX11" fmla="*/ 1212163 w 4507637"/>
              <a:gd name="connsiteY11" fmla="*/ 1927233 h 3017299"/>
              <a:gd name="connsiteX12" fmla="*/ 1516963 w 4507637"/>
              <a:gd name="connsiteY12" fmla="*/ 1454266 h 3017299"/>
              <a:gd name="connsiteX13" fmla="*/ 1453901 w 4507637"/>
              <a:gd name="connsiteY13" fmla="*/ 918239 h 3017299"/>
              <a:gd name="connsiteX14" fmla="*/ 581542 w 4507637"/>
              <a:gd name="connsiteY14" fmla="*/ 823646 h 3017299"/>
              <a:gd name="connsiteX15" fmla="*/ 3474 w 4507637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57487 w 4508169"/>
              <a:gd name="connsiteY7" fmla="*/ 1233550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89018 w 4508169"/>
              <a:gd name="connsiteY7" fmla="*/ 1380695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4745 w 4509440"/>
              <a:gd name="connsiteY0" fmla="*/ 466294 h 3017299"/>
              <a:gd name="connsiteX1" fmla="*/ 845572 w 4509440"/>
              <a:gd name="connsiteY1" fmla="*/ 182515 h 3017299"/>
              <a:gd name="connsiteX2" fmla="*/ 2064772 w 4509440"/>
              <a:gd name="connsiteY2" fmla="*/ 3839 h 3017299"/>
              <a:gd name="connsiteX3" fmla="*/ 3809489 w 4509440"/>
              <a:gd name="connsiteY3" fmla="*/ 98432 h 3017299"/>
              <a:gd name="connsiteX4" fmla="*/ 4503172 w 4509440"/>
              <a:gd name="connsiteY4" fmla="*/ 518846 h 3017299"/>
              <a:gd name="connsiteX5" fmla="*/ 4103780 w 4509440"/>
              <a:gd name="connsiteY5" fmla="*/ 781606 h 3017299"/>
              <a:gd name="connsiteX6" fmla="*/ 3304992 w 4509440"/>
              <a:gd name="connsiteY6" fmla="*/ 928749 h 3017299"/>
              <a:gd name="connsiteX7" fmla="*/ 2590289 w 4509440"/>
              <a:gd name="connsiteY7" fmla="*/ 1380695 h 3017299"/>
              <a:gd name="connsiteX8" fmla="*/ 2169876 w 4509440"/>
              <a:gd name="connsiteY8" fmla="*/ 2305605 h 3017299"/>
              <a:gd name="connsiteX9" fmla="*/ 1612828 w 4509440"/>
              <a:gd name="connsiteY9" fmla="*/ 3009798 h 3017299"/>
              <a:gd name="connsiteX10" fmla="*/ 1181903 w 4509440"/>
              <a:gd name="connsiteY10" fmla="*/ 2631426 h 3017299"/>
              <a:gd name="connsiteX11" fmla="*/ 1213434 w 4509440"/>
              <a:gd name="connsiteY11" fmla="*/ 1927233 h 3017299"/>
              <a:gd name="connsiteX12" fmla="*/ 1518234 w 4509440"/>
              <a:gd name="connsiteY12" fmla="*/ 1454266 h 3017299"/>
              <a:gd name="connsiteX13" fmla="*/ 1455172 w 4509440"/>
              <a:gd name="connsiteY13" fmla="*/ 918239 h 3017299"/>
              <a:gd name="connsiteX14" fmla="*/ 582813 w 4509440"/>
              <a:gd name="connsiteY14" fmla="*/ 823646 h 3017299"/>
              <a:gd name="connsiteX15" fmla="*/ 4745 w 4509440"/>
              <a:gd name="connsiteY15" fmla="*/ 466294 h 3017299"/>
              <a:gd name="connsiteX0" fmla="*/ 4745 w 4509440"/>
              <a:gd name="connsiteY0" fmla="*/ 466294 h 3017299"/>
              <a:gd name="connsiteX1" fmla="*/ 845572 w 4509440"/>
              <a:gd name="connsiteY1" fmla="*/ 182515 h 3017299"/>
              <a:gd name="connsiteX2" fmla="*/ 2064772 w 4509440"/>
              <a:gd name="connsiteY2" fmla="*/ 3839 h 3017299"/>
              <a:gd name="connsiteX3" fmla="*/ 3809489 w 4509440"/>
              <a:gd name="connsiteY3" fmla="*/ 98432 h 3017299"/>
              <a:gd name="connsiteX4" fmla="*/ 4503172 w 4509440"/>
              <a:gd name="connsiteY4" fmla="*/ 518846 h 3017299"/>
              <a:gd name="connsiteX5" fmla="*/ 4103780 w 4509440"/>
              <a:gd name="connsiteY5" fmla="*/ 781606 h 3017299"/>
              <a:gd name="connsiteX6" fmla="*/ 3304992 w 4509440"/>
              <a:gd name="connsiteY6" fmla="*/ 928749 h 3017299"/>
              <a:gd name="connsiteX7" fmla="*/ 2590289 w 4509440"/>
              <a:gd name="connsiteY7" fmla="*/ 1380695 h 3017299"/>
              <a:gd name="connsiteX8" fmla="*/ 2169876 w 4509440"/>
              <a:gd name="connsiteY8" fmla="*/ 2305605 h 3017299"/>
              <a:gd name="connsiteX9" fmla="*/ 1612828 w 4509440"/>
              <a:gd name="connsiteY9" fmla="*/ 3009798 h 3017299"/>
              <a:gd name="connsiteX10" fmla="*/ 1181903 w 4509440"/>
              <a:gd name="connsiteY10" fmla="*/ 2631426 h 3017299"/>
              <a:gd name="connsiteX11" fmla="*/ 1213434 w 4509440"/>
              <a:gd name="connsiteY11" fmla="*/ 1927233 h 3017299"/>
              <a:gd name="connsiteX12" fmla="*/ 1518234 w 4509440"/>
              <a:gd name="connsiteY12" fmla="*/ 1454266 h 3017299"/>
              <a:gd name="connsiteX13" fmla="*/ 1455172 w 4509440"/>
              <a:gd name="connsiteY13" fmla="*/ 918239 h 3017299"/>
              <a:gd name="connsiteX14" fmla="*/ 582813 w 4509440"/>
              <a:gd name="connsiteY14" fmla="*/ 823646 h 3017299"/>
              <a:gd name="connsiteX15" fmla="*/ 4745 w 4509440"/>
              <a:gd name="connsiteY15" fmla="*/ 466294 h 3017299"/>
              <a:gd name="connsiteX0" fmla="*/ 4745 w 4509440"/>
              <a:gd name="connsiteY0" fmla="*/ 466294 h 3017299"/>
              <a:gd name="connsiteX1" fmla="*/ 845572 w 4509440"/>
              <a:gd name="connsiteY1" fmla="*/ 182515 h 3017299"/>
              <a:gd name="connsiteX2" fmla="*/ 2064772 w 4509440"/>
              <a:gd name="connsiteY2" fmla="*/ 3839 h 3017299"/>
              <a:gd name="connsiteX3" fmla="*/ 3809489 w 4509440"/>
              <a:gd name="connsiteY3" fmla="*/ 98432 h 3017299"/>
              <a:gd name="connsiteX4" fmla="*/ 4503172 w 4509440"/>
              <a:gd name="connsiteY4" fmla="*/ 518846 h 3017299"/>
              <a:gd name="connsiteX5" fmla="*/ 4103780 w 4509440"/>
              <a:gd name="connsiteY5" fmla="*/ 781606 h 3017299"/>
              <a:gd name="connsiteX6" fmla="*/ 3304992 w 4509440"/>
              <a:gd name="connsiteY6" fmla="*/ 928749 h 3017299"/>
              <a:gd name="connsiteX7" fmla="*/ 2590289 w 4509440"/>
              <a:gd name="connsiteY7" fmla="*/ 1380695 h 3017299"/>
              <a:gd name="connsiteX8" fmla="*/ 2169876 w 4509440"/>
              <a:gd name="connsiteY8" fmla="*/ 2305605 h 3017299"/>
              <a:gd name="connsiteX9" fmla="*/ 1612828 w 4509440"/>
              <a:gd name="connsiteY9" fmla="*/ 3009798 h 3017299"/>
              <a:gd name="connsiteX10" fmla="*/ 1181903 w 4509440"/>
              <a:gd name="connsiteY10" fmla="*/ 2631426 h 3017299"/>
              <a:gd name="connsiteX11" fmla="*/ 1213434 w 4509440"/>
              <a:gd name="connsiteY11" fmla="*/ 1927233 h 3017299"/>
              <a:gd name="connsiteX12" fmla="*/ 1518234 w 4509440"/>
              <a:gd name="connsiteY12" fmla="*/ 1454266 h 3017299"/>
              <a:gd name="connsiteX13" fmla="*/ 1455172 w 4509440"/>
              <a:gd name="connsiteY13" fmla="*/ 918239 h 3017299"/>
              <a:gd name="connsiteX14" fmla="*/ 582813 w 4509440"/>
              <a:gd name="connsiteY14" fmla="*/ 823646 h 3017299"/>
              <a:gd name="connsiteX15" fmla="*/ 4745 w 4509440"/>
              <a:gd name="connsiteY15" fmla="*/ 466294 h 3017299"/>
              <a:gd name="connsiteX0" fmla="*/ 4745 w 4523542"/>
              <a:gd name="connsiteY0" fmla="*/ 466294 h 3017299"/>
              <a:gd name="connsiteX1" fmla="*/ 845572 w 4523542"/>
              <a:gd name="connsiteY1" fmla="*/ 182515 h 3017299"/>
              <a:gd name="connsiteX2" fmla="*/ 2064772 w 4523542"/>
              <a:gd name="connsiteY2" fmla="*/ 3839 h 3017299"/>
              <a:gd name="connsiteX3" fmla="*/ 3809489 w 4523542"/>
              <a:gd name="connsiteY3" fmla="*/ 98432 h 3017299"/>
              <a:gd name="connsiteX4" fmla="*/ 4503172 w 4523542"/>
              <a:gd name="connsiteY4" fmla="*/ 518846 h 3017299"/>
              <a:gd name="connsiteX5" fmla="*/ 4103780 w 4523542"/>
              <a:gd name="connsiteY5" fmla="*/ 781606 h 3017299"/>
              <a:gd name="connsiteX6" fmla="*/ 3304992 w 4523542"/>
              <a:gd name="connsiteY6" fmla="*/ 928749 h 3017299"/>
              <a:gd name="connsiteX7" fmla="*/ 2590289 w 4523542"/>
              <a:gd name="connsiteY7" fmla="*/ 1380695 h 3017299"/>
              <a:gd name="connsiteX8" fmla="*/ 2169876 w 4523542"/>
              <a:gd name="connsiteY8" fmla="*/ 2305605 h 3017299"/>
              <a:gd name="connsiteX9" fmla="*/ 1612828 w 4523542"/>
              <a:gd name="connsiteY9" fmla="*/ 3009798 h 3017299"/>
              <a:gd name="connsiteX10" fmla="*/ 1181903 w 4523542"/>
              <a:gd name="connsiteY10" fmla="*/ 2631426 h 3017299"/>
              <a:gd name="connsiteX11" fmla="*/ 1213434 w 4523542"/>
              <a:gd name="connsiteY11" fmla="*/ 1927233 h 3017299"/>
              <a:gd name="connsiteX12" fmla="*/ 1518234 w 4523542"/>
              <a:gd name="connsiteY12" fmla="*/ 1454266 h 3017299"/>
              <a:gd name="connsiteX13" fmla="*/ 1455172 w 4523542"/>
              <a:gd name="connsiteY13" fmla="*/ 918239 h 3017299"/>
              <a:gd name="connsiteX14" fmla="*/ 582813 w 4523542"/>
              <a:gd name="connsiteY14" fmla="*/ 823646 h 3017299"/>
              <a:gd name="connsiteX15" fmla="*/ 4745 w 4523542"/>
              <a:gd name="connsiteY15" fmla="*/ 466294 h 3017299"/>
              <a:gd name="connsiteX0" fmla="*/ 4745 w 4529370"/>
              <a:gd name="connsiteY0" fmla="*/ 466294 h 3017299"/>
              <a:gd name="connsiteX1" fmla="*/ 845572 w 4529370"/>
              <a:gd name="connsiteY1" fmla="*/ 182515 h 3017299"/>
              <a:gd name="connsiteX2" fmla="*/ 2064772 w 4529370"/>
              <a:gd name="connsiteY2" fmla="*/ 3839 h 3017299"/>
              <a:gd name="connsiteX3" fmla="*/ 3809489 w 4529370"/>
              <a:gd name="connsiteY3" fmla="*/ 98432 h 3017299"/>
              <a:gd name="connsiteX4" fmla="*/ 4503172 w 4529370"/>
              <a:gd name="connsiteY4" fmla="*/ 518846 h 3017299"/>
              <a:gd name="connsiteX5" fmla="*/ 4103780 w 4529370"/>
              <a:gd name="connsiteY5" fmla="*/ 781606 h 3017299"/>
              <a:gd name="connsiteX6" fmla="*/ 3304992 w 4529370"/>
              <a:gd name="connsiteY6" fmla="*/ 928749 h 3017299"/>
              <a:gd name="connsiteX7" fmla="*/ 2590289 w 4529370"/>
              <a:gd name="connsiteY7" fmla="*/ 1380695 h 3017299"/>
              <a:gd name="connsiteX8" fmla="*/ 2169876 w 4529370"/>
              <a:gd name="connsiteY8" fmla="*/ 2305605 h 3017299"/>
              <a:gd name="connsiteX9" fmla="*/ 1612828 w 4529370"/>
              <a:gd name="connsiteY9" fmla="*/ 3009798 h 3017299"/>
              <a:gd name="connsiteX10" fmla="*/ 1181903 w 4529370"/>
              <a:gd name="connsiteY10" fmla="*/ 2631426 h 3017299"/>
              <a:gd name="connsiteX11" fmla="*/ 1213434 w 4529370"/>
              <a:gd name="connsiteY11" fmla="*/ 1927233 h 3017299"/>
              <a:gd name="connsiteX12" fmla="*/ 1518234 w 4529370"/>
              <a:gd name="connsiteY12" fmla="*/ 1454266 h 3017299"/>
              <a:gd name="connsiteX13" fmla="*/ 1455172 w 4529370"/>
              <a:gd name="connsiteY13" fmla="*/ 918239 h 3017299"/>
              <a:gd name="connsiteX14" fmla="*/ 582813 w 4529370"/>
              <a:gd name="connsiteY14" fmla="*/ 823646 h 3017299"/>
              <a:gd name="connsiteX15" fmla="*/ 4745 w 4529370"/>
              <a:gd name="connsiteY15" fmla="*/ 466294 h 3017299"/>
              <a:gd name="connsiteX0" fmla="*/ 4745 w 4529370"/>
              <a:gd name="connsiteY0" fmla="*/ 466294 h 3017299"/>
              <a:gd name="connsiteX1" fmla="*/ 845572 w 4529370"/>
              <a:gd name="connsiteY1" fmla="*/ 182515 h 3017299"/>
              <a:gd name="connsiteX2" fmla="*/ 2064772 w 4529370"/>
              <a:gd name="connsiteY2" fmla="*/ 3839 h 3017299"/>
              <a:gd name="connsiteX3" fmla="*/ 3809489 w 4529370"/>
              <a:gd name="connsiteY3" fmla="*/ 98432 h 3017299"/>
              <a:gd name="connsiteX4" fmla="*/ 4503172 w 4529370"/>
              <a:gd name="connsiteY4" fmla="*/ 518846 h 3017299"/>
              <a:gd name="connsiteX5" fmla="*/ 4103780 w 4529370"/>
              <a:gd name="connsiteY5" fmla="*/ 781606 h 3017299"/>
              <a:gd name="connsiteX6" fmla="*/ 3304992 w 4529370"/>
              <a:gd name="connsiteY6" fmla="*/ 928749 h 3017299"/>
              <a:gd name="connsiteX7" fmla="*/ 2590289 w 4529370"/>
              <a:gd name="connsiteY7" fmla="*/ 1380695 h 3017299"/>
              <a:gd name="connsiteX8" fmla="*/ 2169876 w 4529370"/>
              <a:gd name="connsiteY8" fmla="*/ 2305605 h 3017299"/>
              <a:gd name="connsiteX9" fmla="*/ 1612828 w 4529370"/>
              <a:gd name="connsiteY9" fmla="*/ 3009798 h 3017299"/>
              <a:gd name="connsiteX10" fmla="*/ 1181903 w 4529370"/>
              <a:gd name="connsiteY10" fmla="*/ 2631426 h 3017299"/>
              <a:gd name="connsiteX11" fmla="*/ 1213434 w 4529370"/>
              <a:gd name="connsiteY11" fmla="*/ 1927233 h 3017299"/>
              <a:gd name="connsiteX12" fmla="*/ 1518234 w 4529370"/>
              <a:gd name="connsiteY12" fmla="*/ 1454266 h 3017299"/>
              <a:gd name="connsiteX13" fmla="*/ 1455172 w 4529370"/>
              <a:gd name="connsiteY13" fmla="*/ 918239 h 3017299"/>
              <a:gd name="connsiteX14" fmla="*/ 582813 w 4529370"/>
              <a:gd name="connsiteY14" fmla="*/ 823646 h 3017299"/>
              <a:gd name="connsiteX15" fmla="*/ 4745 w 4529370"/>
              <a:gd name="connsiteY15" fmla="*/ 466294 h 3017299"/>
              <a:gd name="connsiteX0" fmla="*/ 4745 w 4529370"/>
              <a:gd name="connsiteY0" fmla="*/ 466294 h 3025585"/>
              <a:gd name="connsiteX1" fmla="*/ 845572 w 4529370"/>
              <a:gd name="connsiteY1" fmla="*/ 182515 h 3025585"/>
              <a:gd name="connsiteX2" fmla="*/ 2064772 w 4529370"/>
              <a:gd name="connsiteY2" fmla="*/ 3839 h 3025585"/>
              <a:gd name="connsiteX3" fmla="*/ 3809489 w 4529370"/>
              <a:gd name="connsiteY3" fmla="*/ 98432 h 3025585"/>
              <a:gd name="connsiteX4" fmla="*/ 4503172 w 4529370"/>
              <a:gd name="connsiteY4" fmla="*/ 518846 h 3025585"/>
              <a:gd name="connsiteX5" fmla="*/ 4103780 w 4529370"/>
              <a:gd name="connsiteY5" fmla="*/ 781606 h 3025585"/>
              <a:gd name="connsiteX6" fmla="*/ 3304992 w 4529370"/>
              <a:gd name="connsiteY6" fmla="*/ 928749 h 3025585"/>
              <a:gd name="connsiteX7" fmla="*/ 2590289 w 4529370"/>
              <a:gd name="connsiteY7" fmla="*/ 1380695 h 3025585"/>
              <a:gd name="connsiteX8" fmla="*/ 2169876 w 4529370"/>
              <a:gd name="connsiteY8" fmla="*/ 2305605 h 3025585"/>
              <a:gd name="connsiteX9" fmla="*/ 1612828 w 4529370"/>
              <a:gd name="connsiteY9" fmla="*/ 3009798 h 3025585"/>
              <a:gd name="connsiteX10" fmla="*/ 1181903 w 4529370"/>
              <a:gd name="connsiteY10" fmla="*/ 2631426 h 3025585"/>
              <a:gd name="connsiteX11" fmla="*/ 1213434 w 4529370"/>
              <a:gd name="connsiteY11" fmla="*/ 1927233 h 3025585"/>
              <a:gd name="connsiteX12" fmla="*/ 1518234 w 4529370"/>
              <a:gd name="connsiteY12" fmla="*/ 1454266 h 3025585"/>
              <a:gd name="connsiteX13" fmla="*/ 1455172 w 4529370"/>
              <a:gd name="connsiteY13" fmla="*/ 918239 h 3025585"/>
              <a:gd name="connsiteX14" fmla="*/ 582813 w 4529370"/>
              <a:gd name="connsiteY14" fmla="*/ 823646 h 3025585"/>
              <a:gd name="connsiteX15" fmla="*/ 4745 w 4529370"/>
              <a:gd name="connsiteY15" fmla="*/ 466294 h 3025585"/>
              <a:gd name="connsiteX0" fmla="*/ 4745 w 4529370"/>
              <a:gd name="connsiteY0" fmla="*/ 466294 h 3029973"/>
              <a:gd name="connsiteX1" fmla="*/ 845572 w 4529370"/>
              <a:gd name="connsiteY1" fmla="*/ 182515 h 3029973"/>
              <a:gd name="connsiteX2" fmla="*/ 2064772 w 4529370"/>
              <a:gd name="connsiteY2" fmla="*/ 3839 h 3029973"/>
              <a:gd name="connsiteX3" fmla="*/ 3809489 w 4529370"/>
              <a:gd name="connsiteY3" fmla="*/ 98432 h 3029973"/>
              <a:gd name="connsiteX4" fmla="*/ 4503172 w 4529370"/>
              <a:gd name="connsiteY4" fmla="*/ 518846 h 3029973"/>
              <a:gd name="connsiteX5" fmla="*/ 4103780 w 4529370"/>
              <a:gd name="connsiteY5" fmla="*/ 781606 h 3029973"/>
              <a:gd name="connsiteX6" fmla="*/ 3304992 w 4529370"/>
              <a:gd name="connsiteY6" fmla="*/ 928749 h 3029973"/>
              <a:gd name="connsiteX7" fmla="*/ 2590289 w 4529370"/>
              <a:gd name="connsiteY7" fmla="*/ 1380695 h 3029973"/>
              <a:gd name="connsiteX8" fmla="*/ 2169876 w 4529370"/>
              <a:gd name="connsiteY8" fmla="*/ 2305605 h 3029973"/>
              <a:gd name="connsiteX9" fmla="*/ 1612828 w 4529370"/>
              <a:gd name="connsiteY9" fmla="*/ 3009798 h 3029973"/>
              <a:gd name="connsiteX10" fmla="*/ 1181903 w 4529370"/>
              <a:gd name="connsiteY10" fmla="*/ 2631426 h 3029973"/>
              <a:gd name="connsiteX11" fmla="*/ 1213434 w 4529370"/>
              <a:gd name="connsiteY11" fmla="*/ 1927233 h 3029973"/>
              <a:gd name="connsiteX12" fmla="*/ 1518234 w 4529370"/>
              <a:gd name="connsiteY12" fmla="*/ 1454266 h 3029973"/>
              <a:gd name="connsiteX13" fmla="*/ 1455172 w 4529370"/>
              <a:gd name="connsiteY13" fmla="*/ 918239 h 3029973"/>
              <a:gd name="connsiteX14" fmla="*/ 582813 w 4529370"/>
              <a:gd name="connsiteY14" fmla="*/ 823646 h 3029973"/>
              <a:gd name="connsiteX15" fmla="*/ 4745 w 4529370"/>
              <a:gd name="connsiteY15" fmla="*/ 466294 h 3029973"/>
              <a:gd name="connsiteX0" fmla="*/ 4745 w 4529370"/>
              <a:gd name="connsiteY0" fmla="*/ 466294 h 3029973"/>
              <a:gd name="connsiteX1" fmla="*/ 845572 w 4529370"/>
              <a:gd name="connsiteY1" fmla="*/ 182515 h 3029973"/>
              <a:gd name="connsiteX2" fmla="*/ 2064772 w 4529370"/>
              <a:gd name="connsiteY2" fmla="*/ 3839 h 3029973"/>
              <a:gd name="connsiteX3" fmla="*/ 3809489 w 4529370"/>
              <a:gd name="connsiteY3" fmla="*/ 98432 h 3029973"/>
              <a:gd name="connsiteX4" fmla="*/ 4503172 w 4529370"/>
              <a:gd name="connsiteY4" fmla="*/ 518846 h 3029973"/>
              <a:gd name="connsiteX5" fmla="*/ 4103780 w 4529370"/>
              <a:gd name="connsiteY5" fmla="*/ 781606 h 3029973"/>
              <a:gd name="connsiteX6" fmla="*/ 3304992 w 4529370"/>
              <a:gd name="connsiteY6" fmla="*/ 928749 h 3029973"/>
              <a:gd name="connsiteX7" fmla="*/ 2590289 w 4529370"/>
              <a:gd name="connsiteY7" fmla="*/ 1380695 h 3029973"/>
              <a:gd name="connsiteX8" fmla="*/ 2169876 w 4529370"/>
              <a:gd name="connsiteY8" fmla="*/ 2305605 h 3029973"/>
              <a:gd name="connsiteX9" fmla="*/ 1612828 w 4529370"/>
              <a:gd name="connsiteY9" fmla="*/ 3009798 h 3029973"/>
              <a:gd name="connsiteX10" fmla="*/ 1181903 w 4529370"/>
              <a:gd name="connsiteY10" fmla="*/ 2631426 h 3029973"/>
              <a:gd name="connsiteX11" fmla="*/ 1213434 w 4529370"/>
              <a:gd name="connsiteY11" fmla="*/ 1927233 h 3029973"/>
              <a:gd name="connsiteX12" fmla="*/ 1518234 w 4529370"/>
              <a:gd name="connsiteY12" fmla="*/ 1380694 h 3029973"/>
              <a:gd name="connsiteX13" fmla="*/ 1455172 w 4529370"/>
              <a:gd name="connsiteY13" fmla="*/ 918239 h 3029973"/>
              <a:gd name="connsiteX14" fmla="*/ 582813 w 4529370"/>
              <a:gd name="connsiteY14" fmla="*/ 823646 h 3029973"/>
              <a:gd name="connsiteX15" fmla="*/ 4745 w 4529370"/>
              <a:gd name="connsiteY15" fmla="*/ 466294 h 3029973"/>
              <a:gd name="connsiteX0" fmla="*/ 1840 w 4526465"/>
              <a:gd name="connsiteY0" fmla="*/ 462739 h 3026418"/>
              <a:gd name="connsiteX1" fmla="*/ 734179 w 4526465"/>
              <a:gd name="connsiteY1" fmla="*/ 109218 h 3026418"/>
              <a:gd name="connsiteX2" fmla="*/ 2061867 w 4526465"/>
              <a:gd name="connsiteY2" fmla="*/ 284 h 3026418"/>
              <a:gd name="connsiteX3" fmla="*/ 3806584 w 4526465"/>
              <a:gd name="connsiteY3" fmla="*/ 94877 h 3026418"/>
              <a:gd name="connsiteX4" fmla="*/ 4500267 w 4526465"/>
              <a:gd name="connsiteY4" fmla="*/ 515291 h 3026418"/>
              <a:gd name="connsiteX5" fmla="*/ 4100875 w 4526465"/>
              <a:gd name="connsiteY5" fmla="*/ 778051 h 3026418"/>
              <a:gd name="connsiteX6" fmla="*/ 3302087 w 4526465"/>
              <a:gd name="connsiteY6" fmla="*/ 925194 h 3026418"/>
              <a:gd name="connsiteX7" fmla="*/ 2587384 w 4526465"/>
              <a:gd name="connsiteY7" fmla="*/ 1377140 h 3026418"/>
              <a:gd name="connsiteX8" fmla="*/ 2166971 w 4526465"/>
              <a:gd name="connsiteY8" fmla="*/ 2302050 h 3026418"/>
              <a:gd name="connsiteX9" fmla="*/ 1609923 w 4526465"/>
              <a:gd name="connsiteY9" fmla="*/ 3006243 h 3026418"/>
              <a:gd name="connsiteX10" fmla="*/ 1178998 w 4526465"/>
              <a:gd name="connsiteY10" fmla="*/ 2627871 h 3026418"/>
              <a:gd name="connsiteX11" fmla="*/ 1210529 w 4526465"/>
              <a:gd name="connsiteY11" fmla="*/ 1923678 h 3026418"/>
              <a:gd name="connsiteX12" fmla="*/ 1515329 w 4526465"/>
              <a:gd name="connsiteY12" fmla="*/ 1377139 h 3026418"/>
              <a:gd name="connsiteX13" fmla="*/ 1452267 w 4526465"/>
              <a:gd name="connsiteY13" fmla="*/ 914684 h 3026418"/>
              <a:gd name="connsiteX14" fmla="*/ 579908 w 4526465"/>
              <a:gd name="connsiteY14" fmla="*/ 820091 h 3026418"/>
              <a:gd name="connsiteX15" fmla="*/ 1840 w 4526465"/>
              <a:gd name="connsiteY15" fmla="*/ 462739 h 3026418"/>
              <a:gd name="connsiteX0" fmla="*/ 1840 w 4526465"/>
              <a:gd name="connsiteY0" fmla="*/ 462739 h 3026418"/>
              <a:gd name="connsiteX1" fmla="*/ 734179 w 4526465"/>
              <a:gd name="connsiteY1" fmla="*/ 109218 h 3026418"/>
              <a:gd name="connsiteX2" fmla="*/ 2061867 w 4526465"/>
              <a:gd name="connsiteY2" fmla="*/ 284 h 3026418"/>
              <a:gd name="connsiteX3" fmla="*/ 3806584 w 4526465"/>
              <a:gd name="connsiteY3" fmla="*/ 94877 h 3026418"/>
              <a:gd name="connsiteX4" fmla="*/ 4500267 w 4526465"/>
              <a:gd name="connsiteY4" fmla="*/ 515291 h 3026418"/>
              <a:gd name="connsiteX5" fmla="*/ 4100875 w 4526465"/>
              <a:gd name="connsiteY5" fmla="*/ 778051 h 3026418"/>
              <a:gd name="connsiteX6" fmla="*/ 3302087 w 4526465"/>
              <a:gd name="connsiteY6" fmla="*/ 925194 h 3026418"/>
              <a:gd name="connsiteX7" fmla="*/ 2587384 w 4526465"/>
              <a:gd name="connsiteY7" fmla="*/ 1377140 h 3026418"/>
              <a:gd name="connsiteX8" fmla="*/ 2166971 w 4526465"/>
              <a:gd name="connsiteY8" fmla="*/ 2302050 h 3026418"/>
              <a:gd name="connsiteX9" fmla="*/ 1609923 w 4526465"/>
              <a:gd name="connsiteY9" fmla="*/ 3006243 h 3026418"/>
              <a:gd name="connsiteX10" fmla="*/ 1178998 w 4526465"/>
              <a:gd name="connsiteY10" fmla="*/ 2627871 h 3026418"/>
              <a:gd name="connsiteX11" fmla="*/ 1210529 w 4526465"/>
              <a:gd name="connsiteY11" fmla="*/ 1923678 h 3026418"/>
              <a:gd name="connsiteX12" fmla="*/ 1515329 w 4526465"/>
              <a:gd name="connsiteY12" fmla="*/ 1377139 h 3026418"/>
              <a:gd name="connsiteX13" fmla="*/ 1452267 w 4526465"/>
              <a:gd name="connsiteY13" fmla="*/ 914684 h 3026418"/>
              <a:gd name="connsiteX14" fmla="*/ 579908 w 4526465"/>
              <a:gd name="connsiteY14" fmla="*/ 820091 h 3026418"/>
              <a:gd name="connsiteX15" fmla="*/ 1840 w 4526465"/>
              <a:gd name="connsiteY15" fmla="*/ 462739 h 3026418"/>
              <a:gd name="connsiteX0" fmla="*/ 1840 w 4526465"/>
              <a:gd name="connsiteY0" fmla="*/ 462739 h 3026418"/>
              <a:gd name="connsiteX1" fmla="*/ 734179 w 4526465"/>
              <a:gd name="connsiteY1" fmla="*/ 109218 h 3026418"/>
              <a:gd name="connsiteX2" fmla="*/ 2061867 w 4526465"/>
              <a:gd name="connsiteY2" fmla="*/ 284 h 3026418"/>
              <a:gd name="connsiteX3" fmla="*/ 3806584 w 4526465"/>
              <a:gd name="connsiteY3" fmla="*/ 94877 h 3026418"/>
              <a:gd name="connsiteX4" fmla="*/ 4500267 w 4526465"/>
              <a:gd name="connsiteY4" fmla="*/ 515291 h 3026418"/>
              <a:gd name="connsiteX5" fmla="*/ 4100875 w 4526465"/>
              <a:gd name="connsiteY5" fmla="*/ 778051 h 3026418"/>
              <a:gd name="connsiteX6" fmla="*/ 3302087 w 4526465"/>
              <a:gd name="connsiteY6" fmla="*/ 925194 h 3026418"/>
              <a:gd name="connsiteX7" fmla="*/ 2587384 w 4526465"/>
              <a:gd name="connsiteY7" fmla="*/ 1377140 h 3026418"/>
              <a:gd name="connsiteX8" fmla="*/ 2166971 w 4526465"/>
              <a:gd name="connsiteY8" fmla="*/ 2302050 h 3026418"/>
              <a:gd name="connsiteX9" fmla="*/ 1609923 w 4526465"/>
              <a:gd name="connsiteY9" fmla="*/ 3006243 h 3026418"/>
              <a:gd name="connsiteX10" fmla="*/ 1178998 w 4526465"/>
              <a:gd name="connsiteY10" fmla="*/ 2627871 h 3026418"/>
              <a:gd name="connsiteX11" fmla="*/ 1210529 w 4526465"/>
              <a:gd name="connsiteY11" fmla="*/ 1923678 h 3026418"/>
              <a:gd name="connsiteX12" fmla="*/ 1515329 w 4526465"/>
              <a:gd name="connsiteY12" fmla="*/ 1377139 h 3026418"/>
              <a:gd name="connsiteX13" fmla="*/ 1452267 w 4526465"/>
              <a:gd name="connsiteY13" fmla="*/ 914684 h 3026418"/>
              <a:gd name="connsiteX14" fmla="*/ 579908 w 4526465"/>
              <a:gd name="connsiteY14" fmla="*/ 820091 h 3026418"/>
              <a:gd name="connsiteX15" fmla="*/ 1840 w 4526465"/>
              <a:gd name="connsiteY15" fmla="*/ 462739 h 302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26465" h="3026418">
                <a:moveTo>
                  <a:pt x="1840" y="462739"/>
                </a:moveTo>
                <a:cubicBezTo>
                  <a:pt x="27552" y="344260"/>
                  <a:pt x="222675" y="207315"/>
                  <a:pt x="734179" y="109218"/>
                </a:cubicBezTo>
                <a:cubicBezTo>
                  <a:pt x="1245683" y="11121"/>
                  <a:pt x="1704784" y="2674"/>
                  <a:pt x="2061867" y="284"/>
                </a:cubicBezTo>
                <a:cubicBezTo>
                  <a:pt x="2418950" y="-2106"/>
                  <a:pt x="3400184" y="9043"/>
                  <a:pt x="3806584" y="94877"/>
                </a:cubicBezTo>
                <a:cubicBezTo>
                  <a:pt x="4212984" y="180712"/>
                  <a:pt x="4398666" y="317346"/>
                  <a:pt x="4500267" y="515291"/>
                </a:cubicBezTo>
                <a:cubicBezTo>
                  <a:pt x="4601868" y="713236"/>
                  <a:pt x="4395165" y="688713"/>
                  <a:pt x="4100875" y="778051"/>
                </a:cubicBezTo>
                <a:cubicBezTo>
                  <a:pt x="3806585" y="867389"/>
                  <a:pt x="3554335" y="825346"/>
                  <a:pt x="3302087" y="925194"/>
                </a:cubicBezTo>
                <a:cubicBezTo>
                  <a:pt x="3049839" y="1025042"/>
                  <a:pt x="2776570" y="1147664"/>
                  <a:pt x="2587384" y="1377140"/>
                </a:cubicBezTo>
                <a:cubicBezTo>
                  <a:pt x="2398198" y="1606616"/>
                  <a:pt x="2340392" y="1956960"/>
                  <a:pt x="2166971" y="2302050"/>
                </a:cubicBezTo>
                <a:cubicBezTo>
                  <a:pt x="1993550" y="2647140"/>
                  <a:pt x="1848158" y="2920409"/>
                  <a:pt x="1609923" y="3006243"/>
                </a:cubicBezTo>
                <a:cubicBezTo>
                  <a:pt x="1371688" y="3092077"/>
                  <a:pt x="1266585" y="2892380"/>
                  <a:pt x="1178998" y="2627871"/>
                </a:cubicBezTo>
                <a:cubicBezTo>
                  <a:pt x="1091411" y="2363362"/>
                  <a:pt x="1154474" y="2132133"/>
                  <a:pt x="1210529" y="1923678"/>
                </a:cubicBezTo>
                <a:cubicBezTo>
                  <a:pt x="1266584" y="1715223"/>
                  <a:pt x="1475039" y="1545305"/>
                  <a:pt x="1515329" y="1377139"/>
                </a:cubicBezTo>
                <a:cubicBezTo>
                  <a:pt x="1555619" y="1208973"/>
                  <a:pt x="1609922" y="1005774"/>
                  <a:pt x="1452267" y="914684"/>
                </a:cubicBezTo>
                <a:cubicBezTo>
                  <a:pt x="1294612" y="823594"/>
                  <a:pt x="937260" y="895415"/>
                  <a:pt x="579908" y="820091"/>
                </a:cubicBezTo>
                <a:cubicBezTo>
                  <a:pt x="222556" y="744767"/>
                  <a:pt x="-23872" y="581218"/>
                  <a:pt x="1840" y="462739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D61DC22-524C-FC4E-8170-6C17FB0B2610}"/>
              </a:ext>
            </a:extLst>
          </p:cNvPr>
          <p:cNvSpPr/>
          <p:nvPr/>
        </p:nvSpPr>
        <p:spPr>
          <a:xfrm>
            <a:off x="4075516" y="2703305"/>
            <a:ext cx="2932434" cy="2679111"/>
          </a:xfrm>
          <a:custGeom>
            <a:avLst/>
            <a:gdLst>
              <a:gd name="connsiteX0" fmla="*/ 3793 w 4460625"/>
              <a:gd name="connsiteY0" fmla="*/ 246029 h 2994247"/>
              <a:gd name="connsiteX1" fmla="*/ 802579 w 4460625"/>
              <a:gd name="connsiteY1" fmla="*/ 98884 h 2994247"/>
              <a:gd name="connsiteX2" fmla="*/ 2021779 w 4460625"/>
              <a:gd name="connsiteY2" fmla="*/ 4291 h 2994247"/>
              <a:gd name="connsiteX3" fmla="*/ 3671903 w 4460625"/>
              <a:gd name="connsiteY3" fmla="*/ 67353 h 2994247"/>
              <a:gd name="connsiteX4" fmla="*/ 4439158 w 4460625"/>
              <a:gd name="connsiteY4" fmla="*/ 498277 h 2994247"/>
              <a:gd name="connsiteX5" fmla="*/ 4176400 w 4460625"/>
              <a:gd name="connsiteY5" fmla="*/ 750526 h 2994247"/>
              <a:gd name="connsiteX6" fmla="*/ 3430165 w 4460625"/>
              <a:gd name="connsiteY6" fmla="*/ 792567 h 2994247"/>
              <a:gd name="connsiteX7" fmla="*/ 2515765 w 4460625"/>
              <a:gd name="connsiteY7" fmla="*/ 1149919 h 2994247"/>
              <a:gd name="connsiteX8" fmla="*/ 1895655 w 4460625"/>
              <a:gd name="connsiteY8" fmla="*/ 2264015 h 2994247"/>
              <a:gd name="connsiteX9" fmla="*/ 1716979 w 4460625"/>
              <a:gd name="connsiteY9" fmla="*/ 2989229 h 2994247"/>
              <a:gd name="connsiteX10" fmla="*/ 1138910 w 4460625"/>
              <a:gd name="connsiteY10" fmla="*/ 2547795 h 2994247"/>
              <a:gd name="connsiteX11" fmla="*/ 1170441 w 4460625"/>
              <a:gd name="connsiteY11" fmla="*/ 1843602 h 2994247"/>
              <a:gd name="connsiteX12" fmla="*/ 1485752 w 4460625"/>
              <a:gd name="connsiteY12" fmla="*/ 1286553 h 2994247"/>
              <a:gd name="connsiteX13" fmla="*/ 1412179 w 4460625"/>
              <a:gd name="connsiteY13" fmla="*/ 834608 h 2994247"/>
              <a:gd name="connsiteX14" fmla="*/ 539820 w 4460625"/>
              <a:gd name="connsiteY14" fmla="*/ 740015 h 2994247"/>
              <a:gd name="connsiteX15" fmla="*/ 3793 w 4460625"/>
              <a:gd name="connsiteY15" fmla="*/ 246029 h 2994247"/>
              <a:gd name="connsiteX0" fmla="*/ 3793 w 4460625"/>
              <a:gd name="connsiteY0" fmla="*/ 246029 h 2995609"/>
              <a:gd name="connsiteX1" fmla="*/ 802579 w 4460625"/>
              <a:gd name="connsiteY1" fmla="*/ 98884 h 2995609"/>
              <a:gd name="connsiteX2" fmla="*/ 2021779 w 4460625"/>
              <a:gd name="connsiteY2" fmla="*/ 4291 h 2995609"/>
              <a:gd name="connsiteX3" fmla="*/ 3671903 w 4460625"/>
              <a:gd name="connsiteY3" fmla="*/ 67353 h 2995609"/>
              <a:gd name="connsiteX4" fmla="*/ 4439158 w 4460625"/>
              <a:gd name="connsiteY4" fmla="*/ 498277 h 2995609"/>
              <a:gd name="connsiteX5" fmla="*/ 4176400 w 4460625"/>
              <a:gd name="connsiteY5" fmla="*/ 750526 h 2995609"/>
              <a:gd name="connsiteX6" fmla="*/ 3430165 w 4460625"/>
              <a:gd name="connsiteY6" fmla="*/ 792567 h 2995609"/>
              <a:gd name="connsiteX7" fmla="*/ 2515765 w 4460625"/>
              <a:gd name="connsiteY7" fmla="*/ 1149919 h 2995609"/>
              <a:gd name="connsiteX8" fmla="*/ 2126883 w 4460625"/>
              <a:gd name="connsiteY8" fmla="*/ 2221974 h 2995609"/>
              <a:gd name="connsiteX9" fmla="*/ 1716979 w 4460625"/>
              <a:gd name="connsiteY9" fmla="*/ 2989229 h 2995609"/>
              <a:gd name="connsiteX10" fmla="*/ 1138910 w 4460625"/>
              <a:gd name="connsiteY10" fmla="*/ 2547795 h 2995609"/>
              <a:gd name="connsiteX11" fmla="*/ 1170441 w 4460625"/>
              <a:gd name="connsiteY11" fmla="*/ 1843602 h 2995609"/>
              <a:gd name="connsiteX12" fmla="*/ 1485752 w 4460625"/>
              <a:gd name="connsiteY12" fmla="*/ 1286553 h 2995609"/>
              <a:gd name="connsiteX13" fmla="*/ 1412179 w 4460625"/>
              <a:gd name="connsiteY13" fmla="*/ 834608 h 2995609"/>
              <a:gd name="connsiteX14" fmla="*/ 539820 w 4460625"/>
              <a:gd name="connsiteY14" fmla="*/ 740015 h 2995609"/>
              <a:gd name="connsiteX15" fmla="*/ 3793 w 4460625"/>
              <a:gd name="connsiteY15" fmla="*/ 246029 h 2995609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85752 w 4460625"/>
              <a:gd name="connsiteY12" fmla="*/ 1286553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75241 w 4460625"/>
              <a:gd name="connsiteY12" fmla="*/ 1370635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474 w 4502347"/>
              <a:gd name="connsiteY0" fmla="*/ 382663 h 2933668"/>
              <a:gd name="connsiteX1" fmla="*/ 844301 w 4502347"/>
              <a:gd name="connsiteY1" fmla="*/ 98884 h 2933668"/>
              <a:gd name="connsiteX2" fmla="*/ 2063501 w 4502347"/>
              <a:gd name="connsiteY2" fmla="*/ 4291 h 2933668"/>
              <a:gd name="connsiteX3" fmla="*/ 3713625 w 4502347"/>
              <a:gd name="connsiteY3" fmla="*/ 67353 h 2933668"/>
              <a:gd name="connsiteX4" fmla="*/ 4480880 w 4502347"/>
              <a:gd name="connsiteY4" fmla="*/ 498277 h 2933668"/>
              <a:gd name="connsiteX5" fmla="*/ 4218122 w 4502347"/>
              <a:gd name="connsiteY5" fmla="*/ 750526 h 2933668"/>
              <a:gd name="connsiteX6" fmla="*/ 3471887 w 4502347"/>
              <a:gd name="connsiteY6" fmla="*/ 792567 h 2933668"/>
              <a:gd name="connsiteX7" fmla="*/ 2557487 w 4502347"/>
              <a:gd name="connsiteY7" fmla="*/ 1149919 h 2933668"/>
              <a:gd name="connsiteX8" fmla="*/ 2168605 w 4502347"/>
              <a:gd name="connsiteY8" fmla="*/ 2221974 h 2933668"/>
              <a:gd name="connsiteX9" fmla="*/ 1611557 w 4502347"/>
              <a:gd name="connsiteY9" fmla="*/ 2926167 h 2933668"/>
              <a:gd name="connsiteX10" fmla="*/ 1180632 w 4502347"/>
              <a:gd name="connsiteY10" fmla="*/ 2547795 h 2933668"/>
              <a:gd name="connsiteX11" fmla="*/ 1212163 w 4502347"/>
              <a:gd name="connsiteY11" fmla="*/ 1843602 h 2933668"/>
              <a:gd name="connsiteX12" fmla="*/ 1516963 w 4502347"/>
              <a:gd name="connsiteY12" fmla="*/ 1370635 h 2933668"/>
              <a:gd name="connsiteX13" fmla="*/ 1453901 w 4502347"/>
              <a:gd name="connsiteY13" fmla="*/ 834608 h 2933668"/>
              <a:gd name="connsiteX14" fmla="*/ 581542 w 4502347"/>
              <a:gd name="connsiteY14" fmla="*/ 740015 h 2933668"/>
              <a:gd name="connsiteX15" fmla="*/ 3474 w 4502347"/>
              <a:gd name="connsiteY15" fmla="*/ 382663 h 2933668"/>
              <a:gd name="connsiteX0" fmla="*/ 3474 w 4502347"/>
              <a:gd name="connsiteY0" fmla="*/ 462794 h 3013799"/>
              <a:gd name="connsiteX1" fmla="*/ 844301 w 4502347"/>
              <a:gd name="connsiteY1" fmla="*/ 179015 h 3013799"/>
              <a:gd name="connsiteX2" fmla="*/ 2063501 w 4502347"/>
              <a:gd name="connsiteY2" fmla="*/ 339 h 3013799"/>
              <a:gd name="connsiteX3" fmla="*/ 3713625 w 4502347"/>
              <a:gd name="connsiteY3" fmla="*/ 147484 h 3013799"/>
              <a:gd name="connsiteX4" fmla="*/ 4480880 w 4502347"/>
              <a:gd name="connsiteY4" fmla="*/ 578408 h 3013799"/>
              <a:gd name="connsiteX5" fmla="*/ 4218122 w 4502347"/>
              <a:gd name="connsiteY5" fmla="*/ 830657 h 3013799"/>
              <a:gd name="connsiteX6" fmla="*/ 3471887 w 4502347"/>
              <a:gd name="connsiteY6" fmla="*/ 872698 h 3013799"/>
              <a:gd name="connsiteX7" fmla="*/ 2557487 w 4502347"/>
              <a:gd name="connsiteY7" fmla="*/ 1230050 h 3013799"/>
              <a:gd name="connsiteX8" fmla="*/ 2168605 w 4502347"/>
              <a:gd name="connsiteY8" fmla="*/ 2302105 h 3013799"/>
              <a:gd name="connsiteX9" fmla="*/ 1611557 w 4502347"/>
              <a:gd name="connsiteY9" fmla="*/ 3006298 h 3013799"/>
              <a:gd name="connsiteX10" fmla="*/ 1180632 w 4502347"/>
              <a:gd name="connsiteY10" fmla="*/ 2627926 h 3013799"/>
              <a:gd name="connsiteX11" fmla="*/ 1212163 w 4502347"/>
              <a:gd name="connsiteY11" fmla="*/ 1923733 h 3013799"/>
              <a:gd name="connsiteX12" fmla="*/ 1516963 w 4502347"/>
              <a:gd name="connsiteY12" fmla="*/ 1450766 h 3013799"/>
              <a:gd name="connsiteX13" fmla="*/ 1453901 w 4502347"/>
              <a:gd name="connsiteY13" fmla="*/ 914739 h 3013799"/>
              <a:gd name="connsiteX14" fmla="*/ 581542 w 4502347"/>
              <a:gd name="connsiteY14" fmla="*/ 820146 h 3013799"/>
              <a:gd name="connsiteX15" fmla="*/ 3474 w 4502347"/>
              <a:gd name="connsiteY15" fmla="*/ 462794 h 3013799"/>
              <a:gd name="connsiteX0" fmla="*/ 3474 w 4496839"/>
              <a:gd name="connsiteY0" fmla="*/ 467275 h 3018280"/>
              <a:gd name="connsiteX1" fmla="*/ 844301 w 4496839"/>
              <a:gd name="connsiteY1" fmla="*/ 183496 h 3018280"/>
              <a:gd name="connsiteX2" fmla="*/ 2063501 w 4496839"/>
              <a:gd name="connsiteY2" fmla="*/ 4820 h 3018280"/>
              <a:gd name="connsiteX3" fmla="*/ 3808218 w 4496839"/>
              <a:gd name="connsiteY3" fmla="*/ 99413 h 3018280"/>
              <a:gd name="connsiteX4" fmla="*/ 4480880 w 4496839"/>
              <a:gd name="connsiteY4" fmla="*/ 582889 h 3018280"/>
              <a:gd name="connsiteX5" fmla="*/ 4218122 w 4496839"/>
              <a:gd name="connsiteY5" fmla="*/ 835138 h 3018280"/>
              <a:gd name="connsiteX6" fmla="*/ 3471887 w 4496839"/>
              <a:gd name="connsiteY6" fmla="*/ 877179 h 3018280"/>
              <a:gd name="connsiteX7" fmla="*/ 2557487 w 4496839"/>
              <a:gd name="connsiteY7" fmla="*/ 1234531 h 3018280"/>
              <a:gd name="connsiteX8" fmla="*/ 2168605 w 4496839"/>
              <a:gd name="connsiteY8" fmla="*/ 2306586 h 3018280"/>
              <a:gd name="connsiteX9" fmla="*/ 1611557 w 4496839"/>
              <a:gd name="connsiteY9" fmla="*/ 3010779 h 3018280"/>
              <a:gd name="connsiteX10" fmla="*/ 1180632 w 4496839"/>
              <a:gd name="connsiteY10" fmla="*/ 2632407 h 3018280"/>
              <a:gd name="connsiteX11" fmla="*/ 1212163 w 4496839"/>
              <a:gd name="connsiteY11" fmla="*/ 1928214 h 3018280"/>
              <a:gd name="connsiteX12" fmla="*/ 1516963 w 4496839"/>
              <a:gd name="connsiteY12" fmla="*/ 1455247 h 3018280"/>
              <a:gd name="connsiteX13" fmla="*/ 1453901 w 4496839"/>
              <a:gd name="connsiteY13" fmla="*/ 919220 h 3018280"/>
              <a:gd name="connsiteX14" fmla="*/ 581542 w 4496839"/>
              <a:gd name="connsiteY14" fmla="*/ 824627 h 3018280"/>
              <a:gd name="connsiteX15" fmla="*/ 3474 w 4496839"/>
              <a:gd name="connsiteY15" fmla="*/ 467275 h 3018280"/>
              <a:gd name="connsiteX0" fmla="*/ 3474 w 4516723"/>
              <a:gd name="connsiteY0" fmla="*/ 466294 h 3017299"/>
              <a:gd name="connsiteX1" fmla="*/ 844301 w 4516723"/>
              <a:gd name="connsiteY1" fmla="*/ 182515 h 3017299"/>
              <a:gd name="connsiteX2" fmla="*/ 2063501 w 4516723"/>
              <a:gd name="connsiteY2" fmla="*/ 3839 h 3017299"/>
              <a:gd name="connsiteX3" fmla="*/ 3808218 w 4516723"/>
              <a:gd name="connsiteY3" fmla="*/ 98432 h 3017299"/>
              <a:gd name="connsiteX4" fmla="*/ 4501901 w 4516723"/>
              <a:gd name="connsiteY4" fmla="*/ 518846 h 3017299"/>
              <a:gd name="connsiteX5" fmla="*/ 4218122 w 4516723"/>
              <a:gd name="connsiteY5" fmla="*/ 834157 h 3017299"/>
              <a:gd name="connsiteX6" fmla="*/ 3471887 w 4516723"/>
              <a:gd name="connsiteY6" fmla="*/ 876198 h 3017299"/>
              <a:gd name="connsiteX7" fmla="*/ 2557487 w 4516723"/>
              <a:gd name="connsiteY7" fmla="*/ 1233550 h 3017299"/>
              <a:gd name="connsiteX8" fmla="*/ 2168605 w 4516723"/>
              <a:gd name="connsiteY8" fmla="*/ 2305605 h 3017299"/>
              <a:gd name="connsiteX9" fmla="*/ 1611557 w 4516723"/>
              <a:gd name="connsiteY9" fmla="*/ 3009798 h 3017299"/>
              <a:gd name="connsiteX10" fmla="*/ 1180632 w 4516723"/>
              <a:gd name="connsiteY10" fmla="*/ 2631426 h 3017299"/>
              <a:gd name="connsiteX11" fmla="*/ 1212163 w 4516723"/>
              <a:gd name="connsiteY11" fmla="*/ 1927233 h 3017299"/>
              <a:gd name="connsiteX12" fmla="*/ 1516963 w 4516723"/>
              <a:gd name="connsiteY12" fmla="*/ 1454266 h 3017299"/>
              <a:gd name="connsiteX13" fmla="*/ 1453901 w 4516723"/>
              <a:gd name="connsiteY13" fmla="*/ 918239 h 3017299"/>
              <a:gd name="connsiteX14" fmla="*/ 581542 w 4516723"/>
              <a:gd name="connsiteY14" fmla="*/ 823646 h 3017299"/>
              <a:gd name="connsiteX15" fmla="*/ 3474 w 4516723"/>
              <a:gd name="connsiteY15" fmla="*/ 466294 h 3017299"/>
              <a:gd name="connsiteX0" fmla="*/ 3474 w 4507637"/>
              <a:gd name="connsiteY0" fmla="*/ 466294 h 3017299"/>
              <a:gd name="connsiteX1" fmla="*/ 844301 w 4507637"/>
              <a:gd name="connsiteY1" fmla="*/ 182515 h 3017299"/>
              <a:gd name="connsiteX2" fmla="*/ 2063501 w 4507637"/>
              <a:gd name="connsiteY2" fmla="*/ 3839 h 3017299"/>
              <a:gd name="connsiteX3" fmla="*/ 3808218 w 4507637"/>
              <a:gd name="connsiteY3" fmla="*/ 98432 h 3017299"/>
              <a:gd name="connsiteX4" fmla="*/ 4501901 w 4507637"/>
              <a:gd name="connsiteY4" fmla="*/ 518846 h 3017299"/>
              <a:gd name="connsiteX5" fmla="*/ 4102509 w 4507637"/>
              <a:gd name="connsiteY5" fmla="*/ 781606 h 3017299"/>
              <a:gd name="connsiteX6" fmla="*/ 3471887 w 4507637"/>
              <a:gd name="connsiteY6" fmla="*/ 876198 h 3017299"/>
              <a:gd name="connsiteX7" fmla="*/ 2557487 w 4507637"/>
              <a:gd name="connsiteY7" fmla="*/ 1233550 h 3017299"/>
              <a:gd name="connsiteX8" fmla="*/ 2168605 w 4507637"/>
              <a:gd name="connsiteY8" fmla="*/ 2305605 h 3017299"/>
              <a:gd name="connsiteX9" fmla="*/ 1611557 w 4507637"/>
              <a:gd name="connsiteY9" fmla="*/ 3009798 h 3017299"/>
              <a:gd name="connsiteX10" fmla="*/ 1180632 w 4507637"/>
              <a:gd name="connsiteY10" fmla="*/ 2631426 h 3017299"/>
              <a:gd name="connsiteX11" fmla="*/ 1212163 w 4507637"/>
              <a:gd name="connsiteY11" fmla="*/ 1927233 h 3017299"/>
              <a:gd name="connsiteX12" fmla="*/ 1516963 w 4507637"/>
              <a:gd name="connsiteY12" fmla="*/ 1454266 h 3017299"/>
              <a:gd name="connsiteX13" fmla="*/ 1453901 w 4507637"/>
              <a:gd name="connsiteY13" fmla="*/ 918239 h 3017299"/>
              <a:gd name="connsiteX14" fmla="*/ 581542 w 4507637"/>
              <a:gd name="connsiteY14" fmla="*/ 823646 h 3017299"/>
              <a:gd name="connsiteX15" fmla="*/ 3474 w 4507637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57487 w 4508169"/>
              <a:gd name="connsiteY7" fmla="*/ 1233550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89018 w 4508169"/>
              <a:gd name="connsiteY7" fmla="*/ 1380695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3474 w 4508169"/>
              <a:gd name="connsiteY0" fmla="*/ 466294 h 4649416"/>
              <a:gd name="connsiteX1" fmla="*/ 844301 w 4508169"/>
              <a:gd name="connsiteY1" fmla="*/ 182515 h 4649416"/>
              <a:gd name="connsiteX2" fmla="*/ 2063501 w 4508169"/>
              <a:gd name="connsiteY2" fmla="*/ 3839 h 4649416"/>
              <a:gd name="connsiteX3" fmla="*/ 3808218 w 4508169"/>
              <a:gd name="connsiteY3" fmla="*/ 98432 h 4649416"/>
              <a:gd name="connsiteX4" fmla="*/ 4501901 w 4508169"/>
              <a:gd name="connsiteY4" fmla="*/ 518846 h 4649416"/>
              <a:gd name="connsiteX5" fmla="*/ 4102509 w 4508169"/>
              <a:gd name="connsiteY5" fmla="*/ 781606 h 4649416"/>
              <a:gd name="connsiteX6" fmla="*/ 3303721 w 4508169"/>
              <a:gd name="connsiteY6" fmla="*/ 928749 h 4649416"/>
              <a:gd name="connsiteX7" fmla="*/ 2589018 w 4508169"/>
              <a:gd name="connsiteY7" fmla="*/ 1380695 h 4649416"/>
              <a:gd name="connsiteX8" fmla="*/ 2168605 w 4508169"/>
              <a:gd name="connsiteY8" fmla="*/ 2305605 h 4649416"/>
              <a:gd name="connsiteX9" fmla="*/ 1148449 w 4508169"/>
              <a:gd name="connsiteY9" fmla="*/ 4648082 h 4649416"/>
              <a:gd name="connsiteX10" fmla="*/ 1180632 w 4508169"/>
              <a:gd name="connsiteY10" fmla="*/ 2631426 h 4649416"/>
              <a:gd name="connsiteX11" fmla="*/ 1212163 w 4508169"/>
              <a:gd name="connsiteY11" fmla="*/ 1927233 h 4649416"/>
              <a:gd name="connsiteX12" fmla="*/ 1516963 w 4508169"/>
              <a:gd name="connsiteY12" fmla="*/ 1454266 h 4649416"/>
              <a:gd name="connsiteX13" fmla="*/ 1453901 w 4508169"/>
              <a:gd name="connsiteY13" fmla="*/ 918239 h 4649416"/>
              <a:gd name="connsiteX14" fmla="*/ 581542 w 4508169"/>
              <a:gd name="connsiteY14" fmla="*/ 823646 h 4649416"/>
              <a:gd name="connsiteX15" fmla="*/ 3474 w 4508169"/>
              <a:gd name="connsiteY15" fmla="*/ 466294 h 4649416"/>
              <a:gd name="connsiteX0" fmla="*/ 3474 w 4508169"/>
              <a:gd name="connsiteY0" fmla="*/ 466294 h 4648533"/>
              <a:gd name="connsiteX1" fmla="*/ 844301 w 4508169"/>
              <a:gd name="connsiteY1" fmla="*/ 182515 h 4648533"/>
              <a:gd name="connsiteX2" fmla="*/ 2063501 w 4508169"/>
              <a:gd name="connsiteY2" fmla="*/ 3839 h 4648533"/>
              <a:gd name="connsiteX3" fmla="*/ 3808218 w 4508169"/>
              <a:gd name="connsiteY3" fmla="*/ 98432 h 4648533"/>
              <a:gd name="connsiteX4" fmla="*/ 4501901 w 4508169"/>
              <a:gd name="connsiteY4" fmla="*/ 518846 h 4648533"/>
              <a:gd name="connsiteX5" fmla="*/ 4102509 w 4508169"/>
              <a:gd name="connsiteY5" fmla="*/ 781606 h 4648533"/>
              <a:gd name="connsiteX6" fmla="*/ 3303721 w 4508169"/>
              <a:gd name="connsiteY6" fmla="*/ 928749 h 4648533"/>
              <a:gd name="connsiteX7" fmla="*/ 2589018 w 4508169"/>
              <a:gd name="connsiteY7" fmla="*/ 1380695 h 4648533"/>
              <a:gd name="connsiteX8" fmla="*/ 2137731 w 4508169"/>
              <a:gd name="connsiteY8" fmla="*/ 2802612 h 4648533"/>
              <a:gd name="connsiteX9" fmla="*/ 1148449 w 4508169"/>
              <a:gd name="connsiteY9" fmla="*/ 4648082 h 4648533"/>
              <a:gd name="connsiteX10" fmla="*/ 1180632 w 4508169"/>
              <a:gd name="connsiteY10" fmla="*/ 2631426 h 4648533"/>
              <a:gd name="connsiteX11" fmla="*/ 1212163 w 4508169"/>
              <a:gd name="connsiteY11" fmla="*/ 1927233 h 4648533"/>
              <a:gd name="connsiteX12" fmla="*/ 1516963 w 4508169"/>
              <a:gd name="connsiteY12" fmla="*/ 1454266 h 4648533"/>
              <a:gd name="connsiteX13" fmla="*/ 1453901 w 4508169"/>
              <a:gd name="connsiteY13" fmla="*/ 918239 h 4648533"/>
              <a:gd name="connsiteX14" fmla="*/ 581542 w 4508169"/>
              <a:gd name="connsiteY14" fmla="*/ 823646 h 4648533"/>
              <a:gd name="connsiteX15" fmla="*/ 3474 w 4508169"/>
              <a:gd name="connsiteY15" fmla="*/ 466294 h 4648533"/>
              <a:gd name="connsiteX0" fmla="*/ 3474 w 4508169"/>
              <a:gd name="connsiteY0" fmla="*/ 466294 h 4651745"/>
              <a:gd name="connsiteX1" fmla="*/ 844301 w 4508169"/>
              <a:gd name="connsiteY1" fmla="*/ 182515 h 4651745"/>
              <a:gd name="connsiteX2" fmla="*/ 2063501 w 4508169"/>
              <a:gd name="connsiteY2" fmla="*/ 3839 h 4651745"/>
              <a:gd name="connsiteX3" fmla="*/ 3808218 w 4508169"/>
              <a:gd name="connsiteY3" fmla="*/ 98432 h 4651745"/>
              <a:gd name="connsiteX4" fmla="*/ 4501901 w 4508169"/>
              <a:gd name="connsiteY4" fmla="*/ 518846 h 4651745"/>
              <a:gd name="connsiteX5" fmla="*/ 4102509 w 4508169"/>
              <a:gd name="connsiteY5" fmla="*/ 781606 h 4651745"/>
              <a:gd name="connsiteX6" fmla="*/ 3303721 w 4508169"/>
              <a:gd name="connsiteY6" fmla="*/ 928749 h 4651745"/>
              <a:gd name="connsiteX7" fmla="*/ 2589018 w 4508169"/>
              <a:gd name="connsiteY7" fmla="*/ 1380695 h 4651745"/>
              <a:gd name="connsiteX8" fmla="*/ 2137731 w 4508169"/>
              <a:gd name="connsiteY8" fmla="*/ 2802612 h 4651745"/>
              <a:gd name="connsiteX9" fmla="*/ 1148449 w 4508169"/>
              <a:gd name="connsiteY9" fmla="*/ 4648082 h 4651745"/>
              <a:gd name="connsiteX10" fmla="*/ 1010825 w 4508169"/>
              <a:gd name="connsiteY10" fmla="*/ 3238879 h 4651745"/>
              <a:gd name="connsiteX11" fmla="*/ 1212163 w 4508169"/>
              <a:gd name="connsiteY11" fmla="*/ 1927233 h 4651745"/>
              <a:gd name="connsiteX12" fmla="*/ 1516963 w 4508169"/>
              <a:gd name="connsiteY12" fmla="*/ 1454266 h 4651745"/>
              <a:gd name="connsiteX13" fmla="*/ 1453901 w 4508169"/>
              <a:gd name="connsiteY13" fmla="*/ 918239 h 4651745"/>
              <a:gd name="connsiteX14" fmla="*/ 581542 w 4508169"/>
              <a:gd name="connsiteY14" fmla="*/ 823646 h 4651745"/>
              <a:gd name="connsiteX15" fmla="*/ 3474 w 4508169"/>
              <a:gd name="connsiteY15" fmla="*/ 466294 h 4651745"/>
              <a:gd name="connsiteX0" fmla="*/ 3474 w 4508169"/>
              <a:gd name="connsiteY0" fmla="*/ 466294 h 4651675"/>
              <a:gd name="connsiteX1" fmla="*/ 844301 w 4508169"/>
              <a:gd name="connsiteY1" fmla="*/ 182515 h 4651675"/>
              <a:gd name="connsiteX2" fmla="*/ 2063501 w 4508169"/>
              <a:gd name="connsiteY2" fmla="*/ 3839 h 4651675"/>
              <a:gd name="connsiteX3" fmla="*/ 3808218 w 4508169"/>
              <a:gd name="connsiteY3" fmla="*/ 98432 h 4651675"/>
              <a:gd name="connsiteX4" fmla="*/ 4501901 w 4508169"/>
              <a:gd name="connsiteY4" fmla="*/ 518846 h 4651675"/>
              <a:gd name="connsiteX5" fmla="*/ 4102509 w 4508169"/>
              <a:gd name="connsiteY5" fmla="*/ 781606 h 4651675"/>
              <a:gd name="connsiteX6" fmla="*/ 3303721 w 4508169"/>
              <a:gd name="connsiteY6" fmla="*/ 928749 h 4651675"/>
              <a:gd name="connsiteX7" fmla="*/ 2589018 w 4508169"/>
              <a:gd name="connsiteY7" fmla="*/ 1380695 h 4651675"/>
              <a:gd name="connsiteX8" fmla="*/ 2137731 w 4508169"/>
              <a:gd name="connsiteY8" fmla="*/ 2802612 h 4651675"/>
              <a:gd name="connsiteX9" fmla="*/ 1148449 w 4508169"/>
              <a:gd name="connsiteY9" fmla="*/ 4648082 h 4651675"/>
              <a:gd name="connsiteX10" fmla="*/ 1010825 w 4508169"/>
              <a:gd name="connsiteY10" fmla="*/ 3238879 h 4651675"/>
              <a:gd name="connsiteX11" fmla="*/ 1397406 w 4508169"/>
              <a:gd name="connsiteY11" fmla="*/ 2056088 h 4651675"/>
              <a:gd name="connsiteX12" fmla="*/ 1516963 w 4508169"/>
              <a:gd name="connsiteY12" fmla="*/ 1454266 h 4651675"/>
              <a:gd name="connsiteX13" fmla="*/ 1453901 w 4508169"/>
              <a:gd name="connsiteY13" fmla="*/ 918239 h 4651675"/>
              <a:gd name="connsiteX14" fmla="*/ 581542 w 4508169"/>
              <a:gd name="connsiteY14" fmla="*/ 823646 h 4651675"/>
              <a:gd name="connsiteX15" fmla="*/ 3474 w 4508169"/>
              <a:gd name="connsiteY15" fmla="*/ 466294 h 4651675"/>
              <a:gd name="connsiteX0" fmla="*/ 3474 w 4508169"/>
              <a:gd name="connsiteY0" fmla="*/ 466294 h 4652027"/>
              <a:gd name="connsiteX1" fmla="*/ 844301 w 4508169"/>
              <a:gd name="connsiteY1" fmla="*/ 182515 h 4652027"/>
              <a:gd name="connsiteX2" fmla="*/ 2063501 w 4508169"/>
              <a:gd name="connsiteY2" fmla="*/ 3839 h 4652027"/>
              <a:gd name="connsiteX3" fmla="*/ 3808218 w 4508169"/>
              <a:gd name="connsiteY3" fmla="*/ 98432 h 4652027"/>
              <a:gd name="connsiteX4" fmla="*/ 4501901 w 4508169"/>
              <a:gd name="connsiteY4" fmla="*/ 518846 h 4652027"/>
              <a:gd name="connsiteX5" fmla="*/ 4102509 w 4508169"/>
              <a:gd name="connsiteY5" fmla="*/ 781606 h 4652027"/>
              <a:gd name="connsiteX6" fmla="*/ 3303721 w 4508169"/>
              <a:gd name="connsiteY6" fmla="*/ 928749 h 4652027"/>
              <a:gd name="connsiteX7" fmla="*/ 2589018 w 4508169"/>
              <a:gd name="connsiteY7" fmla="*/ 1380695 h 4652027"/>
              <a:gd name="connsiteX8" fmla="*/ 2137731 w 4508169"/>
              <a:gd name="connsiteY8" fmla="*/ 2802612 h 4652027"/>
              <a:gd name="connsiteX9" fmla="*/ 1148449 w 4508169"/>
              <a:gd name="connsiteY9" fmla="*/ 4648082 h 4652027"/>
              <a:gd name="connsiteX10" fmla="*/ 1010825 w 4508169"/>
              <a:gd name="connsiteY10" fmla="*/ 3238879 h 4652027"/>
              <a:gd name="connsiteX11" fmla="*/ 1516963 w 4508169"/>
              <a:gd name="connsiteY11" fmla="*/ 1454266 h 4652027"/>
              <a:gd name="connsiteX12" fmla="*/ 1453901 w 4508169"/>
              <a:gd name="connsiteY12" fmla="*/ 918239 h 4652027"/>
              <a:gd name="connsiteX13" fmla="*/ 581542 w 4508169"/>
              <a:gd name="connsiteY13" fmla="*/ 823646 h 4652027"/>
              <a:gd name="connsiteX14" fmla="*/ 3474 w 4508169"/>
              <a:gd name="connsiteY14" fmla="*/ 466294 h 4652027"/>
              <a:gd name="connsiteX0" fmla="*/ 3562 w 4508257"/>
              <a:gd name="connsiteY0" fmla="*/ 466294 h 4652027"/>
              <a:gd name="connsiteX1" fmla="*/ 844389 w 4508257"/>
              <a:gd name="connsiteY1" fmla="*/ 182515 h 4652027"/>
              <a:gd name="connsiteX2" fmla="*/ 2063589 w 4508257"/>
              <a:gd name="connsiteY2" fmla="*/ 3839 h 4652027"/>
              <a:gd name="connsiteX3" fmla="*/ 3808306 w 4508257"/>
              <a:gd name="connsiteY3" fmla="*/ 98432 h 4652027"/>
              <a:gd name="connsiteX4" fmla="*/ 4501989 w 4508257"/>
              <a:gd name="connsiteY4" fmla="*/ 518846 h 4652027"/>
              <a:gd name="connsiteX5" fmla="*/ 4102597 w 4508257"/>
              <a:gd name="connsiteY5" fmla="*/ 781606 h 4652027"/>
              <a:gd name="connsiteX6" fmla="*/ 3303809 w 4508257"/>
              <a:gd name="connsiteY6" fmla="*/ 928749 h 4652027"/>
              <a:gd name="connsiteX7" fmla="*/ 2589106 w 4508257"/>
              <a:gd name="connsiteY7" fmla="*/ 1380695 h 4652027"/>
              <a:gd name="connsiteX8" fmla="*/ 2137819 w 4508257"/>
              <a:gd name="connsiteY8" fmla="*/ 2802612 h 4652027"/>
              <a:gd name="connsiteX9" fmla="*/ 1148537 w 4508257"/>
              <a:gd name="connsiteY9" fmla="*/ 4648082 h 4652027"/>
              <a:gd name="connsiteX10" fmla="*/ 1010913 w 4508257"/>
              <a:gd name="connsiteY10" fmla="*/ 3238879 h 4652027"/>
              <a:gd name="connsiteX11" fmla="*/ 1517051 w 4508257"/>
              <a:gd name="connsiteY11" fmla="*/ 1454266 h 4652027"/>
              <a:gd name="connsiteX12" fmla="*/ 581630 w 4508257"/>
              <a:gd name="connsiteY12" fmla="*/ 823646 h 4652027"/>
              <a:gd name="connsiteX13" fmla="*/ 3562 w 4508257"/>
              <a:gd name="connsiteY13" fmla="*/ 466294 h 4652027"/>
              <a:gd name="connsiteX0" fmla="*/ 3562 w 4611753"/>
              <a:gd name="connsiteY0" fmla="*/ 474256 h 4659989"/>
              <a:gd name="connsiteX1" fmla="*/ 844389 w 4611753"/>
              <a:gd name="connsiteY1" fmla="*/ 190477 h 4659989"/>
              <a:gd name="connsiteX2" fmla="*/ 2063589 w 4611753"/>
              <a:gd name="connsiteY2" fmla="*/ 11801 h 4659989"/>
              <a:gd name="connsiteX3" fmla="*/ 4501989 w 4611753"/>
              <a:gd name="connsiteY3" fmla="*/ 526808 h 4659989"/>
              <a:gd name="connsiteX4" fmla="*/ 4102597 w 4611753"/>
              <a:gd name="connsiteY4" fmla="*/ 789568 h 4659989"/>
              <a:gd name="connsiteX5" fmla="*/ 3303809 w 4611753"/>
              <a:gd name="connsiteY5" fmla="*/ 936711 h 4659989"/>
              <a:gd name="connsiteX6" fmla="*/ 2589106 w 4611753"/>
              <a:gd name="connsiteY6" fmla="*/ 1388657 h 4659989"/>
              <a:gd name="connsiteX7" fmla="*/ 2137819 w 4611753"/>
              <a:gd name="connsiteY7" fmla="*/ 2810574 h 4659989"/>
              <a:gd name="connsiteX8" fmla="*/ 1148537 w 4611753"/>
              <a:gd name="connsiteY8" fmla="*/ 4656044 h 4659989"/>
              <a:gd name="connsiteX9" fmla="*/ 1010913 w 4611753"/>
              <a:gd name="connsiteY9" fmla="*/ 3246841 h 4659989"/>
              <a:gd name="connsiteX10" fmla="*/ 1517051 w 4611753"/>
              <a:gd name="connsiteY10" fmla="*/ 1462228 h 4659989"/>
              <a:gd name="connsiteX11" fmla="*/ 581630 w 4611753"/>
              <a:gd name="connsiteY11" fmla="*/ 831608 h 4659989"/>
              <a:gd name="connsiteX12" fmla="*/ 3562 w 4611753"/>
              <a:gd name="connsiteY12" fmla="*/ 474256 h 4659989"/>
              <a:gd name="connsiteX0" fmla="*/ 3562 w 4563690"/>
              <a:gd name="connsiteY0" fmla="*/ 509518 h 4695251"/>
              <a:gd name="connsiteX1" fmla="*/ 844389 w 4563690"/>
              <a:gd name="connsiteY1" fmla="*/ 225739 h 4695251"/>
              <a:gd name="connsiteX2" fmla="*/ 2789126 w 4563690"/>
              <a:gd name="connsiteY2" fmla="*/ 10247 h 4695251"/>
              <a:gd name="connsiteX3" fmla="*/ 4501989 w 4563690"/>
              <a:gd name="connsiteY3" fmla="*/ 562070 h 4695251"/>
              <a:gd name="connsiteX4" fmla="*/ 4102597 w 4563690"/>
              <a:gd name="connsiteY4" fmla="*/ 824830 h 4695251"/>
              <a:gd name="connsiteX5" fmla="*/ 3303809 w 4563690"/>
              <a:gd name="connsiteY5" fmla="*/ 971973 h 4695251"/>
              <a:gd name="connsiteX6" fmla="*/ 2589106 w 4563690"/>
              <a:gd name="connsiteY6" fmla="*/ 1423919 h 4695251"/>
              <a:gd name="connsiteX7" fmla="*/ 2137819 w 4563690"/>
              <a:gd name="connsiteY7" fmla="*/ 2845836 h 4695251"/>
              <a:gd name="connsiteX8" fmla="*/ 1148537 w 4563690"/>
              <a:gd name="connsiteY8" fmla="*/ 4691306 h 4695251"/>
              <a:gd name="connsiteX9" fmla="*/ 1010913 w 4563690"/>
              <a:gd name="connsiteY9" fmla="*/ 3282103 h 4695251"/>
              <a:gd name="connsiteX10" fmla="*/ 1517051 w 4563690"/>
              <a:gd name="connsiteY10" fmla="*/ 1497490 h 4695251"/>
              <a:gd name="connsiteX11" fmla="*/ 581630 w 4563690"/>
              <a:gd name="connsiteY11" fmla="*/ 866870 h 4695251"/>
              <a:gd name="connsiteX12" fmla="*/ 3562 w 4563690"/>
              <a:gd name="connsiteY12" fmla="*/ 509518 h 4695251"/>
              <a:gd name="connsiteX0" fmla="*/ 3562 w 4507361"/>
              <a:gd name="connsiteY0" fmla="*/ 509520 h 4695253"/>
              <a:gd name="connsiteX1" fmla="*/ 844389 w 4507361"/>
              <a:gd name="connsiteY1" fmla="*/ 225741 h 4695253"/>
              <a:gd name="connsiteX2" fmla="*/ 2789126 w 4507361"/>
              <a:gd name="connsiteY2" fmla="*/ 10249 h 4695253"/>
              <a:gd name="connsiteX3" fmla="*/ 4501989 w 4507361"/>
              <a:gd name="connsiteY3" fmla="*/ 562072 h 4695253"/>
              <a:gd name="connsiteX4" fmla="*/ 3303809 w 4507361"/>
              <a:gd name="connsiteY4" fmla="*/ 971975 h 4695253"/>
              <a:gd name="connsiteX5" fmla="*/ 2589106 w 4507361"/>
              <a:gd name="connsiteY5" fmla="*/ 1423921 h 4695253"/>
              <a:gd name="connsiteX6" fmla="*/ 2137819 w 4507361"/>
              <a:gd name="connsiteY6" fmla="*/ 2845838 h 4695253"/>
              <a:gd name="connsiteX7" fmla="*/ 1148537 w 4507361"/>
              <a:gd name="connsiteY7" fmla="*/ 4691308 h 4695253"/>
              <a:gd name="connsiteX8" fmla="*/ 1010913 w 4507361"/>
              <a:gd name="connsiteY8" fmla="*/ 3282105 h 4695253"/>
              <a:gd name="connsiteX9" fmla="*/ 1517051 w 4507361"/>
              <a:gd name="connsiteY9" fmla="*/ 1497492 h 4695253"/>
              <a:gd name="connsiteX10" fmla="*/ 581630 w 4507361"/>
              <a:gd name="connsiteY10" fmla="*/ 866872 h 4695253"/>
              <a:gd name="connsiteX11" fmla="*/ 3562 w 4507361"/>
              <a:gd name="connsiteY11" fmla="*/ 509520 h 4695253"/>
              <a:gd name="connsiteX0" fmla="*/ 3562 w 4509978"/>
              <a:gd name="connsiteY0" fmla="*/ 509520 h 4695253"/>
              <a:gd name="connsiteX1" fmla="*/ 844389 w 4509978"/>
              <a:gd name="connsiteY1" fmla="*/ 225741 h 4695253"/>
              <a:gd name="connsiteX2" fmla="*/ 2789126 w 4509978"/>
              <a:gd name="connsiteY2" fmla="*/ 10249 h 4695253"/>
              <a:gd name="connsiteX3" fmla="*/ 4501989 w 4509978"/>
              <a:gd name="connsiteY3" fmla="*/ 562072 h 4695253"/>
              <a:gd name="connsiteX4" fmla="*/ 3396432 w 4509978"/>
              <a:gd name="connsiteY4" fmla="*/ 1064012 h 4695253"/>
              <a:gd name="connsiteX5" fmla="*/ 2589106 w 4509978"/>
              <a:gd name="connsiteY5" fmla="*/ 1423921 h 4695253"/>
              <a:gd name="connsiteX6" fmla="*/ 2137819 w 4509978"/>
              <a:gd name="connsiteY6" fmla="*/ 2845838 h 4695253"/>
              <a:gd name="connsiteX7" fmla="*/ 1148537 w 4509978"/>
              <a:gd name="connsiteY7" fmla="*/ 4691308 h 4695253"/>
              <a:gd name="connsiteX8" fmla="*/ 1010913 w 4509978"/>
              <a:gd name="connsiteY8" fmla="*/ 3282105 h 4695253"/>
              <a:gd name="connsiteX9" fmla="*/ 1517051 w 4509978"/>
              <a:gd name="connsiteY9" fmla="*/ 1497492 h 4695253"/>
              <a:gd name="connsiteX10" fmla="*/ 581630 w 4509978"/>
              <a:gd name="connsiteY10" fmla="*/ 866872 h 4695253"/>
              <a:gd name="connsiteX11" fmla="*/ 3562 w 4509978"/>
              <a:gd name="connsiteY11" fmla="*/ 509520 h 4695253"/>
              <a:gd name="connsiteX0" fmla="*/ 3562 w 4448682"/>
              <a:gd name="connsiteY0" fmla="*/ 501448 h 4687181"/>
              <a:gd name="connsiteX1" fmla="*/ 844389 w 4448682"/>
              <a:gd name="connsiteY1" fmla="*/ 217669 h 4687181"/>
              <a:gd name="connsiteX2" fmla="*/ 2789126 w 4448682"/>
              <a:gd name="connsiteY2" fmla="*/ 2177 h 4687181"/>
              <a:gd name="connsiteX3" fmla="*/ 4440241 w 4448682"/>
              <a:gd name="connsiteY3" fmla="*/ 351514 h 4687181"/>
              <a:gd name="connsiteX4" fmla="*/ 3396432 w 4448682"/>
              <a:gd name="connsiteY4" fmla="*/ 1055940 h 4687181"/>
              <a:gd name="connsiteX5" fmla="*/ 2589106 w 4448682"/>
              <a:gd name="connsiteY5" fmla="*/ 1415849 h 4687181"/>
              <a:gd name="connsiteX6" fmla="*/ 2137819 w 4448682"/>
              <a:gd name="connsiteY6" fmla="*/ 2837766 h 4687181"/>
              <a:gd name="connsiteX7" fmla="*/ 1148537 w 4448682"/>
              <a:gd name="connsiteY7" fmla="*/ 4683236 h 4687181"/>
              <a:gd name="connsiteX8" fmla="*/ 1010913 w 4448682"/>
              <a:gd name="connsiteY8" fmla="*/ 3274033 h 4687181"/>
              <a:gd name="connsiteX9" fmla="*/ 1517051 w 4448682"/>
              <a:gd name="connsiteY9" fmla="*/ 1489420 h 4687181"/>
              <a:gd name="connsiteX10" fmla="*/ 581630 w 4448682"/>
              <a:gd name="connsiteY10" fmla="*/ 858800 h 4687181"/>
              <a:gd name="connsiteX11" fmla="*/ 3562 w 4448682"/>
              <a:gd name="connsiteY11" fmla="*/ 501448 h 4687181"/>
              <a:gd name="connsiteX0" fmla="*/ 7561 w 4452680"/>
              <a:gd name="connsiteY0" fmla="*/ 506672 h 4692405"/>
              <a:gd name="connsiteX1" fmla="*/ 987321 w 4452680"/>
              <a:gd name="connsiteY1" fmla="*/ 149263 h 4692405"/>
              <a:gd name="connsiteX2" fmla="*/ 2793125 w 4452680"/>
              <a:gd name="connsiteY2" fmla="*/ 7401 h 4692405"/>
              <a:gd name="connsiteX3" fmla="*/ 4444240 w 4452680"/>
              <a:gd name="connsiteY3" fmla="*/ 356738 h 4692405"/>
              <a:gd name="connsiteX4" fmla="*/ 3400431 w 4452680"/>
              <a:gd name="connsiteY4" fmla="*/ 1061164 h 4692405"/>
              <a:gd name="connsiteX5" fmla="*/ 2593105 w 4452680"/>
              <a:gd name="connsiteY5" fmla="*/ 1421073 h 4692405"/>
              <a:gd name="connsiteX6" fmla="*/ 2141818 w 4452680"/>
              <a:gd name="connsiteY6" fmla="*/ 2842990 h 4692405"/>
              <a:gd name="connsiteX7" fmla="*/ 1152536 w 4452680"/>
              <a:gd name="connsiteY7" fmla="*/ 4688460 h 4692405"/>
              <a:gd name="connsiteX8" fmla="*/ 1014912 w 4452680"/>
              <a:gd name="connsiteY8" fmla="*/ 3279257 h 4692405"/>
              <a:gd name="connsiteX9" fmla="*/ 1521050 w 4452680"/>
              <a:gd name="connsiteY9" fmla="*/ 1494644 h 4692405"/>
              <a:gd name="connsiteX10" fmla="*/ 585629 w 4452680"/>
              <a:gd name="connsiteY10" fmla="*/ 864024 h 4692405"/>
              <a:gd name="connsiteX11" fmla="*/ 7561 w 4452680"/>
              <a:gd name="connsiteY11" fmla="*/ 506672 h 4692405"/>
              <a:gd name="connsiteX0" fmla="*/ 7521 w 4452640"/>
              <a:gd name="connsiteY0" fmla="*/ 506672 h 4692405"/>
              <a:gd name="connsiteX1" fmla="*/ 987281 w 4452640"/>
              <a:gd name="connsiteY1" fmla="*/ 149263 h 4692405"/>
              <a:gd name="connsiteX2" fmla="*/ 2793085 w 4452640"/>
              <a:gd name="connsiteY2" fmla="*/ 7401 h 4692405"/>
              <a:gd name="connsiteX3" fmla="*/ 4444200 w 4452640"/>
              <a:gd name="connsiteY3" fmla="*/ 356738 h 4692405"/>
              <a:gd name="connsiteX4" fmla="*/ 3400391 w 4452640"/>
              <a:gd name="connsiteY4" fmla="*/ 1061164 h 4692405"/>
              <a:gd name="connsiteX5" fmla="*/ 2593065 w 4452640"/>
              <a:gd name="connsiteY5" fmla="*/ 1421073 h 4692405"/>
              <a:gd name="connsiteX6" fmla="*/ 2141778 w 4452640"/>
              <a:gd name="connsiteY6" fmla="*/ 2842990 h 4692405"/>
              <a:gd name="connsiteX7" fmla="*/ 1152496 w 4452640"/>
              <a:gd name="connsiteY7" fmla="*/ 4688460 h 4692405"/>
              <a:gd name="connsiteX8" fmla="*/ 1014872 w 4452640"/>
              <a:gd name="connsiteY8" fmla="*/ 3279257 h 4692405"/>
              <a:gd name="connsiteX9" fmla="*/ 1505573 w 4452640"/>
              <a:gd name="connsiteY9" fmla="*/ 1494643 h 4692405"/>
              <a:gd name="connsiteX10" fmla="*/ 585589 w 4452640"/>
              <a:gd name="connsiteY10" fmla="*/ 864024 h 4692405"/>
              <a:gd name="connsiteX11" fmla="*/ 7521 w 4452640"/>
              <a:gd name="connsiteY11" fmla="*/ 506672 h 4692405"/>
              <a:gd name="connsiteX0" fmla="*/ 7521 w 4452640"/>
              <a:gd name="connsiteY0" fmla="*/ 506672 h 4692405"/>
              <a:gd name="connsiteX1" fmla="*/ 987281 w 4452640"/>
              <a:gd name="connsiteY1" fmla="*/ 149263 h 4692405"/>
              <a:gd name="connsiteX2" fmla="*/ 2793085 w 4452640"/>
              <a:gd name="connsiteY2" fmla="*/ 7401 h 4692405"/>
              <a:gd name="connsiteX3" fmla="*/ 4444200 w 4452640"/>
              <a:gd name="connsiteY3" fmla="*/ 356738 h 4692405"/>
              <a:gd name="connsiteX4" fmla="*/ 3400391 w 4452640"/>
              <a:gd name="connsiteY4" fmla="*/ 1061164 h 4692405"/>
              <a:gd name="connsiteX5" fmla="*/ 2593065 w 4452640"/>
              <a:gd name="connsiteY5" fmla="*/ 1421073 h 4692405"/>
              <a:gd name="connsiteX6" fmla="*/ 2141778 w 4452640"/>
              <a:gd name="connsiteY6" fmla="*/ 2842990 h 4692405"/>
              <a:gd name="connsiteX7" fmla="*/ 1152496 w 4452640"/>
              <a:gd name="connsiteY7" fmla="*/ 4688460 h 4692405"/>
              <a:gd name="connsiteX8" fmla="*/ 1014872 w 4452640"/>
              <a:gd name="connsiteY8" fmla="*/ 3279257 h 4692405"/>
              <a:gd name="connsiteX9" fmla="*/ 1505573 w 4452640"/>
              <a:gd name="connsiteY9" fmla="*/ 1494643 h 4692405"/>
              <a:gd name="connsiteX10" fmla="*/ 585589 w 4452640"/>
              <a:gd name="connsiteY10" fmla="*/ 864024 h 4692405"/>
              <a:gd name="connsiteX11" fmla="*/ 7521 w 4452640"/>
              <a:gd name="connsiteY11" fmla="*/ 506672 h 4692405"/>
              <a:gd name="connsiteX0" fmla="*/ 7521 w 4453235"/>
              <a:gd name="connsiteY0" fmla="*/ 506672 h 4692405"/>
              <a:gd name="connsiteX1" fmla="*/ 987281 w 4453235"/>
              <a:gd name="connsiteY1" fmla="*/ 149263 h 4692405"/>
              <a:gd name="connsiteX2" fmla="*/ 2793085 w 4453235"/>
              <a:gd name="connsiteY2" fmla="*/ 7401 h 4692405"/>
              <a:gd name="connsiteX3" fmla="*/ 4444200 w 4453235"/>
              <a:gd name="connsiteY3" fmla="*/ 356738 h 4692405"/>
              <a:gd name="connsiteX4" fmla="*/ 3400391 w 4453235"/>
              <a:gd name="connsiteY4" fmla="*/ 1061164 h 4692405"/>
              <a:gd name="connsiteX5" fmla="*/ 2593065 w 4453235"/>
              <a:gd name="connsiteY5" fmla="*/ 1421073 h 4692405"/>
              <a:gd name="connsiteX6" fmla="*/ 2141778 w 4453235"/>
              <a:gd name="connsiteY6" fmla="*/ 2842990 h 4692405"/>
              <a:gd name="connsiteX7" fmla="*/ 1152496 w 4453235"/>
              <a:gd name="connsiteY7" fmla="*/ 4688460 h 4692405"/>
              <a:gd name="connsiteX8" fmla="*/ 1014872 w 4453235"/>
              <a:gd name="connsiteY8" fmla="*/ 3279257 h 4692405"/>
              <a:gd name="connsiteX9" fmla="*/ 1505573 w 4453235"/>
              <a:gd name="connsiteY9" fmla="*/ 1494643 h 4692405"/>
              <a:gd name="connsiteX10" fmla="*/ 585589 w 4453235"/>
              <a:gd name="connsiteY10" fmla="*/ 864024 h 4692405"/>
              <a:gd name="connsiteX11" fmla="*/ 7521 w 4453235"/>
              <a:gd name="connsiteY11" fmla="*/ 506672 h 4692405"/>
              <a:gd name="connsiteX0" fmla="*/ 7521 w 4454104"/>
              <a:gd name="connsiteY0" fmla="*/ 506672 h 4692405"/>
              <a:gd name="connsiteX1" fmla="*/ 987281 w 4454104"/>
              <a:gd name="connsiteY1" fmla="*/ 149263 h 4692405"/>
              <a:gd name="connsiteX2" fmla="*/ 2793085 w 4454104"/>
              <a:gd name="connsiteY2" fmla="*/ 7401 h 4692405"/>
              <a:gd name="connsiteX3" fmla="*/ 4444200 w 4454104"/>
              <a:gd name="connsiteY3" fmla="*/ 356738 h 4692405"/>
              <a:gd name="connsiteX4" fmla="*/ 3400391 w 4454104"/>
              <a:gd name="connsiteY4" fmla="*/ 1061164 h 4692405"/>
              <a:gd name="connsiteX5" fmla="*/ 2593065 w 4454104"/>
              <a:gd name="connsiteY5" fmla="*/ 1421073 h 4692405"/>
              <a:gd name="connsiteX6" fmla="*/ 2141778 w 4454104"/>
              <a:gd name="connsiteY6" fmla="*/ 2842990 h 4692405"/>
              <a:gd name="connsiteX7" fmla="*/ 1152496 w 4454104"/>
              <a:gd name="connsiteY7" fmla="*/ 4688460 h 4692405"/>
              <a:gd name="connsiteX8" fmla="*/ 1014872 w 4454104"/>
              <a:gd name="connsiteY8" fmla="*/ 3279257 h 4692405"/>
              <a:gd name="connsiteX9" fmla="*/ 1505573 w 4454104"/>
              <a:gd name="connsiteY9" fmla="*/ 1494643 h 4692405"/>
              <a:gd name="connsiteX10" fmla="*/ 585589 w 4454104"/>
              <a:gd name="connsiteY10" fmla="*/ 864024 h 4692405"/>
              <a:gd name="connsiteX11" fmla="*/ 7521 w 4454104"/>
              <a:gd name="connsiteY11" fmla="*/ 506672 h 4692405"/>
              <a:gd name="connsiteX0" fmla="*/ 7521 w 4454104"/>
              <a:gd name="connsiteY0" fmla="*/ 506672 h 4692405"/>
              <a:gd name="connsiteX1" fmla="*/ 987281 w 4454104"/>
              <a:gd name="connsiteY1" fmla="*/ 149263 h 4692405"/>
              <a:gd name="connsiteX2" fmla="*/ 2793085 w 4454104"/>
              <a:gd name="connsiteY2" fmla="*/ 7401 h 4692405"/>
              <a:gd name="connsiteX3" fmla="*/ 4444200 w 4454104"/>
              <a:gd name="connsiteY3" fmla="*/ 356738 h 4692405"/>
              <a:gd name="connsiteX4" fmla="*/ 3400391 w 4454104"/>
              <a:gd name="connsiteY4" fmla="*/ 1061164 h 4692405"/>
              <a:gd name="connsiteX5" fmla="*/ 2593065 w 4454104"/>
              <a:gd name="connsiteY5" fmla="*/ 1421073 h 4692405"/>
              <a:gd name="connsiteX6" fmla="*/ 2141778 w 4454104"/>
              <a:gd name="connsiteY6" fmla="*/ 2842990 h 4692405"/>
              <a:gd name="connsiteX7" fmla="*/ 1152496 w 4454104"/>
              <a:gd name="connsiteY7" fmla="*/ 4688460 h 4692405"/>
              <a:gd name="connsiteX8" fmla="*/ 1014872 w 4454104"/>
              <a:gd name="connsiteY8" fmla="*/ 3279257 h 4692405"/>
              <a:gd name="connsiteX9" fmla="*/ 1505573 w 4454104"/>
              <a:gd name="connsiteY9" fmla="*/ 1494643 h 4692405"/>
              <a:gd name="connsiteX10" fmla="*/ 585589 w 4454104"/>
              <a:gd name="connsiteY10" fmla="*/ 864024 h 4692405"/>
              <a:gd name="connsiteX11" fmla="*/ 7521 w 4454104"/>
              <a:gd name="connsiteY11" fmla="*/ 506672 h 4692405"/>
              <a:gd name="connsiteX0" fmla="*/ 7521 w 4454104"/>
              <a:gd name="connsiteY0" fmla="*/ 506672 h 4692405"/>
              <a:gd name="connsiteX1" fmla="*/ 987281 w 4454104"/>
              <a:gd name="connsiteY1" fmla="*/ 149263 h 4692405"/>
              <a:gd name="connsiteX2" fmla="*/ 2793085 w 4454104"/>
              <a:gd name="connsiteY2" fmla="*/ 7401 h 4692405"/>
              <a:gd name="connsiteX3" fmla="*/ 4444200 w 4454104"/>
              <a:gd name="connsiteY3" fmla="*/ 356738 h 4692405"/>
              <a:gd name="connsiteX4" fmla="*/ 3400391 w 4454104"/>
              <a:gd name="connsiteY4" fmla="*/ 1061164 h 4692405"/>
              <a:gd name="connsiteX5" fmla="*/ 2593065 w 4454104"/>
              <a:gd name="connsiteY5" fmla="*/ 1421073 h 4692405"/>
              <a:gd name="connsiteX6" fmla="*/ 2141778 w 4454104"/>
              <a:gd name="connsiteY6" fmla="*/ 2842990 h 4692405"/>
              <a:gd name="connsiteX7" fmla="*/ 1152496 w 4454104"/>
              <a:gd name="connsiteY7" fmla="*/ 4688460 h 4692405"/>
              <a:gd name="connsiteX8" fmla="*/ 1014872 w 4454104"/>
              <a:gd name="connsiteY8" fmla="*/ 3279257 h 4692405"/>
              <a:gd name="connsiteX9" fmla="*/ 1505573 w 4454104"/>
              <a:gd name="connsiteY9" fmla="*/ 1494643 h 4692405"/>
              <a:gd name="connsiteX10" fmla="*/ 585589 w 4454104"/>
              <a:gd name="connsiteY10" fmla="*/ 864024 h 4692405"/>
              <a:gd name="connsiteX11" fmla="*/ 7521 w 4454104"/>
              <a:gd name="connsiteY11" fmla="*/ 506672 h 4692405"/>
              <a:gd name="connsiteX0" fmla="*/ 10619 w 4457202"/>
              <a:gd name="connsiteY0" fmla="*/ 506672 h 4692405"/>
              <a:gd name="connsiteX1" fmla="*/ 990379 w 4457202"/>
              <a:gd name="connsiteY1" fmla="*/ 149263 h 4692405"/>
              <a:gd name="connsiteX2" fmla="*/ 2796183 w 4457202"/>
              <a:gd name="connsiteY2" fmla="*/ 7401 h 4692405"/>
              <a:gd name="connsiteX3" fmla="*/ 4447298 w 4457202"/>
              <a:gd name="connsiteY3" fmla="*/ 356738 h 4692405"/>
              <a:gd name="connsiteX4" fmla="*/ 3403489 w 4457202"/>
              <a:gd name="connsiteY4" fmla="*/ 1061164 h 4692405"/>
              <a:gd name="connsiteX5" fmla="*/ 2596163 w 4457202"/>
              <a:gd name="connsiteY5" fmla="*/ 1421073 h 4692405"/>
              <a:gd name="connsiteX6" fmla="*/ 2144876 w 4457202"/>
              <a:gd name="connsiteY6" fmla="*/ 2842990 h 4692405"/>
              <a:gd name="connsiteX7" fmla="*/ 1155594 w 4457202"/>
              <a:gd name="connsiteY7" fmla="*/ 4688460 h 4692405"/>
              <a:gd name="connsiteX8" fmla="*/ 1017970 w 4457202"/>
              <a:gd name="connsiteY8" fmla="*/ 3279257 h 4692405"/>
              <a:gd name="connsiteX9" fmla="*/ 1508671 w 4457202"/>
              <a:gd name="connsiteY9" fmla="*/ 1494643 h 4692405"/>
              <a:gd name="connsiteX10" fmla="*/ 588687 w 4457202"/>
              <a:gd name="connsiteY10" fmla="*/ 864024 h 4692405"/>
              <a:gd name="connsiteX11" fmla="*/ 10619 w 4457202"/>
              <a:gd name="connsiteY11" fmla="*/ 506672 h 4692405"/>
              <a:gd name="connsiteX0" fmla="*/ 7217 w 4476563"/>
              <a:gd name="connsiteY0" fmla="*/ 410881 h 4691617"/>
              <a:gd name="connsiteX1" fmla="*/ 1009740 w 4476563"/>
              <a:gd name="connsiteY1" fmla="*/ 148475 h 4691617"/>
              <a:gd name="connsiteX2" fmla="*/ 2815544 w 4476563"/>
              <a:gd name="connsiteY2" fmla="*/ 6613 h 4691617"/>
              <a:gd name="connsiteX3" fmla="*/ 4466659 w 4476563"/>
              <a:gd name="connsiteY3" fmla="*/ 355950 h 4691617"/>
              <a:gd name="connsiteX4" fmla="*/ 3422850 w 4476563"/>
              <a:gd name="connsiteY4" fmla="*/ 1060376 h 4691617"/>
              <a:gd name="connsiteX5" fmla="*/ 2615524 w 4476563"/>
              <a:gd name="connsiteY5" fmla="*/ 1420285 h 4691617"/>
              <a:gd name="connsiteX6" fmla="*/ 2164237 w 4476563"/>
              <a:gd name="connsiteY6" fmla="*/ 2842202 h 4691617"/>
              <a:gd name="connsiteX7" fmla="*/ 1174955 w 4476563"/>
              <a:gd name="connsiteY7" fmla="*/ 4687672 h 4691617"/>
              <a:gd name="connsiteX8" fmla="*/ 1037331 w 4476563"/>
              <a:gd name="connsiteY8" fmla="*/ 3278469 h 4691617"/>
              <a:gd name="connsiteX9" fmla="*/ 1528032 w 4476563"/>
              <a:gd name="connsiteY9" fmla="*/ 1493855 h 4691617"/>
              <a:gd name="connsiteX10" fmla="*/ 608048 w 4476563"/>
              <a:gd name="connsiteY10" fmla="*/ 863236 h 4691617"/>
              <a:gd name="connsiteX11" fmla="*/ 7217 w 4476563"/>
              <a:gd name="connsiteY11" fmla="*/ 410881 h 4691617"/>
              <a:gd name="connsiteX0" fmla="*/ 12546 w 4481892"/>
              <a:gd name="connsiteY0" fmla="*/ 410879 h 4691615"/>
              <a:gd name="connsiteX1" fmla="*/ 1015069 w 4481892"/>
              <a:gd name="connsiteY1" fmla="*/ 148473 h 4691615"/>
              <a:gd name="connsiteX2" fmla="*/ 2820873 w 4481892"/>
              <a:gd name="connsiteY2" fmla="*/ 6611 h 4691615"/>
              <a:gd name="connsiteX3" fmla="*/ 4471988 w 4481892"/>
              <a:gd name="connsiteY3" fmla="*/ 355948 h 4691615"/>
              <a:gd name="connsiteX4" fmla="*/ 3428179 w 4481892"/>
              <a:gd name="connsiteY4" fmla="*/ 1060374 h 4691615"/>
              <a:gd name="connsiteX5" fmla="*/ 2620853 w 4481892"/>
              <a:gd name="connsiteY5" fmla="*/ 1420283 h 4691615"/>
              <a:gd name="connsiteX6" fmla="*/ 2169566 w 4481892"/>
              <a:gd name="connsiteY6" fmla="*/ 2842200 h 4691615"/>
              <a:gd name="connsiteX7" fmla="*/ 1180284 w 4481892"/>
              <a:gd name="connsiteY7" fmla="*/ 4687670 h 4691615"/>
              <a:gd name="connsiteX8" fmla="*/ 1042660 w 4481892"/>
              <a:gd name="connsiteY8" fmla="*/ 3278467 h 4691615"/>
              <a:gd name="connsiteX9" fmla="*/ 1533361 w 4481892"/>
              <a:gd name="connsiteY9" fmla="*/ 1493853 h 4691615"/>
              <a:gd name="connsiteX10" fmla="*/ 522326 w 4481892"/>
              <a:gd name="connsiteY10" fmla="*/ 971808 h 4691615"/>
              <a:gd name="connsiteX11" fmla="*/ 12546 w 4481892"/>
              <a:gd name="connsiteY11" fmla="*/ 410879 h 4691615"/>
              <a:gd name="connsiteX0" fmla="*/ 13620 w 4482966"/>
              <a:gd name="connsiteY0" fmla="*/ 410879 h 4691615"/>
              <a:gd name="connsiteX1" fmla="*/ 1016143 w 4482966"/>
              <a:gd name="connsiteY1" fmla="*/ 148473 h 4691615"/>
              <a:gd name="connsiteX2" fmla="*/ 2821947 w 4482966"/>
              <a:gd name="connsiteY2" fmla="*/ 6611 h 4691615"/>
              <a:gd name="connsiteX3" fmla="*/ 4473062 w 4482966"/>
              <a:gd name="connsiteY3" fmla="*/ 355948 h 4691615"/>
              <a:gd name="connsiteX4" fmla="*/ 3429253 w 4482966"/>
              <a:gd name="connsiteY4" fmla="*/ 1060374 h 4691615"/>
              <a:gd name="connsiteX5" fmla="*/ 2621927 w 4482966"/>
              <a:gd name="connsiteY5" fmla="*/ 1420283 h 4691615"/>
              <a:gd name="connsiteX6" fmla="*/ 2170640 w 4482966"/>
              <a:gd name="connsiteY6" fmla="*/ 2842200 h 4691615"/>
              <a:gd name="connsiteX7" fmla="*/ 1181358 w 4482966"/>
              <a:gd name="connsiteY7" fmla="*/ 4687670 h 4691615"/>
              <a:gd name="connsiteX8" fmla="*/ 1043734 w 4482966"/>
              <a:gd name="connsiteY8" fmla="*/ 3278467 h 4691615"/>
              <a:gd name="connsiteX9" fmla="*/ 1534435 w 4482966"/>
              <a:gd name="connsiteY9" fmla="*/ 1493853 h 4691615"/>
              <a:gd name="connsiteX10" fmla="*/ 523400 w 4482966"/>
              <a:gd name="connsiteY10" fmla="*/ 971808 h 4691615"/>
              <a:gd name="connsiteX11" fmla="*/ 13620 w 4482966"/>
              <a:gd name="connsiteY11" fmla="*/ 410879 h 4691615"/>
              <a:gd name="connsiteX0" fmla="*/ 19741 w 4306984"/>
              <a:gd name="connsiteY0" fmla="*/ 479285 h 4692163"/>
              <a:gd name="connsiteX1" fmla="*/ 840161 w 4306984"/>
              <a:gd name="connsiteY1" fmla="*/ 149021 h 4692163"/>
              <a:gd name="connsiteX2" fmla="*/ 2645965 w 4306984"/>
              <a:gd name="connsiteY2" fmla="*/ 7159 h 4692163"/>
              <a:gd name="connsiteX3" fmla="*/ 4297080 w 4306984"/>
              <a:gd name="connsiteY3" fmla="*/ 356496 h 4692163"/>
              <a:gd name="connsiteX4" fmla="*/ 3253271 w 4306984"/>
              <a:gd name="connsiteY4" fmla="*/ 1060922 h 4692163"/>
              <a:gd name="connsiteX5" fmla="*/ 2445945 w 4306984"/>
              <a:gd name="connsiteY5" fmla="*/ 1420831 h 4692163"/>
              <a:gd name="connsiteX6" fmla="*/ 1994658 w 4306984"/>
              <a:gd name="connsiteY6" fmla="*/ 2842748 h 4692163"/>
              <a:gd name="connsiteX7" fmla="*/ 1005376 w 4306984"/>
              <a:gd name="connsiteY7" fmla="*/ 4688218 h 4692163"/>
              <a:gd name="connsiteX8" fmla="*/ 867752 w 4306984"/>
              <a:gd name="connsiteY8" fmla="*/ 3279015 h 4692163"/>
              <a:gd name="connsiteX9" fmla="*/ 1358453 w 4306984"/>
              <a:gd name="connsiteY9" fmla="*/ 1494401 h 4692163"/>
              <a:gd name="connsiteX10" fmla="*/ 347418 w 4306984"/>
              <a:gd name="connsiteY10" fmla="*/ 972356 h 4692163"/>
              <a:gd name="connsiteX11" fmla="*/ 19741 w 4306984"/>
              <a:gd name="connsiteY11" fmla="*/ 479285 h 469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06984" h="4692163">
                <a:moveTo>
                  <a:pt x="19741" y="479285"/>
                </a:moveTo>
                <a:cubicBezTo>
                  <a:pt x="101865" y="342062"/>
                  <a:pt x="402457" y="227709"/>
                  <a:pt x="840161" y="149021"/>
                </a:cubicBezTo>
                <a:cubicBezTo>
                  <a:pt x="1277865" y="70333"/>
                  <a:pt x="2069812" y="-27420"/>
                  <a:pt x="2645965" y="7159"/>
                </a:cubicBezTo>
                <a:cubicBezTo>
                  <a:pt x="3222118" y="41738"/>
                  <a:pt x="4195862" y="180869"/>
                  <a:pt x="4297080" y="356496"/>
                </a:cubicBezTo>
                <a:cubicBezTo>
                  <a:pt x="4398298" y="532123"/>
                  <a:pt x="3700723" y="846716"/>
                  <a:pt x="3253271" y="1060922"/>
                </a:cubicBezTo>
                <a:cubicBezTo>
                  <a:pt x="2805819" y="1275128"/>
                  <a:pt x="2655714" y="1123860"/>
                  <a:pt x="2445945" y="1420831"/>
                </a:cubicBezTo>
                <a:cubicBezTo>
                  <a:pt x="2236176" y="1717802"/>
                  <a:pt x="2234753" y="2298184"/>
                  <a:pt x="1994658" y="2842748"/>
                </a:cubicBezTo>
                <a:cubicBezTo>
                  <a:pt x="1754563" y="3387312"/>
                  <a:pt x="1285815" y="4615506"/>
                  <a:pt x="1005376" y="4688218"/>
                </a:cubicBezTo>
                <a:cubicBezTo>
                  <a:pt x="724937" y="4760930"/>
                  <a:pt x="808906" y="3811318"/>
                  <a:pt x="867752" y="3279015"/>
                </a:cubicBezTo>
                <a:cubicBezTo>
                  <a:pt x="926598" y="2746712"/>
                  <a:pt x="1445175" y="1878844"/>
                  <a:pt x="1358453" y="1494401"/>
                </a:cubicBezTo>
                <a:cubicBezTo>
                  <a:pt x="1271731" y="1109958"/>
                  <a:pt x="570537" y="1141542"/>
                  <a:pt x="347418" y="972356"/>
                </a:cubicBezTo>
                <a:cubicBezTo>
                  <a:pt x="124299" y="803170"/>
                  <a:pt x="-62383" y="616508"/>
                  <a:pt x="19741" y="479285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8A34816-83FB-FA47-8BA1-C626EFF2C4A6}"/>
              </a:ext>
            </a:extLst>
          </p:cNvPr>
          <p:cNvSpPr/>
          <p:nvPr/>
        </p:nvSpPr>
        <p:spPr>
          <a:xfrm>
            <a:off x="4847635" y="3764607"/>
            <a:ext cx="600074" cy="1109926"/>
          </a:xfrm>
          <a:custGeom>
            <a:avLst/>
            <a:gdLst>
              <a:gd name="connsiteX0" fmla="*/ 3793 w 4460625"/>
              <a:gd name="connsiteY0" fmla="*/ 246029 h 2994247"/>
              <a:gd name="connsiteX1" fmla="*/ 802579 w 4460625"/>
              <a:gd name="connsiteY1" fmla="*/ 98884 h 2994247"/>
              <a:gd name="connsiteX2" fmla="*/ 2021779 w 4460625"/>
              <a:gd name="connsiteY2" fmla="*/ 4291 h 2994247"/>
              <a:gd name="connsiteX3" fmla="*/ 3671903 w 4460625"/>
              <a:gd name="connsiteY3" fmla="*/ 67353 h 2994247"/>
              <a:gd name="connsiteX4" fmla="*/ 4439158 w 4460625"/>
              <a:gd name="connsiteY4" fmla="*/ 498277 h 2994247"/>
              <a:gd name="connsiteX5" fmla="*/ 4176400 w 4460625"/>
              <a:gd name="connsiteY5" fmla="*/ 750526 h 2994247"/>
              <a:gd name="connsiteX6" fmla="*/ 3430165 w 4460625"/>
              <a:gd name="connsiteY6" fmla="*/ 792567 h 2994247"/>
              <a:gd name="connsiteX7" fmla="*/ 2515765 w 4460625"/>
              <a:gd name="connsiteY7" fmla="*/ 1149919 h 2994247"/>
              <a:gd name="connsiteX8" fmla="*/ 1895655 w 4460625"/>
              <a:gd name="connsiteY8" fmla="*/ 2264015 h 2994247"/>
              <a:gd name="connsiteX9" fmla="*/ 1716979 w 4460625"/>
              <a:gd name="connsiteY9" fmla="*/ 2989229 h 2994247"/>
              <a:gd name="connsiteX10" fmla="*/ 1138910 w 4460625"/>
              <a:gd name="connsiteY10" fmla="*/ 2547795 h 2994247"/>
              <a:gd name="connsiteX11" fmla="*/ 1170441 w 4460625"/>
              <a:gd name="connsiteY11" fmla="*/ 1843602 h 2994247"/>
              <a:gd name="connsiteX12" fmla="*/ 1485752 w 4460625"/>
              <a:gd name="connsiteY12" fmla="*/ 1286553 h 2994247"/>
              <a:gd name="connsiteX13" fmla="*/ 1412179 w 4460625"/>
              <a:gd name="connsiteY13" fmla="*/ 834608 h 2994247"/>
              <a:gd name="connsiteX14" fmla="*/ 539820 w 4460625"/>
              <a:gd name="connsiteY14" fmla="*/ 740015 h 2994247"/>
              <a:gd name="connsiteX15" fmla="*/ 3793 w 4460625"/>
              <a:gd name="connsiteY15" fmla="*/ 246029 h 2994247"/>
              <a:gd name="connsiteX0" fmla="*/ 3793 w 4460625"/>
              <a:gd name="connsiteY0" fmla="*/ 246029 h 2995609"/>
              <a:gd name="connsiteX1" fmla="*/ 802579 w 4460625"/>
              <a:gd name="connsiteY1" fmla="*/ 98884 h 2995609"/>
              <a:gd name="connsiteX2" fmla="*/ 2021779 w 4460625"/>
              <a:gd name="connsiteY2" fmla="*/ 4291 h 2995609"/>
              <a:gd name="connsiteX3" fmla="*/ 3671903 w 4460625"/>
              <a:gd name="connsiteY3" fmla="*/ 67353 h 2995609"/>
              <a:gd name="connsiteX4" fmla="*/ 4439158 w 4460625"/>
              <a:gd name="connsiteY4" fmla="*/ 498277 h 2995609"/>
              <a:gd name="connsiteX5" fmla="*/ 4176400 w 4460625"/>
              <a:gd name="connsiteY5" fmla="*/ 750526 h 2995609"/>
              <a:gd name="connsiteX6" fmla="*/ 3430165 w 4460625"/>
              <a:gd name="connsiteY6" fmla="*/ 792567 h 2995609"/>
              <a:gd name="connsiteX7" fmla="*/ 2515765 w 4460625"/>
              <a:gd name="connsiteY7" fmla="*/ 1149919 h 2995609"/>
              <a:gd name="connsiteX8" fmla="*/ 2126883 w 4460625"/>
              <a:gd name="connsiteY8" fmla="*/ 2221974 h 2995609"/>
              <a:gd name="connsiteX9" fmla="*/ 1716979 w 4460625"/>
              <a:gd name="connsiteY9" fmla="*/ 2989229 h 2995609"/>
              <a:gd name="connsiteX10" fmla="*/ 1138910 w 4460625"/>
              <a:gd name="connsiteY10" fmla="*/ 2547795 h 2995609"/>
              <a:gd name="connsiteX11" fmla="*/ 1170441 w 4460625"/>
              <a:gd name="connsiteY11" fmla="*/ 1843602 h 2995609"/>
              <a:gd name="connsiteX12" fmla="*/ 1485752 w 4460625"/>
              <a:gd name="connsiteY12" fmla="*/ 1286553 h 2995609"/>
              <a:gd name="connsiteX13" fmla="*/ 1412179 w 4460625"/>
              <a:gd name="connsiteY13" fmla="*/ 834608 h 2995609"/>
              <a:gd name="connsiteX14" fmla="*/ 539820 w 4460625"/>
              <a:gd name="connsiteY14" fmla="*/ 740015 h 2995609"/>
              <a:gd name="connsiteX15" fmla="*/ 3793 w 4460625"/>
              <a:gd name="connsiteY15" fmla="*/ 246029 h 2995609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85752 w 4460625"/>
              <a:gd name="connsiteY12" fmla="*/ 1286553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75241 w 4460625"/>
              <a:gd name="connsiteY12" fmla="*/ 1370635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474 w 4502347"/>
              <a:gd name="connsiteY0" fmla="*/ 382663 h 2933668"/>
              <a:gd name="connsiteX1" fmla="*/ 844301 w 4502347"/>
              <a:gd name="connsiteY1" fmla="*/ 98884 h 2933668"/>
              <a:gd name="connsiteX2" fmla="*/ 2063501 w 4502347"/>
              <a:gd name="connsiteY2" fmla="*/ 4291 h 2933668"/>
              <a:gd name="connsiteX3" fmla="*/ 3713625 w 4502347"/>
              <a:gd name="connsiteY3" fmla="*/ 67353 h 2933668"/>
              <a:gd name="connsiteX4" fmla="*/ 4480880 w 4502347"/>
              <a:gd name="connsiteY4" fmla="*/ 498277 h 2933668"/>
              <a:gd name="connsiteX5" fmla="*/ 4218122 w 4502347"/>
              <a:gd name="connsiteY5" fmla="*/ 750526 h 2933668"/>
              <a:gd name="connsiteX6" fmla="*/ 3471887 w 4502347"/>
              <a:gd name="connsiteY6" fmla="*/ 792567 h 2933668"/>
              <a:gd name="connsiteX7" fmla="*/ 2557487 w 4502347"/>
              <a:gd name="connsiteY7" fmla="*/ 1149919 h 2933668"/>
              <a:gd name="connsiteX8" fmla="*/ 2168605 w 4502347"/>
              <a:gd name="connsiteY8" fmla="*/ 2221974 h 2933668"/>
              <a:gd name="connsiteX9" fmla="*/ 1611557 w 4502347"/>
              <a:gd name="connsiteY9" fmla="*/ 2926167 h 2933668"/>
              <a:gd name="connsiteX10" fmla="*/ 1180632 w 4502347"/>
              <a:gd name="connsiteY10" fmla="*/ 2547795 h 2933668"/>
              <a:gd name="connsiteX11" fmla="*/ 1212163 w 4502347"/>
              <a:gd name="connsiteY11" fmla="*/ 1843602 h 2933668"/>
              <a:gd name="connsiteX12" fmla="*/ 1516963 w 4502347"/>
              <a:gd name="connsiteY12" fmla="*/ 1370635 h 2933668"/>
              <a:gd name="connsiteX13" fmla="*/ 1453901 w 4502347"/>
              <a:gd name="connsiteY13" fmla="*/ 834608 h 2933668"/>
              <a:gd name="connsiteX14" fmla="*/ 581542 w 4502347"/>
              <a:gd name="connsiteY14" fmla="*/ 740015 h 2933668"/>
              <a:gd name="connsiteX15" fmla="*/ 3474 w 4502347"/>
              <a:gd name="connsiteY15" fmla="*/ 382663 h 2933668"/>
              <a:gd name="connsiteX0" fmla="*/ 3474 w 4502347"/>
              <a:gd name="connsiteY0" fmla="*/ 462794 h 3013799"/>
              <a:gd name="connsiteX1" fmla="*/ 844301 w 4502347"/>
              <a:gd name="connsiteY1" fmla="*/ 179015 h 3013799"/>
              <a:gd name="connsiteX2" fmla="*/ 2063501 w 4502347"/>
              <a:gd name="connsiteY2" fmla="*/ 339 h 3013799"/>
              <a:gd name="connsiteX3" fmla="*/ 3713625 w 4502347"/>
              <a:gd name="connsiteY3" fmla="*/ 147484 h 3013799"/>
              <a:gd name="connsiteX4" fmla="*/ 4480880 w 4502347"/>
              <a:gd name="connsiteY4" fmla="*/ 578408 h 3013799"/>
              <a:gd name="connsiteX5" fmla="*/ 4218122 w 4502347"/>
              <a:gd name="connsiteY5" fmla="*/ 830657 h 3013799"/>
              <a:gd name="connsiteX6" fmla="*/ 3471887 w 4502347"/>
              <a:gd name="connsiteY6" fmla="*/ 872698 h 3013799"/>
              <a:gd name="connsiteX7" fmla="*/ 2557487 w 4502347"/>
              <a:gd name="connsiteY7" fmla="*/ 1230050 h 3013799"/>
              <a:gd name="connsiteX8" fmla="*/ 2168605 w 4502347"/>
              <a:gd name="connsiteY8" fmla="*/ 2302105 h 3013799"/>
              <a:gd name="connsiteX9" fmla="*/ 1611557 w 4502347"/>
              <a:gd name="connsiteY9" fmla="*/ 3006298 h 3013799"/>
              <a:gd name="connsiteX10" fmla="*/ 1180632 w 4502347"/>
              <a:gd name="connsiteY10" fmla="*/ 2627926 h 3013799"/>
              <a:gd name="connsiteX11" fmla="*/ 1212163 w 4502347"/>
              <a:gd name="connsiteY11" fmla="*/ 1923733 h 3013799"/>
              <a:gd name="connsiteX12" fmla="*/ 1516963 w 4502347"/>
              <a:gd name="connsiteY12" fmla="*/ 1450766 h 3013799"/>
              <a:gd name="connsiteX13" fmla="*/ 1453901 w 4502347"/>
              <a:gd name="connsiteY13" fmla="*/ 914739 h 3013799"/>
              <a:gd name="connsiteX14" fmla="*/ 581542 w 4502347"/>
              <a:gd name="connsiteY14" fmla="*/ 820146 h 3013799"/>
              <a:gd name="connsiteX15" fmla="*/ 3474 w 4502347"/>
              <a:gd name="connsiteY15" fmla="*/ 462794 h 3013799"/>
              <a:gd name="connsiteX0" fmla="*/ 3474 w 4496839"/>
              <a:gd name="connsiteY0" fmla="*/ 467275 h 3018280"/>
              <a:gd name="connsiteX1" fmla="*/ 844301 w 4496839"/>
              <a:gd name="connsiteY1" fmla="*/ 183496 h 3018280"/>
              <a:gd name="connsiteX2" fmla="*/ 2063501 w 4496839"/>
              <a:gd name="connsiteY2" fmla="*/ 4820 h 3018280"/>
              <a:gd name="connsiteX3" fmla="*/ 3808218 w 4496839"/>
              <a:gd name="connsiteY3" fmla="*/ 99413 h 3018280"/>
              <a:gd name="connsiteX4" fmla="*/ 4480880 w 4496839"/>
              <a:gd name="connsiteY4" fmla="*/ 582889 h 3018280"/>
              <a:gd name="connsiteX5" fmla="*/ 4218122 w 4496839"/>
              <a:gd name="connsiteY5" fmla="*/ 835138 h 3018280"/>
              <a:gd name="connsiteX6" fmla="*/ 3471887 w 4496839"/>
              <a:gd name="connsiteY6" fmla="*/ 877179 h 3018280"/>
              <a:gd name="connsiteX7" fmla="*/ 2557487 w 4496839"/>
              <a:gd name="connsiteY7" fmla="*/ 1234531 h 3018280"/>
              <a:gd name="connsiteX8" fmla="*/ 2168605 w 4496839"/>
              <a:gd name="connsiteY8" fmla="*/ 2306586 h 3018280"/>
              <a:gd name="connsiteX9" fmla="*/ 1611557 w 4496839"/>
              <a:gd name="connsiteY9" fmla="*/ 3010779 h 3018280"/>
              <a:gd name="connsiteX10" fmla="*/ 1180632 w 4496839"/>
              <a:gd name="connsiteY10" fmla="*/ 2632407 h 3018280"/>
              <a:gd name="connsiteX11" fmla="*/ 1212163 w 4496839"/>
              <a:gd name="connsiteY11" fmla="*/ 1928214 h 3018280"/>
              <a:gd name="connsiteX12" fmla="*/ 1516963 w 4496839"/>
              <a:gd name="connsiteY12" fmla="*/ 1455247 h 3018280"/>
              <a:gd name="connsiteX13" fmla="*/ 1453901 w 4496839"/>
              <a:gd name="connsiteY13" fmla="*/ 919220 h 3018280"/>
              <a:gd name="connsiteX14" fmla="*/ 581542 w 4496839"/>
              <a:gd name="connsiteY14" fmla="*/ 824627 h 3018280"/>
              <a:gd name="connsiteX15" fmla="*/ 3474 w 4496839"/>
              <a:gd name="connsiteY15" fmla="*/ 467275 h 3018280"/>
              <a:gd name="connsiteX0" fmla="*/ 3474 w 4516723"/>
              <a:gd name="connsiteY0" fmla="*/ 466294 h 3017299"/>
              <a:gd name="connsiteX1" fmla="*/ 844301 w 4516723"/>
              <a:gd name="connsiteY1" fmla="*/ 182515 h 3017299"/>
              <a:gd name="connsiteX2" fmla="*/ 2063501 w 4516723"/>
              <a:gd name="connsiteY2" fmla="*/ 3839 h 3017299"/>
              <a:gd name="connsiteX3" fmla="*/ 3808218 w 4516723"/>
              <a:gd name="connsiteY3" fmla="*/ 98432 h 3017299"/>
              <a:gd name="connsiteX4" fmla="*/ 4501901 w 4516723"/>
              <a:gd name="connsiteY4" fmla="*/ 518846 h 3017299"/>
              <a:gd name="connsiteX5" fmla="*/ 4218122 w 4516723"/>
              <a:gd name="connsiteY5" fmla="*/ 834157 h 3017299"/>
              <a:gd name="connsiteX6" fmla="*/ 3471887 w 4516723"/>
              <a:gd name="connsiteY6" fmla="*/ 876198 h 3017299"/>
              <a:gd name="connsiteX7" fmla="*/ 2557487 w 4516723"/>
              <a:gd name="connsiteY7" fmla="*/ 1233550 h 3017299"/>
              <a:gd name="connsiteX8" fmla="*/ 2168605 w 4516723"/>
              <a:gd name="connsiteY8" fmla="*/ 2305605 h 3017299"/>
              <a:gd name="connsiteX9" fmla="*/ 1611557 w 4516723"/>
              <a:gd name="connsiteY9" fmla="*/ 3009798 h 3017299"/>
              <a:gd name="connsiteX10" fmla="*/ 1180632 w 4516723"/>
              <a:gd name="connsiteY10" fmla="*/ 2631426 h 3017299"/>
              <a:gd name="connsiteX11" fmla="*/ 1212163 w 4516723"/>
              <a:gd name="connsiteY11" fmla="*/ 1927233 h 3017299"/>
              <a:gd name="connsiteX12" fmla="*/ 1516963 w 4516723"/>
              <a:gd name="connsiteY12" fmla="*/ 1454266 h 3017299"/>
              <a:gd name="connsiteX13" fmla="*/ 1453901 w 4516723"/>
              <a:gd name="connsiteY13" fmla="*/ 918239 h 3017299"/>
              <a:gd name="connsiteX14" fmla="*/ 581542 w 4516723"/>
              <a:gd name="connsiteY14" fmla="*/ 823646 h 3017299"/>
              <a:gd name="connsiteX15" fmla="*/ 3474 w 4516723"/>
              <a:gd name="connsiteY15" fmla="*/ 466294 h 3017299"/>
              <a:gd name="connsiteX0" fmla="*/ 3474 w 4507637"/>
              <a:gd name="connsiteY0" fmla="*/ 466294 h 3017299"/>
              <a:gd name="connsiteX1" fmla="*/ 844301 w 4507637"/>
              <a:gd name="connsiteY1" fmla="*/ 182515 h 3017299"/>
              <a:gd name="connsiteX2" fmla="*/ 2063501 w 4507637"/>
              <a:gd name="connsiteY2" fmla="*/ 3839 h 3017299"/>
              <a:gd name="connsiteX3" fmla="*/ 3808218 w 4507637"/>
              <a:gd name="connsiteY3" fmla="*/ 98432 h 3017299"/>
              <a:gd name="connsiteX4" fmla="*/ 4501901 w 4507637"/>
              <a:gd name="connsiteY4" fmla="*/ 518846 h 3017299"/>
              <a:gd name="connsiteX5" fmla="*/ 4102509 w 4507637"/>
              <a:gd name="connsiteY5" fmla="*/ 781606 h 3017299"/>
              <a:gd name="connsiteX6" fmla="*/ 3471887 w 4507637"/>
              <a:gd name="connsiteY6" fmla="*/ 876198 h 3017299"/>
              <a:gd name="connsiteX7" fmla="*/ 2557487 w 4507637"/>
              <a:gd name="connsiteY7" fmla="*/ 1233550 h 3017299"/>
              <a:gd name="connsiteX8" fmla="*/ 2168605 w 4507637"/>
              <a:gd name="connsiteY8" fmla="*/ 2305605 h 3017299"/>
              <a:gd name="connsiteX9" fmla="*/ 1611557 w 4507637"/>
              <a:gd name="connsiteY9" fmla="*/ 3009798 h 3017299"/>
              <a:gd name="connsiteX10" fmla="*/ 1180632 w 4507637"/>
              <a:gd name="connsiteY10" fmla="*/ 2631426 h 3017299"/>
              <a:gd name="connsiteX11" fmla="*/ 1212163 w 4507637"/>
              <a:gd name="connsiteY11" fmla="*/ 1927233 h 3017299"/>
              <a:gd name="connsiteX12" fmla="*/ 1516963 w 4507637"/>
              <a:gd name="connsiteY12" fmla="*/ 1454266 h 3017299"/>
              <a:gd name="connsiteX13" fmla="*/ 1453901 w 4507637"/>
              <a:gd name="connsiteY13" fmla="*/ 918239 h 3017299"/>
              <a:gd name="connsiteX14" fmla="*/ 581542 w 4507637"/>
              <a:gd name="connsiteY14" fmla="*/ 823646 h 3017299"/>
              <a:gd name="connsiteX15" fmla="*/ 3474 w 4507637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57487 w 4508169"/>
              <a:gd name="connsiteY7" fmla="*/ 1233550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89018 w 4508169"/>
              <a:gd name="connsiteY7" fmla="*/ 1380695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3474 w 4508169"/>
              <a:gd name="connsiteY0" fmla="*/ 466294 h 4649416"/>
              <a:gd name="connsiteX1" fmla="*/ 844301 w 4508169"/>
              <a:gd name="connsiteY1" fmla="*/ 182515 h 4649416"/>
              <a:gd name="connsiteX2" fmla="*/ 2063501 w 4508169"/>
              <a:gd name="connsiteY2" fmla="*/ 3839 h 4649416"/>
              <a:gd name="connsiteX3" fmla="*/ 3808218 w 4508169"/>
              <a:gd name="connsiteY3" fmla="*/ 98432 h 4649416"/>
              <a:gd name="connsiteX4" fmla="*/ 4501901 w 4508169"/>
              <a:gd name="connsiteY4" fmla="*/ 518846 h 4649416"/>
              <a:gd name="connsiteX5" fmla="*/ 4102509 w 4508169"/>
              <a:gd name="connsiteY5" fmla="*/ 781606 h 4649416"/>
              <a:gd name="connsiteX6" fmla="*/ 3303721 w 4508169"/>
              <a:gd name="connsiteY6" fmla="*/ 928749 h 4649416"/>
              <a:gd name="connsiteX7" fmla="*/ 2589018 w 4508169"/>
              <a:gd name="connsiteY7" fmla="*/ 1380695 h 4649416"/>
              <a:gd name="connsiteX8" fmla="*/ 2168605 w 4508169"/>
              <a:gd name="connsiteY8" fmla="*/ 2305605 h 4649416"/>
              <a:gd name="connsiteX9" fmla="*/ 1148449 w 4508169"/>
              <a:gd name="connsiteY9" fmla="*/ 4648082 h 4649416"/>
              <a:gd name="connsiteX10" fmla="*/ 1180632 w 4508169"/>
              <a:gd name="connsiteY10" fmla="*/ 2631426 h 4649416"/>
              <a:gd name="connsiteX11" fmla="*/ 1212163 w 4508169"/>
              <a:gd name="connsiteY11" fmla="*/ 1927233 h 4649416"/>
              <a:gd name="connsiteX12" fmla="*/ 1516963 w 4508169"/>
              <a:gd name="connsiteY12" fmla="*/ 1454266 h 4649416"/>
              <a:gd name="connsiteX13" fmla="*/ 1453901 w 4508169"/>
              <a:gd name="connsiteY13" fmla="*/ 918239 h 4649416"/>
              <a:gd name="connsiteX14" fmla="*/ 581542 w 4508169"/>
              <a:gd name="connsiteY14" fmla="*/ 823646 h 4649416"/>
              <a:gd name="connsiteX15" fmla="*/ 3474 w 4508169"/>
              <a:gd name="connsiteY15" fmla="*/ 466294 h 4649416"/>
              <a:gd name="connsiteX0" fmla="*/ 3474 w 4508169"/>
              <a:gd name="connsiteY0" fmla="*/ 466294 h 4648533"/>
              <a:gd name="connsiteX1" fmla="*/ 844301 w 4508169"/>
              <a:gd name="connsiteY1" fmla="*/ 182515 h 4648533"/>
              <a:gd name="connsiteX2" fmla="*/ 2063501 w 4508169"/>
              <a:gd name="connsiteY2" fmla="*/ 3839 h 4648533"/>
              <a:gd name="connsiteX3" fmla="*/ 3808218 w 4508169"/>
              <a:gd name="connsiteY3" fmla="*/ 98432 h 4648533"/>
              <a:gd name="connsiteX4" fmla="*/ 4501901 w 4508169"/>
              <a:gd name="connsiteY4" fmla="*/ 518846 h 4648533"/>
              <a:gd name="connsiteX5" fmla="*/ 4102509 w 4508169"/>
              <a:gd name="connsiteY5" fmla="*/ 781606 h 4648533"/>
              <a:gd name="connsiteX6" fmla="*/ 3303721 w 4508169"/>
              <a:gd name="connsiteY6" fmla="*/ 928749 h 4648533"/>
              <a:gd name="connsiteX7" fmla="*/ 2589018 w 4508169"/>
              <a:gd name="connsiteY7" fmla="*/ 1380695 h 4648533"/>
              <a:gd name="connsiteX8" fmla="*/ 2137731 w 4508169"/>
              <a:gd name="connsiteY8" fmla="*/ 2802612 h 4648533"/>
              <a:gd name="connsiteX9" fmla="*/ 1148449 w 4508169"/>
              <a:gd name="connsiteY9" fmla="*/ 4648082 h 4648533"/>
              <a:gd name="connsiteX10" fmla="*/ 1180632 w 4508169"/>
              <a:gd name="connsiteY10" fmla="*/ 2631426 h 4648533"/>
              <a:gd name="connsiteX11" fmla="*/ 1212163 w 4508169"/>
              <a:gd name="connsiteY11" fmla="*/ 1927233 h 4648533"/>
              <a:gd name="connsiteX12" fmla="*/ 1516963 w 4508169"/>
              <a:gd name="connsiteY12" fmla="*/ 1454266 h 4648533"/>
              <a:gd name="connsiteX13" fmla="*/ 1453901 w 4508169"/>
              <a:gd name="connsiteY13" fmla="*/ 918239 h 4648533"/>
              <a:gd name="connsiteX14" fmla="*/ 581542 w 4508169"/>
              <a:gd name="connsiteY14" fmla="*/ 823646 h 4648533"/>
              <a:gd name="connsiteX15" fmla="*/ 3474 w 4508169"/>
              <a:gd name="connsiteY15" fmla="*/ 466294 h 4648533"/>
              <a:gd name="connsiteX0" fmla="*/ 3474 w 4508169"/>
              <a:gd name="connsiteY0" fmla="*/ 466294 h 4651745"/>
              <a:gd name="connsiteX1" fmla="*/ 844301 w 4508169"/>
              <a:gd name="connsiteY1" fmla="*/ 182515 h 4651745"/>
              <a:gd name="connsiteX2" fmla="*/ 2063501 w 4508169"/>
              <a:gd name="connsiteY2" fmla="*/ 3839 h 4651745"/>
              <a:gd name="connsiteX3" fmla="*/ 3808218 w 4508169"/>
              <a:gd name="connsiteY3" fmla="*/ 98432 h 4651745"/>
              <a:gd name="connsiteX4" fmla="*/ 4501901 w 4508169"/>
              <a:gd name="connsiteY4" fmla="*/ 518846 h 4651745"/>
              <a:gd name="connsiteX5" fmla="*/ 4102509 w 4508169"/>
              <a:gd name="connsiteY5" fmla="*/ 781606 h 4651745"/>
              <a:gd name="connsiteX6" fmla="*/ 3303721 w 4508169"/>
              <a:gd name="connsiteY6" fmla="*/ 928749 h 4651745"/>
              <a:gd name="connsiteX7" fmla="*/ 2589018 w 4508169"/>
              <a:gd name="connsiteY7" fmla="*/ 1380695 h 4651745"/>
              <a:gd name="connsiteX8" fmla="*/ 2137731 w 4508169"/>
              <a:gd name="connsiteY8" fmla="*/ 2802612 h 4651745"/>
              <a:gd name="connsiteX9" fmla="*/ 1148449 w 4508169"/>
              <a:gd name="connsiteY9" fmla="*/ 4648082 h 4651745"/>
              <a:gd name="connsiteX10" fmla="*/ 1010825 w 4508169"/>
              <a:gd name="connsiteY10" fmla="*/ 3238879 h 4651745"/>
              <a:gd name="connsiteX11" fmla="*/ 1212163 w 4508169"/>
              <a:gd name="connsiteY11" fmla="*/ 1927233 h 4651745"/>
              <a:gd name="connsiteX12" fmla="*/ 1516963 w 4508169"/>
              <a:gd name="connsiteY12" fmla="*/ 1454266 h 4651745"/>
              <a:gd name="connsiteX13" fmla="*/ 1453901 w 4508169"/>
              <a:gd name="connsiteY13" fmla="*/ 918239 h 4651745"/>
              <a:gd name="connsiteX14" fmla="*/ 581542 w 4508169"/>
              <a:gd name="connsiteY14" fmla="*/ 823646 h 4651745"/>
              <a:gd name="connsiteX15" fmla="*/ 3474 w 4508169"/>
              <a:gd name="connsiteY15" fmla="*/ 466294 h 4651745"/>
              <a:gd name="connsiteX0" fmla="*/ 3474 w 4508169"/>
              <a:gd name="connsiteY0" fmla="*/ 466294 h 4651675"/>
              <a:gd name="connsiteX1" fmla="*/ 844301 w 4508169"/>
              <a:gd name="connsiteY1" fmla="*/ 182515 h 4651675"/>
              <a:gd name="connsiteX2" fmla="*/ 2063501 w 4508169"/>
              <a:gd name="connsiteY2" fmla="*/ 3839 h 4651675"/>
              <a:gd name="connsiteX3" fmla="*/ 3808218 w 4508169"/>
              <a:gd name="connsiteY3" fmla="*/ 98432 h 4651675"/>
              <a:gd name="connsiteX4" fmla="*/ 4501901 w 4508169"/>
              <a:gd name="connsiteY4" fmla="*/ 518846 h 4651675"/>
              <a:gd name="connsiteX5" fmla="*/ 4102509 w 4508169"/>
              <a:gd name="connsiteY5" fmla="*/ 781606 h 4651675"/>
              <a:gd name="connsiteX6" fmla="*/ 3303721 w 4508169"/>
              <a:gd name="connsiteY6" fmla="*/ 928749 h 4651675"/>
              <a:gd name="connsiteX7" fmla="*/ 2589018 w 4508169"/>
              <a:gd name="connsiteY7" fmla="*/ 1380695 h 4651675"/>
              <a:gd name="connsiteX8" fmla="*/ 2137731 w 4508169"/>
              <a:gd name="connsiteY8" fmla="*/ 2802612 h 4651675"/>
              <a:gd name="connsiteX9" fmla="*/ 1148449 w 4508169"/>
              <a:gd name="connsiteY9" fmla="*/ 4648082 h 4651675"/>
              <a:gd name="connsiteX10" fmla="*/ 1010825 w 4508169"/>
              <a:gd name="connsiteY10" fmla="*/ 3238879 h 4651675"/>
              <a:gd name="connsiteX11" fmla="*/ 1397406 w 4508169"/>
              <a:gd name="connsiteY11" fmla="*/ 2056088 h 4651675"/>
              <a:gd name="connsiteX12" fmla="*/ 1516963 w 4508169"/>
              <a:gd name="connsiteY12" fmla="*/ 1454266 h 4651675"/>
              <a:gd name="connsiteX13" fmla="*/ 1453901 w 4508169"/>
              <a:gd name="connsiteY13" fmla="*/ 918239 h 4651675"/>
              <a:gd name="connsiteX14" fmla="*/ 581542 w 4508169"/>
              <a:gd name="connsiteY14" fmla="*/ 823646 h 4651675"/>
              <a:gd name="connsiteX15" fmla="*/ 3474 w 4508169"/>
              <a:gd name="connsiteY15" fmla="*/ 466294 h 4651675"/>
              <a:gd name="connsiteX0" fmla="*/ 3474 w 4508169"/>
              <a:gd name="connsiteY0" fmla="*/ 466294 h 4652027"/>
              <a:gd name="connsiteX1" fmla="*/ 844301 w 4508169"/>
              <a:gd name="connsiteY1" fmla="*/ 182515 h 4652027"/>
              <a:gd name="connsiteX2" fmla="*/ 2063501 w 4508169"/>
              <a:gd name="connsiteY2" fmla="*/ 3839 h 4652027"/>
              <a:gd name="connsiteX3" fmla="*/ 3808218 w 4508169"/>
              <a:gd name="connsiteY3" fmla="*/ 98432 h 4652027"/>
              <a:gd name="connsiteX4" fmla="*/ 4501901 w 4508169"/>
              <a:gd name="connsiteY4" fmla="*/ 518846 h 4652027"/>
              <a:gd name="connsiteX5" fmla="*/ 4102509 w 4508169"/>
              <a:gd name="connsiteY5" fmla="*/ 781606 h 4652027"/>
              <a:gd name="connsiteX6" fmla="*/ 3303721 w 4508169"/>
              <a:gd name="connsiteY6" fmla="*/ 928749 h 4652027"/>
              <a:gd name="connsiteX7" fmla="*/ 2589018 w 4508169"/>
              <a:gd name="connsiteY7" fmla="*/ 1380695 h 4652027"/>
              <a:gd name="connsiteX8" fmla="*/ 2137731 w 4508169"/>
              <a:gd name="connsiteY8" fmla="*/ 2802612 h 4652027"/>
              <a:gd name="connsiteX9" fmla="*/ 1148449 w 4508169"/>
              <a:gd name="connsiteY9" fmla="*/ 4648082 h 4652027"/>
              <a:gd name="connsiteX10" fmla="*/ 1010825 w 4508169"/>
              <a:gd name="connsiteY10" fmla="*/ 3238879 h 4652027"/>
              <a:gd name="connsiteX11" fmla="*/ 1516963 w 4508169"/>
              <a:gd name="connsiteY11" fmla="*/ 1454266 h 4652027"/>
              <a:gd name="connsiteX12" fmla="*/ 1453901 w 4508169"/>
              <a:gd name="connsiteY12" fmla="*/ 918239 h 4652027"/>
              <a:gd name="connsiteX13" fmla="*/ 581542 w 4508169"/>
              <a:gd name="connsiteY13" fmla="*/ 823646 h 4652027"/>
              <a:gd name="connsiteX14" fmla="*/ 3474 w 4508169"/>
              <a:gd name="connsiteY14" fmla="*/ 466294 h 4652027"/>
              <a:gd name="connsiteX0" fmla="*/ 3562 w 4508257"/>
              <a:gd name="connsiteY0" fmla="*/ 466294 h 4652027"/>
              <a:gd name="connsiteX1" fmla="*/ 844389 w 4508257"/>
              <a:gd name="connsiteY1" fmla="*/ 182515 h 4652027"/>
              <a:gd name="connsiteX2" fmla="*/ 2063589 w 4508257"/>
              <a:gd name="connsiteY2" fmla="*/ 3839 h 4652027"/>
              <a:gd name="connsiteX3" fmla="*/ 3808306 w 4508257"/>
              <a:gd name="connsiteY3" fmla="*/ 98432 h 4652027"/>
              <a:gd name="connsiteX4" fmla="*/ 4501989 w 4508257"/>
              <a:gd name="connsiteY4" fmla="*/ 518846 h 4652027"/>
              <a:gd name="connsiteX5" fmla="*/ 4102597 w 4508257"/>
              <a:gd name="connsiteY5" fmla="*/ 781606 h 4652027"/>
              <a:gd name="connsiteX6" fmla="*/ 3303809 w 4508257"/>
              <a:gd name="connsiteY6" fmla="*/ 928749 h 4652027"/>
              <a:gd name="connsiteX7" fmla="*/ 2589106 w 4508257"/>
              <a:gd name="connsiteY7" fmla="*/ 1380695 h 4652027"/>
              <a:gd name="connsiteX8" fmla="*/ 2137819 w 4508257"/>
              <a:gd name="connsiteY8" fmla="*/ 2802612 h 4652027"/>
              <a:gd name="connsiteX9" fmla="*/ 1148537 w 4508257"/>
              <a:gd name="connsiteY9" fmla="*/ 4648082 h 4652027"/>
              <a:gd name="connsiteX10" fmla="*/ 1010913 w 4508257"/>
              <a:gd name="connsiteY10" fmla="*/ 3238879 h 4652027"/>
              <a:gd name="connsiteX11" fmla="*/ 1517051 w 4508257"/>
              <a:gd name="connsiteY11" fmla="*/ 1454266 h 4652027"/>
              <a:gd name="connsiteX12" fmla="*/ 581630 w 4508257"/>
              <a:gd name="connsiteY12" fmla="*/ 823646 h 4652027"/>
              <a:gd name="connsiteX13" fmla="*/ 3562 w 4508257"/>
              <a:gd name="connsiteY13" fmla="*/ 466294 h 4652027"/>
              <a:gd name="connsiteX0" fmla="*/ 3562 w 4611753"/>
              <a:gd name="connsiteY0" fmla="*/ 474256 h 4659989"/>
              <a:gd name="connsiteX1" fmla="*/ 844389 w 4611753"/>
              <a:gd name="connsiteY1" fmla="*/ 190477 h 4659989"/>
              <a:gd name="connsiteX2" fmla="*/ 2063589 w 4611753"/>
              <a:gd name="connsiteY2" fmla="*/ 11801 h 4659989"/>
              <a:gd name="connsiteX3" fmla="*/ 4501989 w 4611753"/>
              <a:gd name="connsiteY3" fmla="*/ 526808 h 4659989"/>
              <a:gd name="connsiteX4" fmla="*/ 4102597 w 4611753"/>
              <a:gd name="connsiteY4" fmla="*/ 789568 h 4659989"/>
              <a:gd name="connsiteX5" fmla="*/ 3303809 w 4611753"/>
              <a:gd name="connsiteY5" fmla="*/ 936711 h 4659989"/>
              <a:gd name="connsiteX6" fmla="*/ 2589106 w 4611753"/>
              <a:gd name="connsiteY6" fmla="*/ 1388657 h 4659989"/>
              <a:gd name="connsiteX7" fmla="*/ 2137819 w 4611753"/>
              <a:gd name="connsiteY7" fmla="*/ 2810574 h 4659989"/>
              <a:gd name="connsiteX8" fmla="*/ 1148537 w 4611753"/>
              <a:gd name="connsiteY8" fmla="*/ 4656044 h 4659989"/>
              <a:gd name="connsiteX9" fmla="*/ 1010913 w 4611753"/>
              <a:gd name="connsiteY9" fmla="*/ 3246841 h 4659989"/>
              <a:gd name="connsiteX10" fmla="*/ 1517051 w 4611753"/>
              <a:gd name="connsiteY10" fmla="*/ 1462228 h 4659989"/>
              <a:gd name="connsiteX11" fmla="*/ 581630 w 4611753"/>
              <a:gd name="connsiteY11" fmla="*/ 831608 h 4659989"/>
              <a:gd name="connsiteX12" fmla="*/ 3562 w 4611753"/>
              <a:gd name="connsiteY12" fmla="*/ 474256 h 4659989"/>
              <a:gd name="connsiteX0" fmla="*/ 3562 w 4563690"/>
              <a:gd name="connsiteY0" fmla="*/ 509518 h 4695251"/>
              <a:gd name="connsiteX1" fmla="*/ 844389 w 4563690"/>
              <a:gd name="connsiteY1" fmla="*/ 225739 h 4695251"/>
              <a:gd name="connsiteX2" fmla="*/ 2789126 w 4563690"/>
              <a:gd name="connsiteY2" fmla="*/ 10247 h 4695251"/>
              <a:gd name="connsiteX3" fmla="*/ 4501989 w 4563690"/>
              <a:gd name="connsiteY3" fmla="*/ 562070 h 4695251"/>
              <a:gd name="connsiteX4" fmla="*/ 4102597 w 4563690"/>
              <a:gd name="connsiteY4" fmla="*/ 824830 h 4695251"/>
              <a:gd name="connsiteX5" fmla="*/ 3303809 w 4563690"/>
              <a:gd name="connsiteY5" fmla="*/ 971973 h 4695251"/>
              <a:gd name="connsiteX6" fmla="*/ 2589106 w 4563690"/>
              <a:gd name="connsiteY6" fmla="*/ 1423919 h 4695251"/>
              <a:gd name="connsiteX7" fmla="*/ 2137819 w 4563690"/>
              <a:gd name="connsiteY7" fmla="*/ 2845836 h 4695251"/>
              <a:gd name="connsiteX8" fmla="*/ 1148537 w 4563690"/>
              <a:gd name="connsiteY8" fmla="*/ 4691306 h 4695251"/>
              <a:gd name="connsiteX9" fmla="*/ 1010913 w 4563690"/>
              <a:gd name="connsiteY9" fmla="*/ 3282103 h 4695251"/>
              <a:gd name="connsiteX10" fmla="*/ 1517051 w 4563690"/>
              <a:gd name="connsiteY10" fmla="*/ 1497490 h 4695251"/>
              <a:gd name="connsiteX11" fmla="*/ 581630 w 4563690"/>
              <a:gd name="connsiteY11" fmla="*/ 866870 h 4695251"/>
              <a:gd name="connsiteX12" fmla="*/ 3562 w 4563690"/>
              <a:gd name="connsiteY12" fmla="*/ 509518 h 4695251"/>
              <a:gd name="connsiteX0" fmla="*/ 3562 w 4507361"/>
              <a:gd name="connsiteY0" fmla="*/ 509520 h 4695253"/>
              <a:gd name="connsiteX1" fmla="*/ 844389 w 4507361"/>
              <a:gd name="connsiteY1" fmla="*/ 225741 h 4695253"/>
              <a:gd name="connsiteX2" fmla="*/ 2789126 w 4507361"/>
              <a:gd name="connsiteY2" fmla="*/ 10249 h 4695253"/>
              <a:gd name="connsiteX3" fmla="*/ 4501989 w 4507361"/>
              <a:gd name="connsiteY3" fmla="*/ 562072 h 4695253"/>
              <a:gd name="connsiteX4" fmla="*/ 3303809 w 4507361"/>
              <a:gd name="connsiteY4" fmla="*/ 971975 h 4695253"/>
              <a:gd name="connsiteX5" fmla="*/ 2589106 w 4507361"/>
              <a:gd name="connsiteY5" fmla="*/ 1423921 h 4695253"/>
              <a:gd name="connsiteX6" fmla="*/ 2137819 w 4507361"/>
              <a:gd name="connsiteY6" fmla="*/ 2845838 h 4695253"/>
              <a:gd name="connsiteX7" fmla="*/ 1148537 w 4507361"/>
              <a:gd name="connsiteY7" fmla="*/ 4691308 h 4695253"/>
              <a:gd name="connsiteX8" fmla="*/ 1010913 w 4507361"/>
              <a:gd name="connsiteY8" fmla="*/ 3282105 h 4695253"/>
              <a:gd name="connsiteX9" fmla="*/ 1517051 w 4507361"/>
              <a:gd name="connsiteY9" fmla="*/ 1497492 h 4695253"/>
              <a:gd name="connsiteX10" fmla="*/ 581630 w 4507361"/>
              <a:gd name="connsiteY10" fmla="*/ 866872 h 4695253"/>
              <a:gd name="connsiteX11" fmla="*/ 3562 w 4507361"/>
              <a:gd name="connsiteY11" fmla="*/ 509520 h 4695253"/>
              <a:gd name="connsiteX0" fmla="*/ 3562 w 4509978"/>
              <a:gd name="connsiteY0" fmla="*/ 509520 h 4695253"/>
              <a:gd name="connsiteX1" fmla="*/ 844389 w 4509978"/>
              <a:gd name="connsiteY1" fmla="*/ 225741 h 4695253"/>
              <a:gd name="connsiteX2" fmla="*/ 2789126 w 4509978"/>
              <a:gd name="connsiteY2" fmla="*/ 10249 h 4695253"/>
              <a:gd name="connsiteX3" fmla="*/ 4501989 w 4509978"/>
              <a:gd name="connsiteY3" fmla="*/ 562072 h 4695253"/>
              <a:gd name="connsiteX4" fmla="*/ 3396432 w 4509978"/>
              <a:gd name="connsiteY4" fmla="*/ 1064012 h 4695253"/>
              <a:gd name="connsiteX5" fmla="*/ 2589106 w 4509978"/>
              <a:gd name="connsiteY5" fmla="*/ 1423921 h 4695253"/>
              <a:gd name="connsiteX6" fmla="*/ 2137819 w 4509978"/>
              <a:gd name="connsiteY6" fmla="*/ 2845838 h 4695253"/>
              <a:gd name="connsiteX7" fmla="*/ 1148537 w 4509978"/>
              <a:gd name="connsiteY7" fmla="*/ 4691308 h 4695253"/>
              <a:gd name="connsiteX8" fmla="*/ 1010913 w 4509978"/>
              <a:gd name="connsiteY8" fmla="*/ 3282105 h 4695253"/>
              <a:gd name="connsiteX9" fmla="*/ 1517051 w 4509978"/>
              <a:gd name="connsiteY9" fmla="*/ 1497492 h 4695253"/>
              <a:gd name="connsiteX10" fmla="*/ 581630 w 4509978"/>
              <a:gd name="connsiteY10" fmla="*/ 866872 h 4695253"/>
              <a:gd name="connsiteX11" fmla="*/ 3562 w 4509978"/>
              <a:gd name="connsiteY11" fmla="*/ 509520 h 4695253"/>
              <a:gd name="connsiteX0" fmla="*/ 3562 w 4448682"/>
              <a:gd name="connsiteY0" fmla="*/ 501448 h 4687181"/>
              <a:gd name="connsiteX1" fmla="*/ 844389 w 4448682"/>
              <a:gd name="connsiteY1" fmla="*/ 217669 h 4687181"/>
              <a:gd name="connsiteX2" fmla="*/ 2789126 w 4448682"/>
              <a:gd name="connsiteY2" fmla="*/ 2177 h 4687181"/>
              <a:gd name="connsiteX3" fmla="*/ 4440241 w 4448682"/>
              <a:gd name="connsiteY3" fmla="*/ 351514 h 4687181"/>
              <a:gd name="connsiteX4" fmla="*/ 3396432 w 4448682"/>
              <a:gd name="connsiteY4" fmla="*/ 1055940 h 4687181"/>
              <a:gd name="connsiteX5" fmla="*/ 2589106 w 4448682"/>
              <a:gd name="connsiteY5" fmla="*/ 1415849 h 4687181"/>
              <a:gd name="connsiteX6" fmla="*/ 2137819 w 4448682"/>
              <a:gd name="connsiteY6" fmla="*/ 2837766 h 4687181"/>
              <a:gd name="connsiteX7" fmla="*/ 1148537 w 4448682"/>
              <a:gd name="connsiteY7" fmla="*/ 4683236 h 4687181"/>
              <a:gd name="connsiteX8" fmla="*/ 1010913 w 4448682"/>
              <a:gd name="connsiteY8" fmla="*/ 3274033 h 4687181"/>
              <a:gd name="connsiteX9" fmla="*/ 1517051 w 4448682"/>
              <a:gd name="connsiteY9" fmla="*/ 1489420 h 4687181"/>
              <a:gd name="connsiteX10" fmla="*/ 581630 w 4448682"/>
              <a:gd name="connsiteY10" fmla="*/ 858800 h 4687181"/>
              <a:gd name="connsiteX11" fmla="*/ 3562 w 4448682"/>
              <a:gd name="connsiteY11" fmla="*/ 501448 h 4687181"/>
              <a:gd name="connsiteX0" fmla="*/ 7561 w 4452680"/>
              <a:gd name="connsiteY0" fmla="*/ 506672 h 4692405"/>
              <a:gd name="connsiteX1" fmla="*/ 987321 w 4452680"/>
              <a:gd name="connsiteY1" fmla="*/ 149263 h 4692405"/>
              <a:gd name="connsiteX2" fmla="*/ 2793125 w 4452680"/>
              <a:gd name="connsiteY2" fmla="*/ 7401 h 4692405"/>
              <a:gd name="connsiteX3" fmla="*/ 4444240 w 4452680"/>
              <a:gd name="connsiteY3" fmla="*/ 356738 h 4692405"/>
              <a:gd name="connsiteX4" fmla="*/ 3400431 w 4452680"/>
              <a:gd name="connsiteY4" fmla="*/ 1061164 h 4692405"/>
              <a:gd name="connsiteX5" fmla="*/ 2593105 w 4452680"/>
              <a:gd name="connsiteY5" fmla="*/ 1421073 h 4692405"/>
              <a:gd name="connsiteX6" fmla="*/ 2141818 w 4452680"/>
              <a:gd name="connsiteY6" fmla="*/ 2842990 h 4692405"/>
              <a:gd name="connsiteX7" fmla="*/ 1152536 w 4452680"/>
              <a:gd name="connsiteY7" fmla="*/ 4688460 h 4692405"/>
              <a:gd name="connsiteX8" fmla="*/ 1014912 w 4452680"/>
              <a:gd name="connsiteY8" fmla="*/ 3279257 h 4692405"/>
              <a:gd name="connsiteX9" fmla="*/ 1521050 w 4452680"/>
              <a:gd name="connsiteY9" fmla="*/ 1494644 h 4692405"/>
              <a:gd name="connsiteX10" fmla="*/ 585629 w 4452680"/>
              <a:gd name="connsiteY10" fmla="*/ 864024 h 4692405"/>
              <a:gd name="connsiteX11" fmla="*/ 7561 w 4452680"/>
              <a:gd name="connsiteY11" fmla="*/ 506672 h 4692405"/>
              <a:gd name="connsiteX0" fmla="*/ 7561 w 4529316"/>
              <a:gd name="connsiteY0" fmla="*/ 361907 h 4547640"/>
              <a:gd name="connsiteX1" fmla="*/ 987321 w 4529316"/>
              <a:gd name="connsiteY1" fmla="*/ 4498 h 4547640"/>
              <a:gd name="connsiteX2" fmla="*/ 4444240 w 4529316"/>
              <a:gd name="connsiteY2" fmla="*/ 211973 h 4547640"/>
              <a:gd name="connsiteX3" fmla="*/ 3400431 w 4529316"/>
              <a:gd name="connsiteY3" fmla="*/ 916399 h 4547640"/>
              <a:gd name="connsiteX4" fmla="*/ 2593105 w 4529316"/>
              <a:gd name="connsiteY4" fmla="*/ 1276308 h 4547640"/>
              <a:gd name="connsiteX5" fmla="*/ 2141818 w 4529316"/>
              <a:gd name="connsiteY5" fmla="*/ 2698225 h 4547640"/>
              <a:gd name="connsiteX6" fmla="*/ 1152536 w 4529316"/>
              <a:gd name="connsiteY6" fmla="*/ 4543695 h 4547640"/>
              <a:gd name="connsiteX7" fmla="*/ 1014912 w 4529316"/>
              <a:gd name="connsiteY7" fmla="*/ 3134492 h 4547640"/>
              <a:gd name="connsiteX8" fmla="*/ 1521050 w 4529316"/>
              <a:gd name="connsiteY8" fmla="*/ 1349879 h 4547640"/>
              <a:gd name="connsiteX9" fmla="*/ 585629 w 4529316"/>
              <a:gd name="connsiteY9" fmla="*/ 719259 h 4547640"/>
              <a:gd name="connsiteX10" fmla="*/ 7561 w 4529316"/>
              <a:gd name="connsiteY10" fmla="*/ 361907 h 4547640"/>
              <a:gd name="connsiteX0" fmla="*/ 7561 w 4584974"/>
              <a:gd name="connsiteY0" fmla="*/ 178057 h 4363790"/>
              <a:gd name="connsiteX1" fmla="*/ 4444240 w 4584974"/>
              <a:gd name="connsiteY1" fmla="*/ 28123 h 4363790"/>
              <a:gd name="connsiteX2" fmla="*/ 3400431 w 4584974"/>
              <a:gd name="connsiteY2" fmla="*/ 732549 h 4363790"/>
              <a:gd name="connsiteX3" fmla="*/ 2593105 w 4584974"/>
              <a:gd name="connsiteY3" fmla="*/ 1092458 h 4363790"/>
              <a:gd name="connsiteX4" fmla="*/ 2141818 w 4584974"/>
              <a:gd name="connsiteY4" fmla="*/ 2514375 h 4363790"/>
              <a:gd name="connsiteX5" fmla="*/ 1152536 w 4584974"/>
              <a:gd name="connsiteY5" fmla="*/ 4359845 h 4363790"/>
              <a:gd name="connsiteX6" fmla="*/ 1014912 w 4584974"/>
              <a:gd name="connsiteY6" fmla="*/ 2950642 h 4363790"/>
              <a:gd name="connsiteX7" fmla="*/ 1521050 w 4584974"/>
              <a:gd name="connsiteY7" fmla="*/ 1166029 h 4363790"/>
              <a:gd name="connsiteX8" fmla="*/ 585629 w 4584974"/>
              <a:gd name="connsiteY8" fmla="*/ 535409 h 4363790"/>
              <a:gd name="connsiteX9" fmla="*/ 7561 w 4584974"/>
              <a:gd name="connsiteY9" fmla="*/ 178057 h 4363790"/>
              <a:gd name="connsiteX0" fmla="*/ 105698 w 4071488"/>
              <a:gd name="connsiteY0" fmla="*/ 509443 h 4337824"/>
              <a:gd name="connsiteX1" fmla="*/ 3964309 w 4071488"/>
              <a:gd name="connsiteY1" fmla="*/ 2157 h 4337824"/>
              <a:gd name="connsiteX2" fmla="*/ 2920500 w 4071488"/>
              <a:gd name="connsiteY2" fmla="*/ 706583 h 4337824"/>
              <a:gd name="connsiteX3" fmla="*/ 2113174 w 4071488"/>
              <a:gd name="connsiteY3" fmla="*/ 1066492 h 4337824"/>
              <a:gd name="connsiteX4" fmla="*/ 1661887 w 4071488"/>
              <a:gd name="connsiteY4" fmla="*/ 2488409 h 4337824"/>
              <a:gd name="connsiteX5" fmla="*/ 672605 w 4071488"/>
              <a:gd name="connsiteY5" fmla="*/ 4333879 h 4337824"/>
              <a:gd name="connsiteX6" fmla="*/ 534981 w 4071488"/>
              <a:gd name="connsiteY6" fmla="*/ 2924676 h 4337824"/>
              <a:gd name="connsiteX7" fmla="*/ 1041119 w 4071488"/>
              <a:gd name="connsiteY7" fmla="*/ 1140063 h 4337824"/>
              <a:gd name="connsiteX8" fmla="*/ 105698 w 4071488"/>
              <a:gd name="connsiteY8" fmla="*/ 509443 h 4337824"/>
              <a:gd name="connsiteX0" fmla="*/ 105698 w 2992270"/>
              <a:gd name="connsiteY0" fmla="*/ 16938 h 3845319"/>
              <a:gd name="connsiteX1" fmla="*/ 2920500 w 2992270"/>
              <a:gd name="connsiteY1" fmla="*/ 214078 h 3845319"/>
              <a:gd name="connsiteX2" fmla="*/ 2113174 w 2992270"/>
              <a:gd name="connsiteY2" fmla="*/ 573987 h 3845319"/>
              <a:gd name="connsiteX3" fmla="*/ 1661887 w 2992270"/>
              <a:gd name="connsiteY3" fmla="*/ 1995904 h 3845319"/>
              <a:gd name="connsiteX4" fmla="*/ 672605 w 2992270"/>
              <a:gd name="connsiteY4" fmla="*/ 3841374 h 3845319"/>
              <a:gd name="connsiteX5" fmla="*/ 534981 w 2992270"/>
              <a:gd name="connsiteY5" fmla="*/ 2432171 h 3845319"/>
              <a:gd name="connsiteX6" fmla="*/ 1041119 w 2992270"/>
              <a:gd name="connsiteY6" fmla="*/ 647558 h 3845319"/>
              <a:gd name="connsiteX7" fmla="*/ 105698 w 2992270"/>
              <a:gd name="connsiteY7" fmla="*/ 16938 h 3845319"/>
              <a:gd name="connsiteX0" fmla="*/ 539506 w 2445372"/>
              <a:gd name="connsiteY0" fmla="*/ 434727 h 3632488"/>
              <a:gd name="connsiteX1" fmla="*/ 2418887 w 2445372"/>
              <a:gd name="connsiteY1" fmla="*/ 1247 h 3632488"/>
              <a:gd name="connsiteX2" fmla="*/ 1611561 w 2445372"/>
              <a:gd name="connsiteY2" fmla="*/ 361156 h 3632488"/>
              <a:gd name="connsiteX3" fmla="*/ 1160274 w 2445372"/>
              <a:gd name="connsiteY3" fmla="*/ 1783073 h 3632488"/>
              <a:gd name="connsiteX4" fmla="*/ 170992 w 2445372"/>
              <a:gd name="connsiteY4" fmla="*/ 3628543 h 3632488"/>
              <a:gd name="connsiteX5" fmla="*/ 33368 w 2445372"/>
              <a:gd name="connsiteY5" fmla="*/ 2219340 h 3632488"/>
              <a:gd name="connsiteX6" fmla="*/ 539506 w 2445372"/>
              <a:gd name="connsiteY6" fmla="*/ 434727 h 3632488"/>
              <a:gd name="connsiteX0" fmla="*/ 539506 w 1631813"/>
              <a:gd name="connsiteY0" fmla="*/ 237876 h 3435637"/>
              <a:gd name="connsiteX1" fmla="*/ 1611561 w 1631813"/>
              <a:gd name="connsiteY1" fmla="*/ 164305 h 3435637"/>
              <a:gd name="connsiteX2" fmla="*/ 1160274 w 1631813"/>
              <a:gd name="connsiteY2" fmla="*/ 1586222 h 3435637"/>
              <a:gd name="connsiteX3" fmla="*/ 170992 w 1631813"/>
              <a:gd name="connsiteY3" fmla="*/ 3431692 h 3435637"/>
              <a:gd name="connsiteX4" fmla="*/ 33368 w 1631813"/>
              <a:gd name="connsiteY4" fmla="*/ 2022489 h 3435637"/>
              <a:gd name="connsiteX5" fmla="*/ 539506 w 1631813"/>
              <a:gd name="connsiteY5" fmla="*/ 237876 h 3435637"/>
              <a:gd name="connsiteX0" fmla="*/ 594494 w 1633072"/>
              <a:gd name="connsiteY0" fmla="*/ 656733 h 3294234"/>
              <a:gd name="connsiteX1" fmla="*/ 1615353 w 1633072"/>
              <a:gd name="connsiteY1" fmla="*/ 23232 h 3294234"/>
              <a:gd name="connsiteX2" fmla="*/ 1164066 w 1633072"/>
              <a:gd name="connsiteY2" fmla="*/ 1445149 h 3294234"/>
              <a:gd name="connsiteX3" fmla="*/ 174784 w 1633072"/>
              <a:gd name="connsiteY3" fmla="*/ 3290619 h 3294234"/>
              <a:gd name="connsiteX4" fmla="*/ 37160 w 1633072"/>
              <a:gd name="connsiteY4" fmla="*/ 1881416 h 3294234"/>
              <a:gd name="connsiteX5" fmla="*/ 594494 w 1633072"/>
              <a:gd name="connsiteY5" fmla="*/ 656733 h 3294234"/>
              <a:gd name="connsiteX0" fmla="*/ 594494 w 1441469"/>
              <a:gd name="connsiteY0" fmla="*/ 226493 h 2863994"/>
              <a:gd name="connsiteX1" fmla="*/ 1410561 w 1441469"/>
              <a:gd name="connsiteY1" fmla="*/ 68935 h 2863994"/>
              <a:gd name="connsiteX2" fmla="*/ 1164066 w 1441469"/>
              <a:gd name="connsiteY2" fmla="*/ 1014909 h 2863994"/>
              <a:gd name="connsiteX3" fmla="*/ 174784 w 1441469"/>
              <a:gd name="connsiteY3" fmla="*/ 2860379 h 2863994"/>
              <a:gd name="connsiteX4" fmla="*/ 37160 w 1441469"/>
              <a:gd name="connsiteY4" fmla="*/ 1451176 h 2863994"/>
              <a:gd name="connsiteX5" fmla="*/ 594494 w 1441469"/>
              <a:gd name="connsiteY5" fmla="*/ 226493 h 2863994"/>
              <a:gd name="connsiteX0" fmla="*/ 591688 w 1426680"/>
              <a:gd name="connsiteY0" fmla="*/ 259619 h 2893508"/>
              <a:gd name="connsiteX1" fmla="*/ 1407755 w 1426680"/>
              <a:gd name="connsiteY1" fmla="*/ 102061 h 2893508"/>
              <a:gd name="connsiteX2" fmla="*/ 1084464 w 1426680"/>
              <a:gd name="connsiteY2" fmla="*/ 1495982 h 2893508"/>
              <a:gd name="connsiteX3" fmla="*/ 171978 w 1426680"/>
              <a:gd name="connsiteY3" fmla="*/ 2893505 h 2893508"/>
              <a:gd name="connsiteX4" fmla="*/ 34354 w 1426680"/>
              <a:gd name="connsiteY4" fmla="*/ 1484302 h 2893508"/>
              <a:gd name="connsiteX5" fmla="*/ 591688 w 1426680"/>
              <a:gd name="connsiteY5" fmla="*/ 259619 h 2893508"/>
              <a:gd name="connsiteX0" fmla="*/ 498841 w 1333833"/>
              <a:gd name="connsiteY0" fmla="*/ 257451 h 2891436"/>
              <a:gd name="connsiteX1" fmla="*/ 1314908 w 1333833"/>
              <a:gd name="connsiteY1" fmla="*/ 99893 h 2891436"/>
              <a:gd name="connsiteX2" fmla="*/ 991617 w 1333833"/>
              <a:gd name="connsiteY2" fmla="*/ 1493814 h 2891436"/>
              <a:gd name="connsiteX3" fmla="*/ 79131 w 1333833"/>
              <a:gd name="connsiteY3" fmla="*/ 2891337 h 2891436"/>
              <a:gd name="connsiteX4" fmla="*/ 95100 w 1333833"/>
              <a:gd name="connsiteY4" fmla="*/ 1426142 h 2891436"/>
              <a:gd name="connsiteX5" fmla="*/ 498841 w 1333833"/>
              <a:gd name="connsiteY5" fmla="*/ 257451 h 2891436"/>
              <a:gd name="connsiteX0" fmla="*/ 577769 w 1412761"/>
              <a:gd name="connsiteY0" fmla="*/ 257451 h 2905692"/>
              <a:gd name="connsiteX1" fmla="*/ 1393836 w 1412761"/>
              <a:gd name="connsiteY1" fmla="*/ 99893 h 2905692"/>
              <a:gd name="connsiteX2" fmla="*/ 1070545 w 1412761"/>
              <a:gd name="connsiteY2" fmla="*/ 1493814 h 2905692"/>
              <a:gd name="connsiteX3" fmla="*/ 158059 w 1412761"/>
              <a:gd name="connsiteY3" fmla="*/ 2891337 h 2905692"/>
              <a:gd name="connsiteX4" fmla="*/ 174028 w 1412761"/>
              <a:gd name="connsiteY4" fmla="*/ 1426142 h 2905692"/>
              <a:gd name="connsiteX5" fmla="*/ 577769 w 1412761"/>
              <a:gd name="connsiteY5" fmla="*/ 257451 h 2905692"/>
              <a:gd name="connsiteX0" fmla="*/ 577769 w 1461536"/>
              <a:gd name="connsiteY0" fmla="*/ 294770 h 2943011"/>
              <a:gd name="connsiteX1" fmla="*/ 1393836 w 1461536"/>
              <a:gd name="connsiteY1" fmla="*/ 137212 h 2943011"/>
              <a:gd name="connsiteX2" fmla="*/ 1070545 w 1461536"/>
              <a:gd name="connsiteY2" fmla="*/ 1531133 h 2943011"/>
              <a:gd name="connsiteX3" fmla="*/ 158059 w 1461536"/>
              <a:gd name="connsiteY3" fmla="*/ 2928656 h 2943011"/>
              <a:gd name="connsiteX4" fmla="*/ 174028 w 1461536"/>
              <a:gd name="connsiteY4" fmla="*/ 1463461 h 2943011"/>
              <a:gd name="connsiteX5" fmla="*/ 577769 w 1461536"/>
              <a:gd name="connsiteY5" fmla="*/ 294770 h 2943011"/>
              <a:gd name="connsiteX0" fmla="*/ 577769 w 1461536"/>
              <a:gd name="connsiteY0" fmla="*/ 308286 h 2956527"/>
              <a:gd name="connsiteX1" fmla="*/ 1393836 w 1461536"/>
              <a:gd name="connsiteY1" fmla="*/ 150728 h 2956527"/>
              <a:gd name="connsiteX2" fmla="*/ 1070545 w 1461536"/>
              <a:gd name="connsiteY2" fmla="*/ 1544649 h 2956527"/>
              <a:gd name="connsiteX3" fmla="*/ 158059 w 1461536"/>
              <a:gd name="connsiteY3" fmla="*/ 2942172 h 2956527"/>
              <a:gd name="connsiteX4" fmla="*/ 174028 w 1461536"/>
              <a:gd name="connsiteY4" fmla="*/ 1476977 h 2956527"/>
              <a:gd name="connsiteX5" fmla="*/ 577769 w 1461536"/>
              <a:gd name="connsiteY5" fmla="*/ 308286 h 295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1536" h="2956527">
                <a:moveTo>
                  <a:pt x="577769" y="308286"/>
                </a:moveTo>
                <a:cubicBezTo>
                  <a:pt x="883465" y="31252"/>
                  <a:pt x="1183714" y="-139323"/>
                  <a:pt x="1393836" y="150728"/>
                </a:cubicBezTo>
                <a:cubicBezTo>
                  <a:pt x="1603958" y="440779"/>
                  <a:pt x="1276508" y="1079408"/>
                  <a:pt x="1070545" y="1544649"/>
                </a:cubicBezTo>
                <a:cubicBezTo>
                  <a:pt x="864582" y="2009890"/>
                  <a:pt x="486673" y="3093433"/>
                  <a:pt x="158059" y="2942172"/>
                </a:cubicBezTo>
                <a:cubicBezTo>
                  <a:pt x="-170555" y="2790911"/>
                  <a:pt x="104076" y="1915958"/>
                  <a:pt x="174028" y="1476977"/>
                </a:cubicBezTo>
                <a:cubicBezTo>
                  <a:pt x="243980" y="1037996"/>
                  <a:pt x="272073" y="585320"/>
                  <a:pt x="577769" y="308286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136C62-D0D3-F94A-B95B-B7095FD98FE3}"/>
              </a:ext>
            </a:extLst>
          </p:cNvPr>
          <p:cNvSpPr txBox="1"/>
          <p:nvPr/>
        </p:nvSpPr>
        <p:spPr>
          <a:xfrm>
            <a:off x="2706343" y="132568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77"/>
              </a:rPr>
              <a:t>Trust region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76C11D-0601-DD4F-AAAE-098BA6683AAB}"/>
              </a:ext>
            </a:extLst>
          </p:cNvPr>
          <p:cNvSpPr txBox="1"/>
          <p:nvPr/>
        </p:nvSpPr>
        <p:spPr>
          <a:xfrm>
            <a:off x="2215472" y="2122356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77"/>
              </a:rPr>
              <a:t>Current solution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E9C72-99B9-824C-9F86-9E5C8C776515}"/>
              </a:ext>
            </a:extLst>
          </p:cNvPr>
          <p:cNvSpPr txBox="1"/>
          <p:nvPr/>
        </p:nvSpPr>
        <p:spPr>
          <a:xfrm>
            <a:off x="2854635" y="3699548"/>
            <a:ext cx="102944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77"/>
              </a:rPr>
              <a:t>Gradient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5E8035-F898-3B41-8512-279746A609C5}"/>
              </a:ext>
            </a:extLst>
          </p:cNvPr>
          <p:cNvSpPr/>
          <p:nvPr/>
        </p:nvSpPr>
        <p:spPr>
          <a:xfrm>
            <a:off x="3363010" y="2673730"/>
            <a:ext cx="4377781" cy="553557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DD3EB7-93FE-7D40-8500-9E0154A13D39}"/>
              </a:ext>
            </a:extLst>
          </p:cNvPr>
          <p:cNvCxnSpPr>
            <a:cxnSpLocks/>
            <a:stCxn id="26" idx="3"/>
            <a:endCxn id="24" idx="2"/>
          </p:cNvCxnSpPr>
          <p:nvPr/>
        </p:nvCxnSpPr>
        <p:spPr>
          <a:xfrm flipV="1">
            <a:off x="2854635" y="2950509"/>
            <a:ext cx="508375" cy="2321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7FD7827-9E0E-C940-9559-3C36E101AE71}"/>
              </a:ext>
            </a:extLst>
          </p:cNvPr>
          <p:cNvSpPr/>
          <p:nvPr/>
        </p:nvSpPr>
        <p:spPr>
          <a:xfrm>
            <a:off x="2106238" y="2386021"/>
            <a:ext cx="6929056" cy="1109926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1114A5-BEB1-D348-A682-65BD50932308}"/>
              </a:ext>
            </a:extLst>
          </p:cNvPr>
          <p:cNvSpPr txBox="1"/>
          <p:nvPr/>
        </p:nvSpPr>
        <p:spPr>
          <a:xfrm>
            <a:off x="1395581" y="2998031"/>
            <a:ext cx="14590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77"/>
              </a:rPr>
              <a:t>Cauchy point</a:t>
            </a:r>
          </a:p>
        </p:txBody>
      </p:sp>
    </p:spTree>
    <p:extLst>
      <p:ext uri="{BB962C8B-B14F-4D97-AF65-F5344CB8AC3E}">
        <p14:creationId xmlns:p14="http://schemas.microsoft.com/office/powerpoint/2010/main" val="245468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334794A-5420-0F4F-AFC7-3385F970234D}"/>
              </a:ext>
            </a:extLst>
          </p:cNvPr>
          <p:cNvSpPr/>
          <p:nvPr/>
        </p:nvSpPr>
        <p:spPr>
          <a:xfrm>
            <a:off x="1903956" y="1127342"/>
            <a:ext cx="2743200" cy="27432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1CB798-B6F2-9D43-B347-DB56023B2202}"/>
              </a:ext>
            </a:extLst>
          </p:cNvPr>
          <p:cNvSpPr/>
          <p:nvPr/>
        </p:nvSpPr>
        <p:spPr>
          <a:xfrm>
            <a:off x="3229836" y="245322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3CEC8B-1B88-A946-931B-79B0C184C5C3}"/>
              </a:ext>
            </a:extLst>
          </p:cNvPr>
          <p:cNvSpPr/>
          <p:nvPr/>
        </p:nvSpPr>
        <p:spPr>
          <a:xfrm>
            <a:off x="4578805" y="2814692"/>
            <a:ext cx="1983922" cy="281814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91BFAA-4CFA-8046-8281-932D4495F6FD}"/>
              </a:ext>
            </a:extLst>
          </p:cNvPr>
          <p:cNvSpPr/>
          <p:nvPr/>
        </p:nvSpPr>
        <p:spPr>
          <a:xfrm>
            <a:off x="2767694" y="2618141"/>
            <a:ext cx="5606144" cy="674916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CFE997-E9DB-194E-BE54-1CF83E40AE0C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3307885" y="2531271"/>
            <a:ext cx="1270920" cy="42432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0EC313E1-42BE-9F43-987E-4E0333B22116}"/>
              </a:ext>
            </a:extLst>
          </p:cNvPr>
          <p:cNvSpPr/>
          <p:nvPr/>
        </p:nvSpPr>
        <p:spPr>
          <a:xfrm>
            <a:off x="3211421" y="2571194"/>
            <a:ext cx="4529370" cy="3029973"/>
          </a:xfrm>
          <a:custGeom>
            <a:avLst/>
            <a:gdLst>
              <a:gd name="connsiteX0" fmla="*/ 3793 w 4460625"/>
              <a:gd name="connsiteY0" fmla="*/ 246029 h 2994247"/>
              <a:gd name="connsiteX1" fmla="*/ 802579 w 4460625"/>
              <a:gd name="connsiteY1" fmla="*/ 98884 h 2994247"/>
              <a:gd name="connsiteX2" fmla="*/ 2021779 w 4460625"/>
              <a:gd name="connsiteY2" fmla="*/ 4291 h 2994247"/>
              <a:gd name="connsiteX3" fmla="*/ 3671903 w 4460625"/>
              <a:gd name="connsiteY3" fmla="*/ 67353 h 2994247"/>
              <a:gd name="connsiteX4" fmla="*/ 4439158 w 4460625"/>
              <a:gd name="connsiteY4" fmla="*/ 498277 h 2994247"/>
              <a:gd name="connsiteX5" fmla="*/ 4176400 w 4460625"/>
              <a:gd name="connsiteY5" fmla="*/ 750526 h 2994247"/>
              <a:gd name="connsiteX6" fmla="*/ 3430165 w 4460625"/>
              <a:gd name="connsiteY6" fmla="*/ 792567 h 2994247"/>
              <a:gd name="connsiteX7" fmla="*/ 2515765 w 4460625"/>
              <a:gd name="connsiteY7" fmla="*/ 1149919 h 2994247"/>
              <a:gd name="connsiteX8" fmla="*/ 1895655 w 4460625"/>
              <a:gd name="connsiteY8" fmla="*/ 2264015 h 2994247"/>
              <a:gd name="connsiteX9" fmla="*/ 1716979 w 4460625"/>
              <a:gd name="connsiteY9" fmla="*/ 2989229 h 2994247"/>
              <a:gd name="connsiteX10" fmla="*/ 1138910 w 4460625"/>
              <a:gd name="connsiteY10" fmla="*/ 2547795 h 2994247"/>
              <a:gd name="connsiteX11" fmla="*/ 1170441 w 4460625"/>
              <a:gd name="connsiteY11" fmla="*/ 1843602 h 2994247"/>
              <a:gd name="connsiteX12" fmla="*/ 1485752 w 4460625"/>
              <a:gd name="connsiteY12" fmla="*/ 1286553 h 2994247"/>
              <a:gd name="connsiteX13" fmla="*/ 1412179 w 4460625"/>
              <a:gd name="connsiteY13" fmla="*/ 834608 h 2994247"/>
              <a:gd name="connsiteX14" fmla="*/ 539820 w 4460625"/>
              <a:gd name="connsiteY14" fmla="*/ 740015 h 2994247"/>
              <a:gd name="connsiteX15" fmla="*/ 3793 w 4460625"/>
              <a:gd name="connsiteY15" fmla="*/ 246029 h 2994247"/>
              <a:gd name="connsiteX0" fmla="*/ 3793 w 4460625"/>
              <a:gd name="connsiteY0" fmla="*/ 246029 h 2995609"/>
              <a:gd name="connsiteX1" fmla="*/ 802579 w 4460625"/>
              <a:gd name="connsiteY1" fmla="*/ 98884 h 2995609"/>
              <a:gd name="connsiteX2" fmla="*/ 2021779 w 4460625"/>
              <a:gd name="connsiteY2" fmla="*/ 4291 h 2995609"/>
              <a:gd name="connsiteX3" fmla="*/ 3671903 w 4460625"/>
              <a:gd name="connsiteY3" fmla="*/ 67353 h 2995609"/>
              <a:gd name="connsiteX4" fmla="*/ 4439158 w 4460625"/>
              <a:gd name="connsiteY4" fmla="*/ 498277 h 2995609"/>
              <a:gd name="connsiteX5" fmla="*/ 4176400 w 4460625"/>
              <a:gd name="connsiteY5" fmla="*/ 750526 h 2995609"/>
              <a:gd name="connsiteX6" fmla="*/ 3430165 w 4460625"/>
              <a:gd name="connsiteY6" fmla="*/ 792567 h 2995609"/>
              <a:gd name="connsiteX7" fmla="*/ 2515765 w 4460625"/>
              <a:gd name="connsiteY7" fmla="*/ 1149919 h 2995609"/>
              <a:gd name="connsiteX8" fmla="*/ 2126883 w 4460625"/>
              <a:gd name="connsiteY8" fmla="*/ 2221974 h 2995609"/>
              <a:gd name="connsiteX9" fmla="*/ 1716979 w 4460625"/>
              <a:gd name="connsiteY9" fmla="*/ 2989229 h 2995609"/>
              <a:gd name="connsiteX10" fmla="*/ 1138910 w 4460625"/>
              <a:gd name="connsiteY10" fmla="*/ 2547795 h 2995609"/>
              <a:gd name="connsiteX11" fmla="*/ 1170441 w 4460625"/>
              <a:gd name="connsiteY11" fmla="*/ 1843602 h 2995609"/>
              <a:gd name="connsiteX12" fmla="*/ 1485752 w 4460625"/>
              <a:gd name="connsiteY12" fmla="*/ 1286553 h 2995609"/>
              <a:gd name="connsiteX13" fmla="*/ 1412179 w 4460625"/>
              <a:gd name="connsiteY13" fmla="*/ 834608 h 2995609"/>
              <a:gd name="connsiteX14" fmla="*/ 539820 w 4460625"/>
              <a:gd name="connsiteY14" fmla="*/ 740015 h 2995609"/>
              <a:gd name="connsiteX15" fmla="*/ 3793 w 4460625"/>
              <a:gd name="connsiteY15" fmla="*/ 246029 h 2995609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85752 w 4460625"/>
              <a:gd name="connsiteY12" fmla="*/ 1286553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75241 w 4460625"/>
              <a:gd name="connsiteY12" fmla="*/ 1370635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474 w 4502347"/>
              <a:gd name="connsiteY0" fmla="*/ 382663 h 2933668"/>
              <a:gd name="connsiteX1" fmla="*/ 844301 w 4502347"/>
              <a:gd name="connsiteY1" fmla="*/ 98884 h 2933668"/>
              <a:gd name="connsiteX2" fmla="*/ 2063501 w 4502347"/>
              <a:gd name="connsiteY2" fmla="*/ 4291 h 2933668"/>
              <a:gd name="connsiteX3" fmla="*/ 3713625 w 4502347"/>
              <a:gd name="connsiteY3" fmla="*/ 67353 h 2933668"/>
              <a:gd name="connsiteX4" fmla="*/ 4480880 w 4502347"/>
              <a:gd name="connsiteY4" fmla="*/ 498277 h 2933668"/>
              <a:gd name="connsiteX5" fmla="*/ 4218122 w 4502347"/>
              <a:gd name="connsiteY5" fmla="*/ 750526 h 2933668"/>
              <a:gd name="connsiteX6" fmla="*/ 3471887 w 4502347"/>
              <a:gd name="connsiteY6" fmla="*/ 792567 h 2933668"/>
              <a:gd name="connsiteX7" fmla="*/ 2557487 w 4502347"/>
              <a:gd name="connsiteY7" fmla="*/ 1149919 h 2933668"/>
              <a:gd name="connsiteX8" fmla="*/ 2168605 w 4502347"/>
              <a:gd name="connsiteY8" fmla="*/ 2221974 h 2933668"/>
              <a:gd name="connsiteX9" fmla="*/ 1611557 w 4502347"/>
              <a:gd name="connsiteY9" fmla="*/ 2926167 h 2933668"/>
              <a:gd name="connsiteX10" fmla="*/ 1180632 w 4502347"/>
              <a:gd name="connsiteY10" fmla="*/ 2547795 h 2933668"/>
              <a:gd name="connsiteX11" fmla="*/ 1212163 w 4502347"/>
              <a:gd name="connsiteY11" fmla="*/ 1843602 h 2933668"/>
              <a:gd name="connsiteX12" fmla="*/ 1516963 w 4502347"/>
              <a:gd name="connsiteY12" fmla="*/ 1370635 h 2933668"/>
              <a:gd name="connsiteX13" fmla="*/ 1453901 w 4502347"/>
              <a:gd name="connsiteY13" fmla="*/ 834608 h 2933668"/>
              <a:gd name="connsiteX14" fmla="*/ 581542 w 4502347"/>
              <a:gd name="connsiteY14" fmla="*/ 740015 h 2933668"/>
              <a:gd name="connsiteX15" fmla="*/ 3474 w 4502347"/>
              <a:gd name="connsiteY15" fmla="*/ 382663 h 2933668"/>
              <a:gd name="connsiteX0" fmla="*/ 3474 w 4502347"/>
              <a:gd name="connsiteY0" fmla="*/ 462794 h 3013799"/>
              <a:gd name="connsiteX1" fmla="*/ 844301 w 4502347"/>
              <a:gd name="connsiteY1" fmla="*/ 179015 h 3013799"/>
              <a:gd name="connsiteX2" fmla="*/ 2063501 w 4502347"/>
              <a:gd name="connsiteY2" fmla="*/ 339 h 3013799"/>
              <a:gd name="connsiteX3" fmla="*/ 3713625 w 4502347"/>
              <a:gd name="connsiteY3" fmla="*/ 147484 h 3013799"/>
              <a:gd name="connsiteX4" fmla="*/ 4480880 w 4502347"/>
              <a:gd name="connsiteY4" fmla="*/ 578408 h 3013799"/>
              <a:gd name="connsiteX5" fmla="*/ 4218122 w 4502347"/>
              <a:gd name="connsiteY5" fmla="*/ 830657 h 3013799"/>
              <a:gd name="connsiteX6" fmla="*/ 3471887 w 4502347"/>
              <a:gd name="connsiteY6" fmla="*/ 872698 h 3013799"/>
              <a:gd name="connsiteX7" fmla="*/ 2557487 w 4502347"/>
              <a:gd name="connsiteY7" fmla="*/ 1230050 h 3013799"/>
              <a:gd name="connsiteX8" fmla="*/ 2168605 w 4502347"/>
              <a:gd name="connsiteY8" fmla="*/ 2302105 h 3013799"/>
              <a:gd name="connsiteX9" fmla="*/ 1611557 w 4502347"/>
              <a:gd name="connsiteY9" fmla="*/ 3006298 h 3013799"/>
              <a:gd name="connsiteX10" fmla="*/ 1180632 w 4502347"/>
              <a:gd name="connsiteY10" fmla="*/ 2627926 h 3013799"/>
              <a:gd name="connsiteX11" fmla="*/ 1212163 w 4502347"/>
              <a:gd name="connsiteY11" fmla="*/ 1923733 h 3013799"/>
              <a:gd name="connsiteX12" fmla="*/ 1516963 w 4502347"/>
              <a:gd name="connsiteY12" fmla="*/ 1450766 h 3013799"/>
              <a:gd name="connsiteX13" fmla="*/ 1453901 w 4502347"/>
              <a:gd name="connsiteY13" fmla="*/ 914739 h 3013799"/>
              <a:gd name="connsiteX14" fmla="*/ 581542 w 4502347"/>
              <a:gd name="connsiteY14" fmla="*/ 820146 h 3013799"/>
              <a:gd name="connsiteX15" fmla="*/ 3474 w 4502347"/>
              <a:gd name="connsiteY15" fmla="*/ 462794 h 3013799"/>
              <a:gd name="connsiteX0" fmla="*/ 3474 w 4496839"/>
              <a:gd name="connsiteY0" fmla="*/ 467275 h 3018280"/>
              <a:gd name="connsiteX1" fmla="*/ 844301 w 4496839"/>
              <a:gd name="connsiteY1" fmla="*/ 183496 h 3018280"/>
              <a:gd name="connsiteX2" fmla="*/ 2063501 w 4496839"/>
              <a:gd name="connsiteY2" fmla="*/ 4820 h 3018280"/>
              <a:gd name="connsiteX3" fmla="*/ 3808218 w 4496839"/>
              <a:gd name="connsiteY3" fmla="*/ 99413 h 3018280"/>
              <a:gd name="connsiteX4" fmla="*/ 4480880 w 4496839"/>
              <a:gd name="connsiteY4" fmla="*/ 582889 h 3018280"/>
              <a:gd name="connsiteX5" fmla="*/ 4218122 w 4496839"/>
              <a:gd name="connsiteY5" fmla="*/ 835138 h 3018280"/>
              <a:gd name="connsiteX6" fmla="*/ 3471887 w 4496839"/>
              <a:gd name="connsiteY6" fmla="*/ 877179 h 3018280"/>
              <a:gd name="connsiteX7" fmla="*/ 2557487 w 4496839"/>
              <a:gd name="connsiteY7" fmla="*/ 1234531 h 3018280"/>
              <a:gd name="connsiteX8" fmla="*/ 2168605 w 4496839"/>
              <a:gd name="connsiteY8" fmla="*/ 2306586 h 3018280"/>
              <a:gd name="connsiteX9" fmla="*/ 1611557 w 4496839"/>
              <a:gd name="connsiteY9" fmla="*/ 3010779 h 3018280"/>
              <a:gd name="connsiteX10" fmla="*/ 1180632 w 4496839"/>
              <a:gd name="connsiteY10" fmla="*/ 2632407 h 3018280"/>
              <a:gd name="connsiteX11" fmla="*/ 1212163 w 4496839"/>
              <a:gd name="connsiteY11" fmla="*/ 1928214 h 3018280"/>
              <a:gd name="connsiteX12" fmla="*/ 1516963 w 4496839"/>
              <a:gd name="connsiteY12" fmla="*/ 1455247 h 3018280"/>
              <a:gd name="connsiteX13" fmla="*/ 1453901 w 4496839"/>
              <a:gd name="connsiteY13" fmla="*/ 919220 h 3018280"/>
              <a:gd name="connsiteX14" fmla="*/ 581542 w 4496839"/>
              <a:gd name="connsiteY14" fmla="*/ 824627 h 3018280"/>
              <a:gd name="connsiteX15" fmla="*/ 3474 w 4496839"/>
              <a:gd name="connsiteY15" fmla="*/ 467275 h 3018280"/>
              <a:gd name="connsiteX0" fmla="*/ 3474 w 4516723"/>
              <a:gd name="connsiteY0" fmla="*/ 466294 h 3017299"/>
              <a:gd name="connsiteX1" fmla="*/ 844301 w 4516723"/>
              <a:gd name="connsiteY1" fmla="*/ 182515 h 3017299"/>
              <a:gd name="connsiteX2" fmla="*/ 2063501 w 4516723"/>
              <a:gd name="connsiteY2" fmla="*/ 3839 h 3017299"/>
              <a:gd name="connsiteX3" fmla="*/ 3808218 w 4516723"/>
              <a:gd name="connsiteY3" fmla="*/ 98432 h 3017299"/>
              <a:gd name="connsiteX4" fmla="*/ 4501901 w 4516723"/>
              <a:gd name="connsiteY4" fmla="*/ 518846 h 3017299"/>
              <a:gd name="connsiteX5" fmla="*/ 4218122 w 4516723"/>
              <a:gd name="connsiteY5" fmla="*/ 834157 h 3017299"/>
              <a:gd name="connsiteX6" fmla="*/ 3471887 w 4516723"/>
              <a:gd name="connsiteY6" fmla="*/ 876198 h 3017299"/>
              <a:gd name="connsiteX7" fmla="*/ 2557487 w 4516723"/>
              <a:gd name="connsiteY7" fmla="*/ 1233550 h 3017299"/>
              <a:gd name="connsiteX8" fmla="*/ 2168605 w 4516723"/>
              <a:gd name="connsiteY8" fmla="*/ 2305605 h 3017299"/>
              <a:gd name="connsiteX9" fmla="*/ 1611557 w 4516723"/>
              <a:gd name="connsiteY9" fmla="*/ 3009798 h 3017299"/>
              <a:gd name="connsiteX10" fmla="*/ 1180632 w 4516723"/>
              <a:gd name="connsiteY10" fmla="*/ 2631426 h 3017299"/>
              <a:gd name="connsiteX11" fmla="*/ 1212163 w 4516723"/>
              <a:gd name="connsiteY11" fmla="*/ 1927233 h 3017299"/>
              <a:gd name="connsiteX12" fmla="*/ 1516963 w 4516723"/>
              <a:gd name="connsiteY12" fmla="*/ 1454266 h 3017299"/>
              <a:gd name="connsiteX13" fmla="*/ 1453901 w 4516723"/>
              <a:gd name="connsiteY13" fmla="*/ 918239 h 3017299"/>
              <a:gd name="connsiteX14" fmla="*/ 581542 w 4516723"/>
              <a:gd name="connsiteY14" fmla="*/ 823646 h 3017299"/>
              <a:gd name="connsiteX15" fmla="*/ 3474 w 4516723"/>
              <a:gd name="connsiteY15" fmla="*/ 466294 h 3017299"/>
              <a:gd name="connsiteX0" fmla="*/ 3474 w 4507637"/>
              <a:gd name="connsiteY0" fmla="*/ 466294 h 3017299"/>
              <a:gd name="connsiteX1" fmla="*/ 844301 w 4507637"/>
              <a:gd name="connsiteY1" fmla="*/ 182515 h 3017299"/>
              <a:gd name="connsiteX2" fmla="*/ 2063501 w 4507637"/>
              <a:gd name="connsiteY2" fmla="*/ 3839 h 3017299"/>
              <a:gd name="connsiteX3" fmla="*/ 3808218 w 4507637"/>
              <a:gd name="connsiteY3" fmla="*/ 98432 h 3017299"/>
              <a:gd name="connsiteX4" fmla="*/ 4501901 w 4507637"/>
              <a:gd name="connsiteY4" fmla="*/ 518846 h 3017299"/>
              <a:gd name="connsiteX5" fmla="*/ 4102509 w 4507637"/>
              <a:gd name="connsiteY5" fmla="*/ 781606 h 3017299"/>
              <a:gd name="connsiteX6" fmla="*/ 3471887 w 4507637"/>
              <a:gd name="connsiteY6" fmla="*/ 876198 h 3017299"/>
              <a:gd name="connsiteX7" fmla="*/ 2557487 w 4507637"/>
              <a:gd name="connsiteY7" fmla="*/ 1233550 h 3017299"/>
              <a:gd name="connsiteX8" fmla="*/ 2168605 w 4507637"/>
              <a:gd name="connsiteY8" fmla="*/ 2305605 h 3017299"/>
              <a:gd name="connsiteX9" fmla="*/ 1611557 w 4507637"/>
              <a:gd name="connsiteY9" fmla="*/ 3009798 h 3017299"/>
              <a:gd name="connsiteX10" fmla="*/ 1180632 w 4507637"/>
              <a:gd name="connsiteY10" fmla="*/ 2631426 h 3017299"/>
              <a:gd name="connsiteX11" fmla="*/ 1212163 w 4507637"/>
              <a:gd name="connsiteY11" fmla="*/ 1927233 h 3017299"/>
              <a:gd name="connsiteX12" fmla="*/ 1516963 w 4507637"/>
              <a:gd name="connsiteY12" fmla="*/ 1454266 h 3017299"/>
              <a:gd name="connsiteX13" fmla="*/ 1453901 w 4507637"/>
              <a:gd name="connsiteY13" fmla="*/ 918239 h 3017299"/>
              <a:gd name="connsiteX14" fmla="*/ 581542 w 4507637"/>
              <a:gd name="connsiteY14" fmla="*/ 823646 h 3017299"/>
              <a:gd name="connsiteX15" fmla="*/ 3474 w 4507637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57487 w 4508169"/>
              <a:gd name="connsiteY7" fmla="*/ 1233550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89018 w 4508169"/>
              <a:gd name="connsiteY7" fmla="*/ 1380695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4745 w 4509440"/>
              <a:gd name="connsiteY0" fmla="*/ 466294 h 3017299"/>
              <a:gd name="connsiteX1" fmla="*/ 845572 w 4509440"/>
              <a:gd name="connsiteY1" fmla="*/ 182515 h 3017299"/>
              <a:gd name="connsiteX2" fmla="*/ 2064772 w 4509440"/>
              <a:gd name="connsiteY2" fmla="*/ 3839 h 3017299"/>
              <a:gd name="connsiteX3" fmla="*/ 3809489 w 4509440"/>
              <a:gd name="connsiteY3" fmla="*/ 98432 h 3017299"/>
              <a:gd name="connsiteX4" fmla="*/ 4503172 w 4509440"/>
              <a:gd name="connsiteY4" fmla="*/ 518846 h 3017299"/>
              <a:gd name="connsiteX5" fmla="*/ 4103780 w 4509440"/>
              <a:gd name="connsiteY5" fmla="*/ 781606 h 3017299"/>
              <a:gd name="connsiteX6" fmla="*/ 3304992 w 4509440"/>
              <a:gd name="connsiteY6" fmla="*/ 928749 h 3017299"/>
              <a:gd name="connsiteX7" fmla="*/ 2590289 w 4509440"/>
              <a:gd name="connsiteY7" fmla="*/ 1380695 h 3017299"/>
              <a:gd name="connsiteX8" fmla="*/ 2169876 w 4509440"/>
              <a:gd name="connsiteY8" fmla="*/ 2305605 h 3017299"/>
              <a:gd name="connsiteX9" fmla="*/ 1612828 w 4509440"/>
              <a:gd name="connsiteY9" fmla="*/ 3009798 h 3017299"/>
              <a:gd name="connsiteX10" fmla="*/ 1181903 w 4509440"/>
              <a:gd name="connsiteY10" fmla="*/ 2631426 h 3017299"/>
              <a:gd name="connsiteX11" fmla="*/ 1213434 w 4509440"/>
              <a:gd name="connsiteY11" fmla="*/ 1927233 h 3017299"/>
              <a:gd name="connsiteX12" fmla="*/ 1518234 w 4509440"/>
              <a:gd name="connsiteY12" fmla="*/ 1454266 h 3017299"/>
              <a:gd name="connsiteX13" fmla="*/ 1455172 w 4509440"/>
              <a:gd name="connsiteY13" fmla="*/ 918239 h 3017299"/>
              <a:gd name="connsiteX14" fmla="*/ 582813 w 4509440"/>
              <a:gd name="connsiteY14" fmla="*/ 823646 h 3017299"/>
              <a:gd name="connsiteX15" fmla="*/ 4745 w 4509440"/>
              <a:gd name="connsiteY15" fmla="*/ 466294 h 3017299"/>
              <a:gd name="connsiteX0" fmla="*/ 4745 w 4509440"/>
              <a:gd name="connsiteY0" fmla="*/ 466294 h 3017299"/>
              <a:gd name="connsiteX1" fmla="*/ 845572 w 4509440"/>
              <a:gd name="connsiteY1" fmla="*/ 182515 h 3017299"/>
              <a:gd name="connsiteX2" fmla="*/ 2064772 w 4509440"/>
              <a:gd name="connsiteY2" fmla="*/ 3839 h 3017299"/>
              <a:gd name="connsiteX3" fmla="*/ 3809489 w 4509440"/>
              <a:gd name="connsiteY3" fmla="*/ 98432 h 3017299"/>
              <a:gd name="connsiteX4" fmla="*/ 4503172 w 4509440"/>
              <a:gd name="connsiteY4" fmla="*/ 518846 h 3017299"/>
              <a:gd name="connsiteX5" fmla="*/ 4103780 w 4509440"/>
              <a:gd name="connsiteY5" fmla="*/ 781606 h 3017299"/>
              <a:gd name="connsiteX6" fmla="*/ 3304992 w 4509440"/>
              <a:gd name="connsiteY6" fmla="*/ 928749 h 3017299"/>
              <a:gd name="connsiteX7" fmla="*/ 2590289 w 4509440"/>
              <a:gd name="connsiteY7" fmla="*/ 1380695 h 3017299"/>
              <a:gd name="connsiteX8" fmla="*/ 2169876 w 4509440"/>
              <a:gd name="connsiteY8" fmla="*/ 2305605 h 3017299"/>
              <a:gd name="connsiteX9" fmla="*/ 1612828 w 4509440"/>
              <a:gd name="connsiteY9" fmla="*/ 3009798 h 3017299"/>
              <a:gd name="connsiteX10" fmla="*/ 1181903 w 4509440"/>
              <a:gd name="connsiteY10" fmla="*/ 2631426 h 3017299"/>
              <a:gd name="connsiteX11" fmla="*/ 1213434 w 4509440"/>
              <a:gd name="connsiteY11" fmla="*/ 1927233 h 3017299"/>
              <a:gd name="connsiteX12" fmla="*/ 1518234 w 4509440"/>
              <a:gd name="connsiteY12" fmla="*/ 1454266 h 3017299"/>
              <a:gd name="connsiteX13" fmla="*/ 1455172 w 4509440"/>
              <a:gd name="connsiteY13" fmla="*/ 918239 h 3017299"/>
              <a:gd name="connsiteX14" fmla="*/ 582813 w 4509440"/>
              <a:gd name="connsiteY14" fmla="*/ 823646 h 3017299"/>
              <a:gd name="connsiteX15" fmla="*/ 4745 w 4509440"/>
              <a:gd name="connsiteY15" fmla="*/ 466294 h 3017299"/>
              <a:gd name="connsiteX0" fmla="*/ 4745 w 4509440"/>
              <a:gd name="connsiteY0" fmla="*/ 466294 h 3017299"/>
              <a:gd name="connsiteX1" fmla="*/ 845572 w 4509440"/>
              <a:gd name="connsiteY1" fmla="*/ 182515 h 3017299"/>
              <a:gd name="connsiteX2" fmla="*/ 2064772 w 4509440"/>
              <a:gd name="connsiteY2" fmla="*/ 3839 h 3017299"/>
              <a:gd name="connsiteX3" fmla="*/ 3809489 w 4509440"/>
              <a:gd name="connsiteY3" fmla="*/ 98432 h 3017299"/>
              <a:gd name="connsiteX4" fmla="*/ 4503172 w 4509440"/>
              <a:gd name="connsiteY4" fmla="*/ 518846 h 3017299"/>
              <a:gd name="connsiteX5" fmla="*/ 4103780 w 4509440"/>
              <a:gd name="connsiteY5" fmla="*/ 781606 h 3017299"/>
              <a:gd name="connsiteX6" fmla="*/ 3304992 w 4509440"/>
              <a:gd name="connsiteY6" fmla="*/ 928749 h 3017299"/>
              <a:gd name="connsiteX7" fmla="*/ 2590289 w 4509440"/>
              <a:gd name="connsiteY7" fmla="*/ 1380695 h 3017299"/>
              <a:gd name="connsiteX8" fmla="*/ 2169876 w 4509440"/>
              <a:gd name="connsiteY8" fmla="*/ 2305605 h 3017299"/>
              <a:gd name="connsiteX9" fmla="*/ 1612828 w 4509440"/>
              <a:gd name="connsiteY9" fmla="*/ 3009798 h 3017299"/>
              <a:gd name="connsiteX10" fmla="*/ 1181903 w 4509440"/>
              <a:gd name="connsiteY10" fmla="*/ 2631426 h 3017299"/>
              <a:gd name="connsiteX11" fmla="*/ 1213434 w 4509440"/>
              <a:gd name="connsiteY11" fmla="*/ 1927233 h 3017299"/>
              <a:gd name="connsiteX12" fmla="*/ 1518234 w 4509440"/>
              <a:gd name="connsiteY12" fmla="*/ 1454266 h 3017299"/>
              <a:gd name="connsiteX13" fmla="*/ 1455172 w 4509440"/>
              <a:gd name="connsiteY13" fmla="*/ 918239 h 3017299"/>
              <a:gd name="connsiteX14" fmla="*/ 582813 w 4509440"/>
              <a:gd name="connsiteY14" fmla="*/ 823646 h 3017299"/>
              <a:gd name="connsiteX15" fmla="*/ 4745 w 4509440"/>
              <a:gd name="connsiteY15" fmla="*/ 466294 h 3017299"/>
              <a:gd name="connsiteX0" fmla="*/ 4745 w 4523542"/>
              <a:gd name="connsiteY0" fmla="*/ 466294 h 3017299"/>
              <a:gd name="connsiteX1" fmla="*/ 845572 w 4523542"/>
              <a:gd name="connsiteY1" fmla="*/ 182515 h 3017299"/>
              <a:gd name="connsiteX2" fmla="*/ 2064772 w 4523542"/>
              <a:gd name="connsiteY2" fmla="*/ 3839 h 3017299"/>
              <a:gd name="connsiteX3" fmla="*/ 3809489 w 4523542"/>
              <a:gd name="connsiteY3" fmla="*/ 98432 h 3017299"/>
              <a:gd name="connsiteX4" fmla="*/ 4503172 w 4523542"/>
              <a:gd name="connsiteY4" fmla="*/ 518846 h 3017299"/>
              <a:gd name="connsiteX5" fmla="*/ 4103780 w 4523542"/>
              <a:gd name="connsiteY5" fmla="*/ 781606 h 3017299"/>
              <a:gd name="connsiteX6" fmla="*/ 3304992 w 4523542"/>
              <a:gd name="connsiteY6" fmla="*/ 928749 h 3017299"/>
              <a:gd name="connsiteX7" fmla="*/ 2590289 w 4523542"/>
              <a:gd name="connsiteY7" fmla="*/ 1380695 h 3017299"/>
              <a:gd name="connsiteX8" fmla="*/ 2169876 w 4523542"/>
              <a:gd name="connsiteY8" fmla="*/ 2305605 h 3017299"/>
              <a:gd name="connsiteX9" fmla="*/ 1612828 w 4523542"/>
              <a:gd name="connsiteY9" fmla="*/ 3009798 h 3017299"/>
              <a:gd name="connsiteX10" fmla="*/ 1181903 w 4523542"/>
              <a:gd name="connsiteY10" fmla="*/ 2631426 h 3017299"/>
              <a:gd name="connsiteX11" fmla="*/ 1213434 w 4523542"/>
              <a:gd name="connsiteY11" fmla="*/ 1927233 h 3017299"/>
              <a:gd name="connsiteX12" fmla="*/ 1518234 w 4523542"/>
              <a:gd name="connsiteY12" fmla="*/ 1454266 h 3017299"/>
              <a:gd name="connsiteX13" fmla="*/ 1455172 w 4523542"/>
              <a:gd name="connsiteY13" fmla="*/ 918239 h 3017299"/>
              <a:gd name="connsiteX14" fmla="*/ 582813 w 4523542"/>
              <a:gd name="connsiteY14" fmla="*/ 823646 h 3017299"/>
              <a:gd name="connsiteX15" fmla="*/ 4745 w 4523542"/>
              <a:gd name="connsiteY15" fmla="*/ 466294 h 3017299"/>
              <a:gd name="connsiteX0" fmla="*/ 4745 w 4529370"/>
              <a:gd name="connsiteY0" fmla="*/ 466294 h 3017299"/>
              <a:gd name="connsiteX1" fmla="*/ 845572 w 4529370"/>
              <a:gd name="connsiteY1" fmla="*/ 182515 h 3017299"/>
              <a:gd name="connsiteX2" fmla="*/ 2064772 w 4529370"/>
              <a:gd name="connsiteY2" fmla="*/ 3839 h 3017299"/>
              <a:gd name="connsiteX3" fmla="*/ 3809489 w 4529370"/>
              <a:gd name="connsiteY3" fmla="*/ 98432 h 3017299"/>
              <a:gd name="connsiteX4" fmla="*/ 4503172 w 4529370"/>
              <a:gd name="connsiteY4" fmla="*/ 518846 h 3017299"/>
              <a:gd name="connsiteX5" fmla="*/ 4103780 w 4529370"/>
              <a:gd name="connsiteY5" fmla="*/ 781606 h 3017299"/>
              <a:gd name="connsiteX6" fmla="*/ 3304992 w 4529370"/>
              <a:gd name="connsiteY6" fmla="*/ 928749 h 3017299"/>
              <a:gd name="connsiteX7" fmla="*/ 2590289 w 4529370"/>
              <a:gd name="connsiteY7" fmla="*/ 1380695 h 3017299"/>
              <a:gd name="connsiteX8" fmla="*/ 2169876 w 4529370"/>
              <a:gd name="connsiteY8" fmla="*/ 2305605 h 3017299"/>
              <a:gd name="connsiteX9" fmla="*/ 1612828 w 4529370"/>
              <a:gd name="connsiteY9" fmla="*/ 3009798 h 3017299"/>
              <a:gd name="connsiteX10" fmla="*/ 1181903 w 4529370"/>
              <a:gd name="connsiteY10" fmla="*/ 2631426 h 3017299"/>
              <a:gd name="connsiteX11" fmla="*/ 1213434 w 4529370"/>
              <a:gd name="connsiteY11" fmla="*/ 1927233 h 3017299"/>
              <a:gd name="connsiteX12" fmla="*/ 1518234 w 4529370"/>
              <a:gd name="connsiteY12" fmla="*/ 1454266 h 3017299"/>
              <a:gd name="connsiteX13" fmla="*/ 1455172 w 4529370"/>
              <a:gd name="connsiteY13" fmla="*/ 918239 h 3017299"/>
              <a:gd name="connsiteX14" fmla="*/ 582813 w 4529370"/>
              <a:gd name="connsiteY14" fmla="*/ 823646 h 3017299"/>
              <a:gd name="connsiteX15" fmla="*/ 4745 w 4529370"/>
              <a:gd name="connsiteY15" fmla="*/ 466294 h 3017299"/>
              <a:gd name="connsiteX0" fmla="*/ 4745 w 4529370"/>
              <a:gd name="connsiteY0" fmla="*/ 466294 h 3017299"/>
              <a:gd name="connsiteX1" fmla="*/ 845572 w 4529370"/>
              <a:gd name="connsiteY1" fmla="*/ 182515 h 3017299"/>
              <a:gd name="connsiteX2" fmla="*/ 2064772 w 4529370"/>
              <a:gd name="connsiteY2" fmla="*/ 3839 h 3017299"/>
              <a:gd name="connsiteX3" fmla="*/ 3809489 w 4529370"/>
              <a:gd name="connsiteY3" fmla="*/ 98432 h 3017299"/>
              <a:gd name="connsiteX4" fmla="*/ 4503172 w 4529370"/>
              <a:gd name="connsiteY4" fmla="*/ 518846 h 3017299"/>
              <a:gd name="connsiteX5" fmla="*/ 4103780 w 4529370"/>
              <a:gd name="connsiteY5" fmla="*/ 781606 h 3017299"/>
              <a:gd name="connsiteX6" fmla="*/ 3304992 w 4529370"/>
              <a:gd name="connsiteY6" fmla="*/ 928749 h 3017299"/>
              <a:gd name="connsiteX7" fmla="*/ 2590289 w 4529370"/>
              <a:gd name="connsiteY7" fmla="*/ 1380695 h 3017299"/>
              <a:gd name="connsiteX8" fmla="*/ 2169876 w 4529370"/>
              <a:gd name="connsiteY8" fmla="*/ 2305605 h 3017299"/>
              <a:gd name="connsiteX9" fmla="*/ 1612828 w 4529370"/>
              <a:gd name="connsiteY9" fmla="*/ 3009798 h 3017299"/>
              <a:gd name="connsiteX10" fmla="*/ 1181903 w 4529370"/>
              <a:gd name="connsiteY10" fmla="*/ 2631426 h 3017299"/>
              <a:gd name="connsiteX11" fmla="*/ 1213434 w 4529370"/>
              <a:gd name="connsiteY11" fmla="*/ 1927233 h 3017299"/>
              <a:gd name="connsiteX12" fmla="*/ 1518234 w 4529370"/>
              <a:gd name="connsiteY12" fmla="*/ 1454266 h 3017299"/>
              <a:gd name="connsiteX13" fmla="*/ 1455172 w 4529370"/>
              <a:gd name="connsiteY13" fmla="*/ 918239 h 3017299"/>
              <a:gd name="connsiteX14" fmla="*/ 582813 w 4529370"/>
              <a:gd name="connsiteY14" fmla="*/ 823646 h 3017299"/>
              <a:gd name="connsiteX15" fmla="*/ 4745 w 4529370"/>
              <a:gd name="connsiteY15" fmla="*/ 466294 h 3017299"/>
              <a:gd name="connsiteX0" fmla="*/ 4745 w 4529370"/>
              <a:gd name="connsiteY0" fmla="*/ 466294 h 3025585"/>
              <a:gd name="connsiteX1" fmla="*/ 845572 w 4529370"/>
              <a:gd name="connsiteY1" fmla="*/ 182515 h 3025585"/>
              <a:gd name="connsiteX2" fmla="*/ 2064772 w 4529370"/>
              <a:gd name="connsiteY2" fmla="*/ 3839 h 3025585"/>
              <a:gd name="connsiteX3" fmla="*/ 3809489 w 4529370"/>
              <a:gd name="connsiteY3" fmla="*/ 98432 h 3025585"/>
              <a:gd name="connsiteX4" fmla="*/ 4503172 w 4529370"/>
              <a:gd name="connsiteY4" fmla="*/ 518846 h 3025585"/>
              <a:gd name="connsiteX5" fmla="*/ 4103780 w 4529370"/>
              <a:gd name="connsiteY5" fmla="*/ 781606 h 3025585"/>
              <a:gd name="connsiteX6" fmla="*/ 3304992 w 4529370"/>
              <a:gd name="connsiteY6" fmla="*/ 928749 h 3025585"/>
              <a:gd name="connsiteX7" fmla="*/ 2590289 w 4529370"/>
              <a:gd name="connsiteY7" fmla="*/ 1380695 h 3025585"/>
              <a:gd name="connsiteX8" fmla="*/ 2169876 w 4529370"/>
              <a:gd name="connsiteY8" fmla="*/ 2305605 h 3025585"/>
              <a:gd name="connsiteX9" fmla="*/ 1612828 w 4529370"/>
              <a:gd name="connsiteY9" fmla="*/ 3009798 h 3025585"/>
              <a:gd name="connsiteX10" fmla="*/ 1181903 w 4529370"/>
              <a:gd name="connsiteY10" fmla="*/ 2631426 h 3025585"/>
              <a:gd name="connsiteX11" fmla="*/ 1213434 w 4529370"/>
              <a:gd name="connsiteY11" fmla="*/ 1927233 h 3025585"/>
              <a:gd name="connsiteX12" fmla="*/ 1518234 w 4529370"/>
              <a:gd name="connsiteY12" fmla="*/ 1454266 h 3025585"/>
              <a:gd name="connsiteX13" fmla="*/ 1455172 w 4529370"/>
              <a:gd name="connsiteY13" fmla="*/ 918239 h 3025585"/>
              <a:gd name="connsiteX14" fmla="*/ 582813 w 4529370"/>
              <a:gd name="connsiteY14" fmla="*/ 823646 h 3025585"/>
              <a:gd name="connsiteX15" fmla="*/ 4745 w 4529370"/>
              <a:gd name="connsiteY15" fmla="*/ 466294 h 3025585"/>
              <a:gd name="connsiteX0" fmla="*/ 4745 w 4529370"/>
              <a:gd name="connsiteY0" fmla="*/ 466294 h 3029973"/>
              <a:gd name="connsiteX1" fmla="*/ 845572 w 4529370"/>
              <a:gd name="connsiteY1" fmla="*/ 182515 h 3029973"/>
              <a:gd name="connsiteX2" fmla="*/ 2064772 w 4529370"/>
              <a:gd name="connsiteY2" fmla="*/ 3839 h 3029973"/>
              <a:gd name="connsiteX3" fmla="*/ 3809489 w 4529370"/>
              <a:gd name="connsiteY3" fmla="*/ 98432 h 3029973"/>
              <a:gd name="connsiteX4" fmla="*/ 4503172 w 4529370"/>
              <a:gd name="connsiteY4" fmla="*/ 518846 h 3029973"/>
              <a:gd name="connsiteX5" fmla="*/ 4103780 w 4529370"/>
              <a:gd name="connsiteY5" fmla="*/ 781606 h 3029973"/>
              <a:gd name="connsiteX6" fmla="*/ 3304992 w 4529370"/>
              <a:gd name="connsiteY6" fmla="*/ 928749 h 3029973"/>
              <a:gd name="connsiteX7" fmla="*/ 2590289 w 4529370"/>
              <a:gd name="connsiteY7" fmla="*/ 1380695 h 3029973"/>
              <a:gd name="connsiteX8" fmla="*/ 2169876 w 4529370"/>
              <a:gd name="connsiteY8" fmla="*/ 2305605 h 3029973"/>
              <a:gd name="connsiteX9" fmla="*/ 1612828 w 4529370"/>
              <a:gd name="connsiteY9" fmla="*/ 3009798 h 3029973"/>
              <a:gd name="connsiteX10" fmla="*/ 1181903 w 4529370"/>
              <a:gd name="connsiteY10" fmla="*/ 2631426 h 3029973"/>
              <a:gd name="connsiteX11" fmla="*/ 1213434 w 4529370"/>
              <a:gd name="connsiteY11" fmla="*/ 1927233 h 3029973"/>
              <a:gd name="connsiteX12" fmla="*/ 1518234 w 4529370"/>
              <a:gd name="connsiteY12" fmla="*/ 1454266 h 3029973"/>
              <a:gd name="connsiteX13" fmla="*/ 1455172 w 4529370"/>
              <a:gd name="connsiteY13" fmla="*/ 918239 h 3029973"/>
              <a:gd name="connsiteX14" fmla="*/ 582813 w 4529370"/>
              <a:gd name="connsiteY14" fmla="*/ 823646 h 3029973"/>
              <a:gd name="connsiteX15" fmla="*/ 4745 w 4529370"/>
              <a:gd name="connsiteY15" fmla="*/ 466294 h 3029973"/>
              <a:gd name="connsiteX0" fmla="*/ 4745 w 4529370"/>
              <a:gd name="connsiteY0" fmla="*/ 466294 h 3029973"/>
              <a:gd name="connsiteX1" fmla="*/ 845572 w 4529370"/>
              <a:gd name="connsiteY1" fmla="*/ 182515 h 3029973"/>
              <a:gd name="connsiteX2" fmla="*/ 2064772 w 4529370"/>
              <a:gd name="connsiteY2" fmla="*/ 3839 h 3029973"/>
              <a:gd name="connsiteX3" fmla="*/ 3809489 w 4529370"/>
              <a:gd name="connsiteY3" fmla="*/ 98432 h 3029973"/>
              <a:gd name="connsiteX4" fmla="*/ 4503172 w 4529370"/>
              <a:gd name="connsiteY4" fmla="*/ 518846 h 3029973"/>
              <a:gd name="connsiteX5" fmla="*/ 4103780 w 4529370"/>
              <a:gd name="connsiteY5" fmla="*/ 781606 h 3029973"/>
              <a:gd name="connsiteX6" fmla="*/ 3304992 w 4529370"/>
              <a:gd name="connsiteY6" fmla="*/ 928749 h 3029973"/>
              <a:gd name="connsiteX7" fmla="*/ 2590289 w 4529370"/>
              <a:gd name="connsiteY7" fmla="*/ 1380695 h 3029973"/>
              <a:gd name="connsiteX8" fmla="*/ 2169876 w 4529370"/>
              <a:gd name="connsiteY8" fmla="*/ 2305605 h 3029973"/>
              <a:gd name="connsiteX9" fmla="*/ 1612828 w 4529370"/>
              <a:gd name="connsiteY9" fmla="*/ 3009798 h 3029973"/>
              <a:gd name="connsiteX10" fmla="*/ 1181903 w 4529370"/>
              <a:gd name="connsiteY10" fmla="*/ 2631426 h 3029973"/>
              <a:gd name="connsiteX11" fmla="*/ 1213434 w 4529370"/>
              <a:gd name="connsiteY11" fmla="*/ 1927233 h 3029973"/>
              <a:gd name="connsiteX12" fmla="*/ 1518234 w 4529370"/>
              <a:gd name="connsiteY12" fmla="*/ 1380694 h 3029973"/>
              <a:gd name="connsiteX13" fmla="*/ 1455172 w 4529370"/>
              <a:gd name="connsiteY13" fmla="*/ 918239 h 3029973"/>
              <a:gd name="connsiteX14" fmla="*/ 582813 w 4529370"/>
              <a:gd name="connsiteY14" fmla="*/ 823646 h 3029973"/>
              <a:gd name="connsiteX15" fmla="*/ 4745 w 4529370"/>
              <a:gd name="connsiteY15" fmla="*/ 466294 h 302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29370" h="3029973">
                <a:moveTo>
                  <a:pt x="4745" y="466294"/>
                </a:moveTo>
                <a:cubicBezTo>
                  <a:pt x="48538" y="359439"/>
                  <a:pt x="334068" y="280612"/>
                  <a:pt x="845572" y="182515"/>
                </a:cubicBezTo>
                <a:cubicBezTo>
                  <a:pt x="1357076" y="84418"/>
                  <a:pt x="1707421" y="17853"/>
                  <a:pt x="2064772" y="3839"/>
                </a:cubicBezTo>
                <a:cubicBezTo>
                  <a:pt x="2422123" y="-10175"/>
                  <a:pt x="3403089" y="12598"/>
                  <a:pt x="3809489" y="98432"/>
                </a:cubicBezTo>
                <a:cubicBezTo>
                  <a:pt x="4215889" y="184267"/>
                  <a:pt x="4401571" y="320901"/>
                  <a:pt x="4503172" y="518846"/>
                </a:cubicBezTo>
                <a:cubicBezTo>
                  <a:pt x="4604773" y="716791"/>
                  <a:pt x="4398070" y="692268"/>
                  <a:pt x="4103780" y="781606"/>
                </a:cubicBezTo>
                <a:cubicBezTo>
                  <a:pt x="3809490" y="870944"/>
                  <a:pt x="3557240" y="828901"/>
                  <a:pt x="3304992" y="928749"/>
                </a:cubicBezTo>
                <a:cubicBezTo>
                  <a:pt x="3052744" y="1028597"/>
                  <a:pt x="2779475" y="1151219"/>
                  <a:pt x="2590289" y="1380695"/>
                </a:cubicBezTo>
                <a:cubicBezTo>
                  <a:pt x="2401103" y="1610171"/>
                  <a:pt x="2343297" y="1960515"/>
                  <a:pt x="2169876" y="2305605"/>
                </a:cubicBezTo>
                <a:cubicBezTo>
                  <a:pt x="1996455" y="2650695"/>
                  <a:pt x="1851063" y="2923964"/>
                  <a:pt x="1612828" y="3009798"/>
                </a:cubicBezTo>
                <a:cubicBezTo>
                  <a:pt x="1374593" y="3095632"/>
                  <a:pt x="1269490" y="2895935"/>
                  <a:pt x="1181903" y="2631426"/>
                </a:cubicBezTo>
                <a:cubicBezTo>
                  <a:pt x="1094316" y="2366917"/>
                  <a:pt x="1157379" y="2135688"/>
                  <a:pt x="1213434" y="1927233"/>
                </a:cubicBezTo>
                <a:cubicBezTo>
                  <a:pt x="1269489" y="1718778"/>
                  <a:pt x="1477944" y="1548860"/>
                  <a:pt x="1518234" y="1380694"/>
                </a:cubicBezTo>
                <a:cubicBezTo>
                  <a:pt x="1558524" y="1212528"/>
                  <a:pt x="1612827" y="1009329"/>
                  <a:pt x="1455172" y="918239"/>
                </a:cubicBezTo>
                <a:cubicBezTo>
                  <a:pt x="1297517" y="827149"/>
                  <a:pt x="940165" y="898970"/>
                  <a:pt x="582813" y="823646"/>
                </a:cubicBezTo>
                <a:cubicBezTo>
                  <a:pt x="225461" y="748322"/>
                  <a:pt x="-39048" y="573149"/>
                  <a:pt x="4745" y="466294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D61DC22-524C-FC4E-8170-6C17FB0B2610}"/>
              </a:ext>
            </a:extLst>
          </p:cNvPr>
          <p:cNvSpPr/>
          <p:nvPr/>
        </p:nvSpPr>
        <p:spPr>
          <a:xfrm>
            <a:off x="3973239" y="2703167"/>
            <a:ext cx="3034711" cy="2679249"/>
          </a:xfrm>
          <a:custGeom>
            <a:avLst/>
            <a:gdLst>
              <a:gd name="connsiteX0" fmla="*/ 3793 w 4460625"/>
              <a:gd name="connsiteY0" fmla="*/ 246029 h 2994247"/>
              <a:gd name="connsiteX1" fmla="*/ 802579 w 4460625"/>
              <a:gd name="connsiteY1" fmla="*/ 98884 h 2994247"/>
              <a:gd name="connsiteX2" fmla="*/ 2021779 w 4460625"/>
              <a:gd name="connsiteY2" fmla="*/ 4291 h 2994247"/>
              <a:gd name="connsiteX3" fmla="*/ 3671903 w 4460625"/>
              <a:gd name="connsiteY3" fmla="*/ 67353 h 2994247"/>
              <a:gd name="connsiteX4" fmla="*/ 4439158 w 4460625"/>
              <a:gd name="connsiteY4" fmla="*/ 498277 h 2994247"/>
              <a:gd name="connsiteX5" fmla="*/ 4176400 w 4460625"/>
              <a:gd name="connsiteY5" fmla="*/ 750526 h 2994247"/>
              <a:gd name="connsiteX6" fmla="*/ 3430165 w 4460625"/>
              <a:gd name="connsiteY6" fmla="*/ 792567 h 2994247"/>
              <a:gd name="connsiteX7" fmla="*/ 2515765 w 4460625"/>
              <a:gd name="connsiteY7" fmla="*/ 1149919 h 2994247"/>
              <a:gd name="connsiteX8" fmla="*/ 1895655 w 4460625"/>
              <a:gd name="connsiteY8" fmla="*/ 2264015 h 2994247"/>
              <a:gd name="connsiteX9" fmla="*/ 1716979 w 4460625"/>
              <a:gd name="connsiteY9" fmla="*/ 2989229 h 2994247"/>
              <a:gd name="connsiteX10" fmla="*/ 1138910 w 4460625"/>
              <a:gd name="connsiteY10" fmla="*/ 2547795 h 2994247"/>
              <a:gd name="connsiteX11" fmla="*/ 1170441 w 4460625"/>
              <a:gd name="connsiteY11" fmla="*/ 1843602 h 2994247"/>
              <a:gd name="connsiteX12" fmla="*/ 1485752 w 4460625"/>
              <a:gd name="connsiteY12" fmla="*/ 1286553 h 2994247"/>
              <a:gd name="connsiteX13" fmla="*/ 1412179 w 4460625"/>
              <a:gd name="connsiteY13" fmla="*/ 834608 h 2994247"/>
              <a:gd name="connsiteX14" fmla="*/ 539820 w 4460625"/>
              <a:gd name="connsiteY14" fmla="*/ 740015 h 2994247"/>
              <a:gd name="connsiteX15" fmla="*/ 3793 w 4460625"/>
              <a:gd name="connsiteY15" fmla="*/ 246029 h 2994247"/>
              <a:gd name="connsiteX0" fmla="*/ 3793 w 4460625"/>
              <a:gd name="connsiteY0" fmla="*/ 246029 h 2995609"/>
              <a:gd name="connsiteX1" fmla="*/ 802579 w 4460625"/>
              <a:gd name="connsiteY1" fmla="*/ 98884 h 2995609"/>
              <a:gd name="connsiteX2" fmla="*/ 2021779 w 4460625"/>
              <a:gd name="connsiteY2" fmla="*/ 4291 h 2995609"/>
              <a:gd name="connsiteX3" fmla="*/ 3671903 w 4460625"/>
              <a:gd name="connsiteY3" fmla="*/ 67353 h 2995609"/>
              <a:gd name="connsiteX4" fmla="*/ 4439158 w 4460625"/>
              <a:gd name="connsiteY4" fmla="*/ 498277 h 2995609"/>
              <a:gd name="connsiteX5" fmla="*/ 4176400 w 4460625"/>
              <a:gd name="connsiteY5" fmla="*/ 750526 h 2995609"/>
              <a:gd name="connsiteX6" fmla="*/ 3430165 w 4460625"/>
              <a:gd name="connsiteY6" fmla="*/ 792567 h 2995609"/>
              <a:gd name="connsiteX7" fmla="*/ 2515765 w 4460625"/>
              <a:gd name="connsiteY7" fmla="*/ 1149919 h 2995609"/>
              <a:gd name="connsiteX8" fmla="*/ 2126883 w 4460625"/>
              <a:gd name="connsiteY8" fmla="*/ 2221974 h 2995609"/>
              <a:gd name="connsiteX9" fmla="*/ 1716979 w 4460625"/>
              <a:gd name="connsiteY9" fmla="*/ 2989229 h 2995609"/>
              <a:gd name="connsiteX10" fmla="*/ 1138910 w 4460625"/>
              <a:gd name="connsiteY10" fmla="*/ 2547795 h 2995609"/>
              <a:gd name="connsiteX11" fmla="*/ 1170441 w 4460625"/>
              <a:gd name="connsiteY11" fmla="*/ 1843602 h 2995609"/>
              <a:gd name="connsiteX12" fmla="*/ 1485752 w 4460625"/>
              <a:gd name="connsiteY12" fmla="*/ 1286553 h 2995609"/>
              <a:gd name="connsiteX13" fmla="*/ 1412179 w 4460625"/>
              <a:gd name="connsiteY13" fmla="*/ 834608 h 2995609"/>
              <a:gd name="connsiteX14" fmla="*/ 539820 w 4460625"/>
              <a:gd name="connsiteY14" fmla="*/ 740015 h 2995609"/>
              <a:gd name="connsiteX15" fmla="*/ 3793 w 4460625"/>
              <a:gd name="connsiteY15" fmla="*/ 246029 h 2995609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85752 w 4460625"/>
              <a:gd name="connsiteY12" fmla="*/ 1286553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75241 w 4460625"/>
              <a:gd name="connsiteY12" fmla="*/ 1370635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474 w 4502347"/>
              <a:gd name="connsiteY0" fmla="*/ 382663 h 2933668"/>
              <a:gd name="connsiteX1" fmla="*/ 844301 w 4502347"/>
              <a:gd name="connsiteY1" fmla="*/ 98884 h 2933668"/>
              <a:gd name="connsiteX2" fmla="*/ 2063501 w 4502347"/>
              <a:gd name="connsiteY2" fmla="*/ 4291 h 2933668"/>
              <a:gd name="connsiteX3" fmla="*/ 3713625 w 4502347"/>
              <a:gd name="connsiteY3" fmla="*/ 67353 h 2933668"/>
              <a:gd name="connsiteX4" fmla="*/ 4480880 w 4502347"/>
              <a:gd name="connsiteY4" fmla="*/ 498277 h 2933668"/>
              <a:gd name="connsiteX5" fmla="*/ 4218122 w 4502347"/>
              <a:gd name="connsiteY5" fmla="*/ 750526 h 2933668"/>
              <a:gd name="connsiteX6" fmla="*/ 3471887 w 4502347"/>
              <a:gd name="connsiteY6" fmla="*/ 792567 h 2933668"/>
              <a:gd name="connsiteX7" fmla="*/ 2557487 w 4502347"/>
              <a:gd name="connsiteY7" fmla="*/ 1149919 h 2933668"/>
              <a:gd name="connsiteX8" fmla="*/ 2168605 w 4502347"/>
              <a:gd name="connsiteY8" fmla="*/ 2221974 h 2933668"/>
              <a:gd name="connsiteX9" fmla="*/ 1611557 w 4502347"/>
              <a:gd name="connsiteY9" fmla="*/ 2926167 h 2933668"/>
              <a:gd name="connsiteX10" fmla="*/ 1180632 w 4502347"/>
              <a:gd name="connsiteY10" fmla="*/ 2547795 h 2933668"/>
              <a:gd name="connsiteX11" fmla="*/ 1212163 w 4502347"/>
              <a:gd name="connsiteY11" fmla="*/ 1843602 h 2933668"/>
              <a:gd name="connsiteX12" fmla="*/ 1516963 w 4502347"/>
              <a:gd name="connsiteY12" fmla="*/ 1370635 h 2933668"/>
              <a:gd name="connsiteX13" fmla="*/ 1453901 w 4502347"/>
              <a:gd name="connsiteY13" fmla="*/ 834608 h 2933668"/>
              <a:gd name="connsiteX14" fmla="*/ 581542 w 4502347"/>
              <a:gd name="connsiteY14" fmla="*/ 740015 h 2933668"/>
              <a:gd name="connsiteX15" fmla="*/ 3474 w 4502347"/>
              <a:gd name="connsiteY15" fmla="*/ 382663 h 2933668"/>
              <a:gd name="connsiteX0" fmla="*/ 3474 w 4502347"/>
              <a:gd name="connsiteY0" fmla="*/ 462794 h 3013799"/>
              <a:gd name="connsiteX1" fmla="*/ 844301 w 4502347"/>
              <a:gd name="connsiteY1" fmla="*/ 179015 h 3013799"/>
              <a:gd name="connsiteX2" fmla="*/ 2063501 w 4502347"/>
              <a:gd name="connsiteY2" fmla="*/ 339 h 3013799"/>
              <a:gd name="connsiteX3" fmla="*/ 3713625 w 4502347"/>
              <a:gd name="connsiteY3" fmla="*/ 147484 h 3013799"/>
              <a:gd name="connsiteX4" fmla="*/ 4480880 w 4502347"/>
              <a:gd name="connsiteY4" fmla="*/ 578408 h 3013799"/>
              <a:gd name="connsiteX5" fmla="*/ 4218122 w 4502347"/>
              <a:gd name="connsiteY5" fmla="*/ 830657 h 3013799"/>
              <a:gd name="connsiteX6" fmla="*/ 3471887 w 4502347"/>
              <a:gd name="connsiteY6" fmla="*/ 872698 h 3013799"/>
              <a:gd name="connsiteX7" fmla="*/ 2557487 w 4502347"/>
              <a:gd name="connsiteY7" fmla="*/ 1230050 h 3013799"/>
              <a:gd name="connsiteX8" fmla="*/ 2168605 w 4502347"/>
              <a:gd name="connsiteY8" fmla="*/ 2302105 h 3013799"/>
              <a:gd name="connsiteX9" fmla="*/ 1611557 w 4502347"/>
              <a:gd name="connsiteY9" fmla="*/ 3006298 h 3013799"/>
              <a:gd name="connsiteX10" fmla="*/ 1180632 w 4502347"/>
              <a:gd name="connsiteY10" fmla="*/ 2627926 h 3013799"/>
              <a:gd name="connsiteX11" fmla="*/ 1212163 w 4502347"/>
              <a:gd name="connsiteY11" fmla="*/ 1923733 h 3013799"/>
              <a:gd name="connsiteX12" fmla="*/ 1516963 w 4502347"/>
              <a:gd name="connsiteY12" fmla="*/ 1450766 h 3013799"/>
              <a:gd name="connsiteX13" fmla="*/ 1453901 w 4502347"/>
              <a:gd name="connsiteY13" fmla="*/ 914739 h 3013799"/>
              <a:gd name="connsiteX14" fmla="*/ 581542 w 4502347"/>
              <a:gd name="connsiteY14" fmla="*/ 820146 h 3013799"/>
              <a:gd name="connsiteX15" fmla="*/ 3474 w 4502347"/>
              <a:gd name="connsiteY15" fmla="*/ 462794 h 3013799"/>
              <a:gd name="connsiteX0" fmla="*/ 3474 w 4496839"/>
              <a:gd name="connsiteY0" fmla="*/ 467275 h 3018280"/>
              <a:gd name="connsiteX1" fmla="*/ 844301 w 4496839"/>
              <a:gd name="connsiteY1" fmla="*/ 183496 h 3018280"/>
              <a:gd name="connsiteX2" fmla="*/ 2063501 w 4496839"/>
              <a:gd name="connsiteY2" fmla="*/ 4820 h 3018280"/>
              <a:gd name="connsiteX3" fmla="*/ 3808218 w 4496839"/>
              <a:gd name="connsiteY3" fmla="*/ 99413 h 3018280"/>
              <a:gd name="connsiteX4" fmla="*/ 4480880 w 4496839"/>
              <a:gd name="connsiteY4" fmla="*/ 582889 h 3018280"/>
              <a:gd name="connsiteX5" fmla="*/ 4218122 w 4496839"/>
              <a:gd name="connsiteY5" fmla="*/ 835138 h 3018280"/>
              <a:gd name="connsiteX6" fmla="*/ 3471887 w 4496839"/>
              <a:gd name="connsiteY6" fmla="*/ 877179 h 3018280"/>
              <a:gd name="connsiteX7" fmla="*/ 2557487 w 4496839"/>
              <a:gd name="connsiteY7" fmla="*/ 1234531 h 3018280"/>
              <a:gd name="connsiteX8" fmla="*/ 2168605 w 4496839"/>
              <a:gd name="connsiteY8" fmla="*/ 2306586 h 3018280"/>
              <a:gd name="connsiteX9" fmla="*/ 1611557 w 4496839"/>
              <a:gd name="connsiteY9" fmla="*/ 3010779 h 3018280"/>
              <a:gd name="connsiteX10" fmla="*/ 1180632 w 4496839"/>
              <a:gd name="connsiteY10" fmla="*/ 2632407 h 3018280"/>
              <a:gd name="connsiteX11" fmla="*/ 1212163 w 4496839"/>
              <a:gd name="connsiteY11" fmla="*/ 1928214 h 3018280"/>
              <a:gd name="connsiteX12" fmla="*/ 1516963 w 4496839"/>
              <a:gd name="connsiteY12" fmla="*/ 1455247 h 3018280"/>
              <a:gd name="connsiteX13" fmla="*/ 1453901 w 4496839"/>
              <a:gd name="connsiteY13" fmla="*/ 919220 h 3018280"/>
              <a:gd name="connsiteX14" fmla="*/ 581542 w 4496839"/>
              <a:gd name="connsiteY14" fmla="*/ 824627 h 3018280"/>
              <a:gd name="connsiteX15" fmla="*/ 3474 w 4496839"/>
              <a:gd name="connsiteY15" fmla="*/ 467275 h 3018280"/>
              <a:gd name="connsiteX0" fmla="*/ 3474 w 4516723"/>
              <a:gd name="connsiteY0" fmla="*/ 466294 h 3017299"/>
              <a:gd name="connsiteX1" fmla="*/ 844301 w 4516723"/>
              <a:gd name="connsiteY1" fmla="*/ 182515 h 3017299"/>
              <a:gd name="connsiteX2" fmla="*/ 2063501 w 4516723"/>
              <a:gd name="connsiteY2" fmla="*/ 3839 h 3017299"/>
              <a:gd name="connsiteX3" fmla="*/ 3808218 w 4516723"/>
              <a:gd name="connsiteY3" fmla="*/ 98432 h 3017299"/>
              <a:gd name="connsiteX4" fmla="*/ 4501901 w 4516723"/>
              <a:gd name="connsiteY4" fmla="*/ 518846 h 3017299"/>
              <a:gd name="connsiteX5" fmla="*/ 4218122 w 4516723"/>
              <a:gd name="connsiteY5" fmla="*/ 834157 h 3017299"/>
              <a:gd name="connsiteX6" fmla="*/ 3471887 w 4516723"/>
              <a:gd name="connsiteY6" fmla="*/ 876198 h 3017299"/>
              <a:gd name="connsiteX7" fmla="*/ 2557487 w 4516723"/>
              <a:gd name="connsiteY7" fmla="*/ 1233550 h 3017299"/>
              <a:gd name="connsiteX8" fmla="*/ 2168605 w 4516723"/>
              <a:gd name="connsiteY8" fmla="*/ 2305605 h 3017299"/>
              <a:gd name="connsiteX9" fmla="*/ 1611557 w 4516723"/>
              <a:gd name="connsiteY9" fmla="*/ 3009798 h 3017299"/>
              <a:gd name="connsiteX10" fmla="*/ 1180632 w 4516723"/>
              <a:gd name="connsiteY10" fmla="*/ 2631426 h 3017299"/>
              <a:gd name="connsiteX11" fmla="*/ 1212163 w 4516723"/>
              <a:gd name="connsiteY11" fmla="*/ 1927233 h 3017299"/>
              <a:gd name="connsiteX12" fmla="*/ 1516963 w 4516723"/>
              <a:gd name="connsiteY12" fmla="*/ 1454266 h 3017299"/>
              <a:gd name="connsiteX13" fmla="*/ 1453901 w 4516723"/>
              <a:gd name="connsiteY13" fmla="*/ 918239 h 3017299"/>
              <a:gd name="connsiteX14" fmla="*/ 581542 w 4516723"/>
              <a:gd name="connsiteY14" fmla="*/ 823646 h 3017299"/>
              <a:gd name="connsiteX15" fmla="*/ 3474 w 4516723"/>
              <a:gd name="connsiteY15" fmla="*/ 466294 h 3017299"/>
              <a:gd name="connsiteX0" fmla="*/ 3474 w 4507637"/>
              <a:gd name="connsiteY0" fmla="*/ 466294 h 3017299"/>
              <a:gd name="connsiteX1" fmla="*/ 844301 w 4507637"/>
              <a:gd name="connsiteY1" fmla="*/ 182515 h 3017299"/>
              <a:gd name="connsiteX2" fmla="*/ 2063501 w 4507637"/>
              <a:gd name="connsiteY2" fmla="*/ 3839 h 3017299"/>
              <a:gd name="connsiteX3" fmla="*/ 3808218 w 4507637"/>
              <a:gd name="connsiteY3" fmla="*/ 98432 h 3017299"/>
              <a:gd name="connsiteX4" fmla="*/ 4501901 w 4507637"/>
              <a:gd name="connsiteY4" fmla="*/ 518846 h 3017299"/>
              <a:gd name="connsiteX5" fmla="*/ 4102509 w 4507637"/>
              <a:gd name="connsiteY5" fmla="*/ 781606 h 3017299"/>
              <a:gd name="connsiteX6" fmla="*/ 3471887 w 4507637"/>
              <a:gd name="connsiteY6" fmla="*/ 876198 h 3017299"/>
              <a:gd name="connsiteX7" fmla="*/ 2557487 w 4507637"/>
              <a:gd name="connsiteY7" fmla="*/ 1233550 h 3017299"/>
              <a:gd name="connsiteX8" fmla="*/ 2168605 w 4507637"/>
              <a:gd name="connsiteY8" fmla="*/ 2305605 h 3017299"/>
              <a:gd name="connsiteX9" fmla="*/ 1611557 w 4507637"/>
              <a:gd name="connsiteY9" fmla="*/ 3009798 h 3017299"/>
              <a:gd name="connsiteX10" fmla="*/ 1180632 w 4507637"/>
              <a:gd name="connsiteY10" fmla="*/ 2631426 h 3017299"/>
              <a:gd name="connsiteX11" fmla="*/ 1212163 w 4507637"/>
              <a:gd name="connsiteY11" fmla="*/ 1927233 h 3017299"/>
              <a:gd name="connsiteX12" fmla="*/ 1516963 w 4507637"/>
              <a:gd name="connsiteY12" fmla="*/ 1454266 h 3017299"/>
              <a:gd name="connsiteX13" fmla="*/ 1453901 w 4507637"/>
              <a:gd name="connsiteY13" fmla="*/ 918239 h 3017299"/>
              <a:gd name="connsiteX14" fmla="*/ 581542 w 4507637"/>
              <a:gd name="connsiteY14" fmla="*/ 823646 h 3017299"/>
              <a:gd name="connsiteX15" fmla="*/ 3474 w 4507637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57487 w 4508169"/>
              <a:gd name="connsiteY7" fmla="*/ 1233550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89018 w 4508169"/>
              <a:gd name="connsiteY7" fmla="*/ 1380695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3474 w 4508169"/>
              <a:gd name="connsiteY0" fmla="*/ 466294 h 4649416"/>
              <a:gd name="connsiteX1" fmla="*/ 844301 w 4508169"/>
              <a:gd name="connsiteY1" fmla="*/ 182515 h 4649416"/>
              <a:gd name="connsiteX2" fmla="*/ 2063501 w 4508169"/>
              <a:gd name="connsiteY2" fmla="*/ 3839 h 4649416"/>
              <a:gd name="connsiteX3" fmla="*/ 3808218 w 4508169"/>
              <a:gd name="connsiteY3" fmla="*/ 98432 h 4649416"/>
              <a:gd name="connsiteX4" fmla="*/ 4501901 w 4508169"/>
              <a:gd name="connsiteY4" fmla="*/ 518846 h 4649416"/>
              <a:gd name="connsiteX5" fmla="*/ 4102509 w 4508169"/>
              <a:gd name="connsiteY5" fmla="*/ 781606 h 4649416"/>
              <a:gd name="connsiteX6" fmla="*/ 3303721 w 4508169"/>
              <a:gd name="connsiteY6" fmla="*/ 928749 h 4649416"/>
              <a:gd name="connsiteX7" fmla="*/ 2589018 w 4508169"/>
              <a:gd name="connsiteY7" fmla="*/ 1380695 h 4649416"/>
              <a:gd name="connsiteX8" fmla="*/ 2168605 w 4508169"/>
              <a:gd name="connsiteY8" fmla="*/ 2305605 h 4649416"/>
              <a:gd name="connsiteX9" fmla="*/ 1148449 w 4508169"/>
              <a:gd name="connsiteY9" fmla="*/ 4648082 h 4649416"/>
              <a:gd name="connsiteX10" fmla="*/ 1180632 w 4508169"/>
              <a:gd name="connsiteY10" fmla="*/ 2631426 h 4649416"/>
              <a:gd name="connsiteX11" fmla="*/ 1212163 w 4508169"/>
              <a:gd name="connsiteY11" fmla="*/ 1927233 h 4649416"/>
              <a:gd name="connsiteX12" fmla="*/ 1516963 w 4508169"/>
              <a:gd name="connsiteY12" fmla="*/ 1454266 h 4649416"/>
              <a:gd name="connsiteX13" fmla="*/ 1453901 w 4508169"/>
              <a:gd name="connsiteY13" fmla="*/ 918239 h 4649416"/>
              <a:gd name="connsiteX14" fmla="*/ 581542 w 4508169"/>
              <a:gd name="connsiteY14" fmla="*/ 823646 h 4649416"/>
              <a:gd name="connsiteX15" fmla="*/ 3474 w 4508169"/>
              <a:gd name="connsiteY15" fmla="*/ 466294 h 4649416"/>
              <a:gd name="connsiteX0" fmla="*/ 3474 w 4508169"/>
              <a:gd name="connsiteY0" fmla="*/ 466294 h 4648533"/>
              <a:gd name="connsiteX1" fmla="*/ 844301 w 4508169"/>
              <a:gd name="connsiteY1" fmla="*/ 182515 h 4648533"/>
              <a:gd name="connsiteX2" fmla="*/ 2063501 w 4508169"/>
              <a:gd name="connsiteY2" fmla="*/ 3839 h 4648533"/>
              <a:gd name="connsiteX3" fmla="*/ 3808218 w 4508169"/>
              <a:gd name="connsiteY3" fmla="*/ 98432 h 4648533"/>
              <a:gd name="connsiteX4" fmla="*/ 4501901 w 4508169"/>
              <a:gd name="connsiteY4" fmla="*/ 518846 h 4648533"/>
              <a:gd name="connsiteX5" fmla="*/ 4102509 w 4508169"/>
              <a:gd name="connsiteY5" fmla="*/ 781606 h 4648533"/>
              <a:gd name="connsiteX6" fmla="*/ 3303721 w 4508169"/>
              <a:gd name="connsiteY6" fmla="*/ 928749 h 4648533"/>
              <a:gd name="connsiteX7" fmla="*/ 2589018 w 4508169"/>
              <a:gd name="connsiteY7" fmla="*/ 1380695 h 4648533"/>
              <a:gd name="connsiteX8" fmla="*/ 2137731 w 4508169"/>
              <a:gd name="connsiteY8" fmla="*/ 2802612 h 4648533"/>
              <a:gd name="connsiteX9" fmla="*/ 1148449 w 4508169"/>
              <a:gd name="connsiteY9" fmla="*/ 4648082 h 4648533"/>
              <a:gd name="connsiteX10" fmla="*/ 1180632 w 4508169"/>
              <a:gd name="connsiteY10" fmla="*/ 2631426 h 4648533"/>
              <a:gd name="connsiteX11" fmla="*/ 1212163 w 4508169"/>
              <a:gd name="connsiteY11" fmla="*/ 1927233 h 4648533"/>
              <a:gd name="connsiteX12" fmla="*/ 1516963 w 4508169"/>
              <a:gd name="connsiteY12" fmla="*/ 1454266 h 4648533"/>
              <a:gd name="connsiteX13" fmla="*/ 1453901 w 4508169"/>
              <a:gd name="connsiteY13" fmla="*/ 918239 h 4648533"/>
              <a:gd name="connsiteX14" fmla="*/ 581542 w 4508169"/>
              <a:gd name="connsiteY14" fmla="*/ 823646 h 4648533"/>
              <a:gd name="connsiteX15" fmla="*/ 3474 w 4508169"/>
              <a:gd name="connsiteY15" fmla="*/ 466294 h 4648533"/>
              <a:gd name="connsiteX0" fmla="*/ 3474 w 4508169"/>
              <a:gd name="connsiteY0" fmla="*/ 466294 h 4651745"/>
              <a:gd name="connsiteX1" fmla="*/ 844301 w 4508169"/>
              <a:gd name="connsiteY1" fmla="*/ 182515 h 4651745"/>
              <a:gd name="connsiteX2" fmla="*/ 2063501 w 4508169"/>
              <a:gd name="connsiteY2" fmla="*/ 3839 h 4651745"/>
              <a:gd name="connsiteX3" fmla="*/ 3808218 w 4508169"/>
              <a:gd name="connsiteY3" fmla="*/ 98432 h 4651745"/>
              <a:gd name="connsiteX4" fmla="*/ 4501901 w 4508169"/>
              <a:gd name="connsiteY4" fmla="*/ 518846 h 4651745"/>
              <a:gd name="connsiteX5" fmla="*/ 4102509 w 4508169"/>
              <a:gd name="connsiteY5" fmla="*/ 781606 h 4651745"/>
              <a:gd name="connsiteX6" fmla="*/ 3303721 w 4508169"/>
              <a:gd name="connsiteY6" fmla="*/ 928749 h 4651745"/>
              <a:gd name="connsiteX7" fmla="*/ 2589018 w 4508169"/>
              <a:gd name="connsiteY7" fmla="*/ 1380695 h 4651745"/>
              <a:gd name="connsiteX8" fmla="*/ 2137731 w 4508169"/>
              <a:gd name="connsiteY8" fmla="*/ 2802612 h 4651745"/>
              <a:gd name="connsiteX9" fmla="*/ 1148449 w 4508169"/>
              <a:gd name="connsiteY9" fmla="*/ 4648082 h 4651745"/>
              <a:gd name="connsiteX10" fmla="*/ 1010825 w 4508169"/>
              <a:gd name="connsiteY10" fmla="*/ 3238879 h 4651745"/>
              <a:gd name="connsiteX11" fmla="*/ 1212163 w 4508169"/>
              <a:gd name="connsiteY11" fmla="*/ 1927233 h 4651745"/>
              <a:gd name="connsiteX12" fmla="*/ 1516963 w 4508169"/>
              <a:gd name="connsiteY12" fmla="*/ 1454266 h 4651745"/>
              <a:gd name="connsiteX13" fmla="*/ 1453901 w 4508169"/>
              <a:gd name="connsiteY13" fmla="*/ 918239 h 4651745"/>
              <a:gd name="connsiteX14" fmla="*/ 581542 w 4508169"/>
              <a:gd name="connsiteY14" fmla="*/ 823646 h 4651745"/>
              <a:gd name="connsiteX15" fmla="*/ 3474 w 4508169"/>
              <a:gd name="connsiteY15" fmla="*/ 466294 h 4651745"/>
              <a:gd name="connsiteX0" fmla="*/ 3474 w 4508169"/>
              <a:gd name="connsiteY0" fmla="*/ 466294 h 4651675"/>
              <a:gd name="connsiteX1" fmla="*/ 844301 w 4508169"/>
              <a:gd name="connsiteY1" fmla="*/ 182515 h 4651675"/>
              <a:gd name="connsiteX2" fmla="*/ 2063501 w 4508169"/>
              <a:gd name="connsiteY2" fmla="*/ 3839 h 4651675"/>
              <a:gd name="connsiteX3" fmla="*/ 3808218 w 4508169"/>
              <a:gd name="connsiteY3" fmla="*/ 98432 h 4651675"/>
              <a:gd name="connsiteX4" fmla="*/ 4501901 w 4508169"/>
              <a:gd name="connsiteY4" fmla="*/ 518846 h 4651675"/>
              <a:gd name="connsiteX5" fmla="*/ 4102509 w 4508169"/>
              <a:gd name="connsiteY5" fmla="*/ 781606 h 4651675"/>
              <a:gd name="connsiteX6" fmla="*/ 3303721 w 4508169"/>
              <a:gd name="connsiteY6" fmla="*/ 928749 h 4651675"/>
              <a:gd name="connsiteX7" fmla="*/ 2589018 w 4508169"/>
              <a:gd name="connsiteY7" fmla="*/ 1380695 h 4651675"/>
              <a:gd name="connsiteX8" fmla="*/ 2137731 w 4508169"/>
              <a:gd name="connsiteY8" fmla="*/ 2802612 h 4651675"/>
              <a:gd name="connsiteX9" fmla="*/ 1148449 w 4508169"/>
              <a:gd name="connsiteY9" fmla="*/ 4648082 h 4651675"/>
              <a:gd name="connsiteX10" fmla="*/ 1010825 w 4508169"/>
              <a:gd name="connsiteY10" fmla="*/ 3238879 h 4651675"/>
              <a:gd name="connsiteX11" fmla="*/ 1397406 w 4508169"/>
              <a:gd name="connsiteY11" fmla="*/ 2056088 h 4651675"/>
              <a:gd name="connsiteX12" fmla="*/ 1516963 w 4508169"/>
              <a:gd name="connsiteY12" fmla="*/ 1454266 h 4651675"/>
              <a:gd name="connsiteX13" fmla="*/ 1453901 w 4508169"/>
              <a:gd name="connsiteY13" fmla="*/ 918239 h 4651675"/>
              <a:gd name="connsiteX14" fmla="*/ 581542 w 4508169"/>
              <a:gd name="connsiteY14" fmla="*/ 823646 h 4651675"/>
              <a:gd name="connsiteX15" fmla="*/ 3474 w 4508169"/>
              <a:gd name="connsiteY15" fmla="*/ 466294 h 4651675"/>
              <a:gd name="connsiteX0" fmla="*/ 3474 w 4508169"/>
              <a:gd name="connsiteY0" fmla="*/ 466294 h 4652027"/>
              <a:gd name="connsiteX1" fmla="*/ 844301 w 4508169"/>
              <a:gd name="connsiteY1" fmla="*/ 182515 h 4652027"/>
              <a:gd name="connsiteX2" fmla="*/ 2063501 w 4508169"/>
              <a:gd name="connsiteY2" fmla="*/ 3839 h 4652027"/>
              <a:gd name="connsiteX3" fmla="*/ 3808218 w 4508169"/>
              <a:gd name="connsiteY3" fmla="*/ 98432 h 4652027"/>
              <a:gd name="connsiteX4" fmla="*/ 4501901 w 4508169"/>
              <a:gd name="connsiteY4" fmla="*/ 518846 h 4652027"/>
              <a:gd name="connsiteX5" fmla="*/ 4102509 w 4508169"/>
              <a:gd name="connsiteY5" fmla="*/ 781606 h 4652027"/>
              <a:gd name="connsiteX6" fmla="*/ 3303721 w 4508169"/>
              <a:gd name="connsiteY6" fmla="*/ 928749 h 4652027"/>
              <a:gd name="connsiteX7" fmla="*/ 2589018 w 4508169"/>
              <a:gd name="connsiteY7" fmla="*/ 1380695 h 4652027"/>
              <a:gd name="connsiteX8" fmla="*/ 2137731 w 4508169"/>
              <a:gd name="connsiteY8" fmla="*/ 2802612 h 4652027"/>
              <a:gd name="connsiteX9" fmla="*/ 1148449 w 4508169"/>
              <a:gd name="connsiteY9" fmla="*/ 4648082 h 4652027"/>
              <a:gd name="connsiteX10" fmla="*/ 1010825 w 4508169"/>
              <a:gd name="connsiteY10" fmla="*/ 3238879 h 4652027"/>
              <a:gd name="connsiteX11" fmla="*/ 1516963 w 4508169"/>
              <a:gd name="connsiteY11" fmla="*/ 1454266 h 4652027"/>
              <a:gd name="connsiteX12" fmla="*/ 1453901 w 4508169"/>
              <a:gd name="connsiteY12" fmla="*/ 918239 h 4652027"/>
              <a:gd name="connsiteX13" fmla="*/ 581542 w 4508169"/>
              <a:gd name="connsiteY13" fmla="*/ 823646 h 4652027"/>
              <a:gd name="connsiteX14" fmla="*/ 3474 w 4508169"/>
              <a:gd name="connsiteY14" fmla="*/ 466294 h 4652027"/>
              <a:gd name="connsiteX0" fmla="*/ 3562 w 4508257"/>
              <a:gd name="connsiteY0" fmla="*/ 466294 h 4652027"/>
              <a:gd name="connsiteX1" fmla="*/ 844389 w 4508257"/>
              <a:gd name="connsiteY1" fmla="*/ 182515 h 4652027"/>
              <a:gd name="connsiteX2" fmla="*/ 2063589 w 4508257"/>
              <a:gd name="connsiteY2" fmla="*/ 3839 h 4652027"/>
              <a:gd name="connsiteX3" fmla="*/ 3808306 w 4508257"/>
              <a:gd name="connsiteY3" fmla="*/ 98432 h 4652027"/>
              <a:gd name="connsiteX4" fmla="*/ 4501989 w 4508257"/>
              <a:gd name="connsiteY4" fmla="*/ 518846 h 4652027"/>
              <a:gd name="connsiteX5" fmla="*/ 4102597 w 4508257"/>
              <a:gd name="connsiteY5" fmla="*/ 781606 h 4652027"/>
              <a:gd name="connsiteX6" fmla="*/ 3303809 w 4508257"/>
              <a:gd name="connsiteY6" fmla="*/ 928749 h 4652027"/>
              <a:gd name="connsiteX7" fmla="*/ 2589106 w 4508257"/>
              <a:gd name="connsiteY7" fmla="*/ 1380695 h 4652027"/>
              <a:gd name="connsiteX8" fmla="*/ 2137819 w 4508257"/>
              <a:gd name="connsiteY8" fmla="*/ 2802612 h 4652027"/>
              <a:gd name="connsiteX9" fmla="*/ 1148537 w 4508257"/>
              <a:gd name="connsiteY9" fmla="*/ 4648082 h 4652027"/>
              <a:gd name="connsiteX10" fmla="*/ 1010913 w 4508257"/>
              <a:gd name="connsiteY10" fmla="*/ 3238879 h 4652027"/>
              <a:gd name="connsiteX11" fmla="*/ 1517051 w 4508257"/>
              <a:gd name="connsiteY11" fmla="*/ 1454266 h 4652027"/>
              <a:gd name="connsiteX12" fmla="*/ 581630 w 4508257"/>
              <a:gd name="connsiteY12" fmla="*/ 823646 h 4652027"/>
              <a:gd name="connsiteX13" fmla="*/ 3562 w 4508257"/>
              <a:gd name="connsiteY13" fmla="*/ 466294 h 4652027"/>
              <a:gd name="connsiteX0" fmla="*/ 3562 w 4611753"/>
              <a:gd name="connsiteY0" fmla="*/ 474256 h 4659989"/>
              <a:gd name="connsiteX1" fmla="*/ 844389 w 4611753"/>
              <a:gd name="connsiteY1" fmla="*/ 190477 h 4659989"/>
              <a:gd name="connsiteX2" fmla="*/ 2063589 w 4611753"/>
              <a:gd name="connsiteY2" fmla="*/ 11801 h 4659989"/>
              <a:gd name="connsiteX3" fmla="*/ 4501989 w 4611753"/>
              <a:gd name="connsiteY3" fmla="*/ 526808 h 4659989"/>
              <a:gd name="connsiteX4" fmla="*/ 4102597 w 4611753"/>
              <a:gd name="connsiteY4" fmla="*/ 789568 h 4659989"/>
              <a:gd name="connsiteX5" fmla="*/ 3303809 w 4611753"/>
              <a:gd name="connsiteY5" fmla="*/ 936711 h 4659989"/>
              <a:gd name="connsiteX6" fmla="*/ 2589106 w 4611753"/>
              <a:gd name="connsiteY6" fmla="*/ 1388657 h 4659989"/>
              <a:gd name="connsiteX7" fmla="*/ 2137819 w 4611753"/>
              <a:gd name="connsiteY7" fmla="*/ 2810574 h 4659989"/>
              <a:gd name="connsiteX8" fmla="*/ 1148537 w 4611753"/>
              <a:gd name="connsiteY8" fmla="*/ 4656044 h 4659989"/>
              <a:gd name="connsiteX9" fmla="*/ 1010913 w 4611753"/>
              <a:gd name="connsiteY9" fmla="*/ 3246841 h 4659989"/>
              <a:gd name="connsiteX10" fmla="*/ 1517051 w 4611753"/>
              <a:gd name="connsiteY10" fmla="*/ 1462228 h 4659989"/>
              <a:gd name="connsiteX11" fmla="*/ 581630 w 4611753"/>
              <a:gd name="connsiteY11" fmla="*/ 831608 h 4659989"/>
              <a:gd name="connsiteX12" fmla="*/ 3562 w 4611753"/>
              <a:gd name="connsiteY12" fmla="*/ 474256 h 4659989"/>
              <a:gd name="connsiteX0" fmla="*/ 3562 w 4563690"/>
              <a:gd name="connsiteY0" fmla="*/ 509518 h 4695251"/>
              <a:gd name="connsiteX1" fmla="*/ 844389 w 4563690"/>
              <a:gd name="connsiteY1" fmla="*/ 225739 h 4695251"/>
              <a:gd name="connsiteX2" fmla="*/ 2789126 w 4563690"/>
              <a:gd name="connsiteY2" fmla="*/ 10247 h 4695251"/>
              <a:gd name="connsiteX3" fmla="*/ 4501989 w 4563690"/>
              <a:gd name="connsiteY3" fmla="*/ 562070 h 4695251"/>
              <a:gd name="connsiteX4" fmla="*/ 4102597 w 4563690"/>
              <a:gd name="connsiteY4" fmla="*/ 824830 h 4695251"/>
              <a:gd name="connsiteX5" fmla="*/ 3303809 w 4563690"/>
              <a:gd name="connsiteY5" fmla="*/ 971973 h 4695251"/>
              <a:gd name="connsiteX6" fmla="*/ 2589106 w 4563690"/>
              <a:gd name="connsiteY6" fmla="*/ 1423919 h 4695251"/>
              <a:gd name="connsiteX7" fmla="*/ 2137819 w 4563690"/>
              <a:gd name="connsiteY7" fmla="*/ 2845836 h 4695251"/>
              <a:gd name="connsiteX8" fmla="*/ 1148537 w 4563690"/>
              <a:gd name="connsiteY8" fmla="*/ 4691306 h 4695251"/>
              <a:gd name="connsiteX9" fmla="*/ 1010913 w 4563690"/>
              <a:gd name="connsiteY9" fmla="*/ 3282103 h 4695251"/>
              <a:gd name="connsiteX10" fmla="*/ 1517051 w 4563690"/>
              <a:gd name="connsiteY10" fmla="*/ 1497490 h 4695251"/>
              <a:gd name="connsiteX11" fmla="*/ 581630 w 4563690"/>
              <a:gd name="connsiteY11" fmla="*/ 866870 h 4695251"/>
              <a:gd name="connsiteX12" fmla="*/ 3562 w 4563690"/>
              <a:gd name="connsiteY12" fmla="*/ 509518 h 4695251"/>
              <a:gd name="connsiteX0" fmla="*/ 3562 w 4507361"/>
              <a:gd name="connsiteY0" fmla="*/ 509520 h 4695253"/>
              <a:gd name="connsiteX1" fmla="*/ 844389 w 4507361"/>
              <a:gd name="connsiteY1" fmla="*/ 225741 h 4695253"/>
              <a:gd name="connsiteX2" fmla="*/ 2789126 w 4507361"/>
              <a:gd name="connsiteY2" fmla="*/ 10249 h 4695253"/>
              <a:gd name="connsiteX3" fmla="*/ 4501989 w 4507361"/>
              <a:gd name="connsiteY3" fmla="*/ 562072 h 4695253"/>
              <a:gd name="connsiteX4" fmla="*/ 3303809 w 4507361"/>
              <a:gd name="connsiteY4" fmla="*/ 971975 h 4695253"/>
              <a:gd name="connsiteX5" fmla="*/ 2589106 w 4507361"/>
              <a:gd name="connsiteY5" fmla="*/ 1423921 h 4695253"/>
              <a:gd name="connsiteX6" fmla="*/ 2137819 w 4507361"/>
              <a:gd name="connsiteY6" fmla="*/ 2845838 h 4695253"/>
              <a:gd name="connsiteX7" fmla="*/ 1148537 w 4507361"/>
              <a:gd name="connsiteY7" fmla="*/ 4691308 h 4695253"/>
              <a:gd name="connsiteX8" fmla="*/ 1010913 w 4507361"/>
              <a:gd name="connsiteY8" fmla="*/ 3282105 h 4695253"/>
              <a:gd name="connsiteX9" fmla="*/ 1517051 w 4507361"/>
              <a:gd name="connsiteY9" fmla="*/ 1497492 h 4695253"/>
              <a:gd name="connsiteX10" fmla="*/ 581630 w 4507361"/>
              <a:gd name="connsiteY10" fmla="*/ 866872 h 4695253"/>
              <a:gd name="connsiteX11" fmla="*/ 3562 w 4507361"/>
              <a:gd name="connsiteY11" fmla="*/ 509520 h 4695253"/>
              <a:gd name="connsiteX0" fmla="*/ 3562 w 4509978"/>
              <a:gd name="connsiteY0" fmla="*/ 509520 h 4695253"/>
              <a:gd name="connsiteX1" fmla="*/ 844389 w 4509978"/>
              <a:gd name="connsiteY1" fmla="*/ 225741 h 4695253"/>
              <a:gd name="connsiteX2" fmla="*/ 2789126 w 4509978"/>
              <a:gd name="connsiteY2" fmla="*/ 10249 h 4695253"/>
              <a:gd name="connsiteX3" fmla="*/ 4501989 w 4509978"/>
              <a:gd name="connsiteY3" fmla="*/ 562072 h 4695253"/>
              <a:gd name="connsiteX4" fmla="*/ 3396432 w 4509978"/>
              <a:gd name="connsiteY4" fmla="*/ 1064012 h 4695253"/>
              <a:gd name="connsiteX5" fmla="*/ 2589106 w 4509978"/>
              <a:gd name="connsiteY5" fmla="*/ 1423921 h 4695253"/>
              <a:gd name="connsiteX6" fmla="*/ 2137819 w 4509978"/>
              <a:gd name="connsiteY6" fmla="*/ 2845838 h 4695253"/>
              <a:gd name="connsiteX7" fmla="*/ 1148537 w 4509978"/>
              <a:gd name="connsiteY7" fmla="*/ 4691308 h 4695253"/>
              <a:gd name="connsiteX8" fmla="*/ 1010913 w 4509978"/>
              <a:gd name="connsiteY8" fmla="*/ 3282105 h 4695253"/>
              <a:gd name="connsiteX9" fmla="*/ 1517051 w 4509978"/>
              <a:gd name="connsiteY9" fmla="*/ 1497492 h 4695253"/>
              <a:gd name="connsiteX10" fmla="*/ 581630 w 4509978"/>
              <a:gd name="connsiteY10" fmla="*/ 866872 h 4695253"/>
              <a:gd name="connsiteX11" fmla="*/ 3562 w 4509978"/>
              <a:gd name="connsiteY11" fmla="*/ 509520 h 4695253"/>
              <a:gd name="connsiteX0" fmla="*/ 3562 w 4448682"/>
              <a:gd name="connsiteY0" fmla="*/ 501448 h 4687181"/>
              <a:gd name="connsiteX1" fmla="*/ 844389 w 4448682"/>
              <a:gd name="connsiteY1" fmla="*/ 217669 h 4687181"/>
              <a:gd name="connsiteX2" fmla="*/ 2789126 w 4448682"/>
              <a:gd name="connsiteY2" fmla="*/ 2177 h 4687181"/>
              <a:gd name="connsiteX3" fmla="*/ 4440241 w 4448682"/>
              <a:gd name="connsiteY3" fmla="*/ 351514 h 4687181"/>
              <a:gd name="connsiteX4" fmla="*/ 3396432 w 4448682"/>
              <a:gd name="connsiteY4" fmla="*/ 1055940 h 4687181"/>
              <a:gd name="connsiteX5" fmla="*/ 2589106 w 4448682"/>
              <a:gd name="connsiteY5" fmla="*/ 1415849 h 4687181"/>
              <a:gd name="connsiteX6" fmla="*/ 2137819 w 4448682"/>
              <a:gd name="connsiteY6" fmla="*/ 2837766 h 4687181"/>
              <a:gd name="connsiteX7" fmla="*/ 1148537 w 4448682"/>
              <a:gd name="connsiteY7" fmla="*/ 4683236 h 4687181"/>
              <a:gd name="connsiteX8" fmla="*/ 1010913 w 4448682"/>
              <a:gd name="connsiteY8" fmla="*/ 3274033 h 4687181"/>
              <a:gd name="connsiteX9" fmla="*/ 1517051 w 4448682"/>
              <a:gd name="connsiteY9" fmla="*/ 1489420 h 4687181"/>
              <a:gd name="connsiteX10" fmla="*/ 581630 w 4448682"/>
              <a:gd name="connsiteY10" fmla="*/ 858800 h 4687181"/>
              <a:gd name="connsiteX11" fmla="*/ 3562 w 4448682"/>
              <a:gd name="connsiteY11" fmla="*/ 501448 h 4687181"/>
              <a:gd name="connsiteX0" fmla="*/ 7561 w 4452680"/>
              <a:gd name="connsiteY0" fmla="*/ 506672 h 4692405"/>
              <a:gd name="connsiteX1" fmla="*/ 987321 w 4452680"/>
              <a:gd name="connsiteY1" fmla="*/ 149263 h 4692405"/>
              <a:gd name="connsiteX2" fmla="*/ 2793125 w 4452680"/>
              <a:gd name="connsiteY2" fmla="*/ 7401 h 4692405"/>
              <a:gd name="connsiteX3" fmla="*/ 4444240 w 4452680"/>
              <a:gd name="connsiteY3" fmla="*/ 356738 h 4692405"/>
              <a:gd name="connsiteX4" fmla="*/ 3400431 w 4452680"/>
              <a:gd name="connsiteY4" fmla="*/ 1061164 h 4692405"/>
              <a:gd name="connsiteX5" fmla="*/ 2593105 w 4452680"/>
              <a:gd name="connsiteY5" fmla="*/ 1421073 h 4692405"/>
              <a:gd name="connsiteX6" fmla="*/ 2141818 w 4452680"/>
              <a:gd name="connsiteY6" fmla="*/ 2842990 h 4692405"/>
              <a:gd name="connsiteX7" fmla="*/ 1152536 w 4452680"/>
              <a:gd name="connsiteY7" fmla="*/ 4688460 h 4692405"/>
              <a:gd name="connsiteX8" fmla="*/ 1014912 w 4452680"/>
              <a:gd name="connsiteY8" fmla="*/ 3279257 h 4692405"/>
              <a:gd name="connsiteX9" fmla="*/ 1521050 w 4452680"/>
              <a:gd name="connsiteY9" fmla="*/ 1494644 h 4692405"/>
              <a:gd name="connsiteX10" fmla="*/ 585629 w 4452680"/>
              <a:gd name="connsiteY10" fmla="*/ 864024 h 4692405"/>
              <a:gd name="connsiteX11" fmla="*/ 7561 w 4452680"/>
              <a:gd name="connsiteY11" fmla="*/ 506672 h 4692405"/>
              <a:gd name="connsiteX0" fmla="*/ 7521 w 4452640"/>
              <a:gd name="connsiteY0" fmla="*/ 506672 h 4692405"/>
              <a:gd name="connsiteX1" fmla="*/ 987281 w 4452640"/>
              <a:gd name="connsiteY1" fmla="*/ 149263 h 4692405"/>
              <a:gd name="connsiteX2" fmla="*/ 2793085 w 4452640"/>
              <a:gd name="connsiteY2" fmla="*/ 7401 h 4692405"/>
              <a:gd name="connsiteX3" fmla="*/ 4444200 w 4452640"/>
              <a:gd name="connsiteY3" fmla="*/ 356738 h 4692405"/>
              <a:gd name="connsiteX4" fmla="*/ 3400391 w 4452640"/>
              <a:gd name="connsiteY4" fmla="*/ 1061164 h 4692405"/>
              <a:gd name="connsiteX5" fmla="*/ 2593065 w 4452640"/>
              <a:gd name="connsiteY5" fmla="*/ 1421073 h 4692405"/>
              <a:gd name="connsiteX6" fmla="*/ 2141778 w 4452640"/>
              <a:gd name="connsiteY6" fmla="*/ 2842990 h 4692405"/>
              <a:gd name="connsiteX7" fmla="*/ 1152496 w 4452640"/>
              <a:gd name="connsiteY7" fmla="*/ 4688460 h 4692405"/>
              <a:gd name="connsiteX8" fmla="*/ 1014872 w 4452640"/>
              <a:gd name="connsiteY8" fmla="*/ 3279257 h 4692405"/>
              <a:gd name="connsiteX9" fmla="*/ 1505573 w 4452640"/>
              <a:gd name="connsiteY9" fmla="*/ 1494643 h 4692405"/>
              <a:gd name="connsiteX10" fmla="*/ 585589 w 4452640"/>
              <a:gd name="connsiteY10" fmla="*/ 864024 h 4692405"/>
              <a:gd name="connsiteX11" fmla="*/ 7521 w 4452640"/>
              <a:gd name="connsiteY11" fmla="*/ 506672 h 4692405"/>
              <a:gd name="connsiteX0" fmla="*/ 7521 w 4452640"/>
              <a:gd name="connsiteY0" fmla="*/ 506672 h 4692405"/>
              <a:gd name="connsiteX1" fmla="*/ 987281 w 4452640"/>
              <a:gd name="connsiteY1" fmla="*/ 149263 h 4692405"/>
              <a:gd name="connsiteX2" fmla="*/ 2793085 w 4452640"/>
              <a:gd name="connsiteY2" fmla="*/ 7401 h 4692405"/>
              <a:gd name="connsiteX3" fmla="*/ 4444200 w 4452640"/>
              <a:gd name="connsiteY3" fmla="*/ 356738 h 4692405"/>
              <a:gd name="connsiteX4" fmla="*/ 3400391 w 4452640"/>
              <a:gd name="connsiteY4" fmla="*/ 1061164 h 4692405"/>
              <a:gd name="connsiteX5" fmla="*/ 2593065 w 4452640"/>
              <a:gd name="connsiteY5" fmla="*/ 1421073 h 4692405"/>
              <a:gd name="connsiteX6" fmla="*/ 2141778 w 4452640"/>
              <a:gd name="connsiteY6" fmla="*/ 2842990 h 4692405"/>
              <a:gd name="connsiteX7" fmla="*/ 1152496 w 4452640"/>
              <a:gd name="connsiteY7" fmla="*/ 4688460 h 4692405"/>
              <a:gd name="connsiteX8" fmla="*/ 1014872 w 4452640"/>
              <a:gd name="connsiteY8" fmla="*/ 3279257 h 4692405"/>
              <a:gd name="connsiteX9" fmla="*/ 1505573 w 4452640"/>
              <a:gd name="connsiteY9" fmla="*/ 1494643 h 4692405"/>
              <a:gd name="connsiteX10" fmla="*/ 585589 w 4452640"/>
              <a:gd name="connsiteY10" fmla="*/ 864024 h 4692405"/>
              <a:gd name="connsiteX11" fmla="*/ 7521 w 4452640"/>
              <a:gd name="connsiteY11" fmla="*/ 506672 h 4692405"/>
              <a:gd name="connsiteX0" fmla="*/ 7521 w 4453235"/>
              <a:gd name="connsiteY0" fmla="*/ 506672 h 4692405"/>
              <a:gd name="connsiteX1" fmla="*/ 987281 w 4453235"/>
              <a:gd name="connsiteY1" fmla="*/ 149263 h 4692405"/>
              <a:gd name="connsiteX2" fmla="*/ 2793085 w 4453235"/>
              <a:gd name="connsiteY2" fmla="*/ 7401 h 4692405"/>
              <a:gd name="connsiteX3" fmla="*/ 4444200 w 4453235"/>
              <a:gd name="connsiteY3" fmla="*/ 356738 h 4692405"/>
              <a:gd name="connsiteX4" fmla="*/ 3400391 w 4453235"/>
              <a:gd name="connsiteY4" fmla="*/ 1061164 h 4692405"/>
              <a:gd name="connsiteX5" fmla="*/ 2593065 w 4453235"/>
              <a:gd name="connsiteY5" fmla="*/ 1421073 h 4692405"/>
              <a:gd name="connsiteX6" fmla="*/ 2141778 w 4453235"/>
              <a:gd name="connsiteY6" fmla="*/ 2842990 h 4692405"/>
              <a:gd name="connsiteX7" fmla="*/ 1152496 w 4453235"/>
              <a:gd name="connsiteY7" fmla="*/ 4688460 h 4692405"/>
              <a:gd name="connsiteX8" fmla="*/ 1014872 w 4453235"/>
              <a:gd name="connsiteY8" fmla="*/ 3279257 h 4692405"/>
              <a:gd name="connsiteX9" fmla="*/ 1505573 w 4453235"/>
              <a:gd name="connsiteY9" fmla="*/ 1494643 h 4692405"/>
              <a:gd name="connsiteX10" fmla="*/ 585589 w 4453235"/>
              <a:gd name="connsiteY10" fmla="*/ 864024 h 4692405"/>
              <a:gd name="connsiteX11" fmla="*/ 7521 w 4453235"/>
              <a:gd name="connsiteY11" fmla="*/ 506672 h 4692405"/>
              <a:gd name="connsiteX0" fmla="*/ 7521 w 4454104"/>
              <a:gd name="connsiteY0" fmla="*/ 506672 h 4692405"/>
              <a:gd name="connsiteX1" fmla="*/ 987281 w 4454104"/>
              <a:gd name="connsiteY1" fmla="*/ 149263 h 4692405"/>
              <a:gd name="connsiteX2" fmla="*/ 2793085 w 4454104"/>
              <a:gd name="connsiteY2" fmla="*/ 7401 h 4692405"/>
              <a:gd name="connsiteX3" fmla="*/ 4444200 w 4454104"/>
              <a:gd name="connsiteY3" fmla="*/ 356738 h 4692405"/>
              <a:gd name="connsiteX4" fmla="*/ 3400391 w 4454104"/>
              <a:gd name="connsiteY4" fmla="*/ 1061164 h 4692405"/>
              <a:gd name="connsiteX5" fmla="*/ 2593065 w 4454104"/>
              <a:gd name="connsiteY5" fmla="*/ 1421073 h 4692405"/>
              <a:gd name="connsiteX6" fmla="*/ 2141778 w 4454104"/>
              <a:gd name="connsiteY6" fmla="*/ 2842990 h 4692405"/>
              <a:gd name="connsiteX7" fmla="*/ 1152496 w 4454104"/>
              <a:gd name="connsiteY7" fmla="*/ 4688460 h 4692405"/>
              <a:gd name="connsiteX8" fmla="*/ 1014872 w 4454104"/>
              <a:gd name="connsiteY8" fmla="*/ 3279257 h 4692405"/>
              <a:gd name="connsiteX9" fmla="*/ 1505573 w 4454104"/>
              <a:gd name="connsiteY9" fmla="*/ 1494643 h 4692405"/>
              <a:gd name="connsiteX10" fmla="*/ 585589 w 4454104"/>
              <a:gd name="connsiteY10" fmla="*/ 864024 h 4692405"/>
              <a:gd name="connsiteX11" fmla="*/ 7521 w 4454104"/>
              <a:gd name="connsiteY11" fmla="*/ 506672 h 4692405"/>
              <a:gd name="connsiteX0" fmla="*/ 7521 w 4454104"/>
              <a:gd name="connsiteY0" fmla="*/ 506672 h 4692405"/>
              <a:gd name="connsiteX1" fmla="*/ 987281 w 4454104"/>
              <a:gd name="connsiteY1" fmla="*/ 149263 h 4692405"/>
              <a:gd name="connsiteX2" fmla="*/ 2793085 w 4454104"/>
              <a:gd name="connsiteY2" fmla="*/ 7401 h 4692405"/>
              <a:gd name="connsiteX3" fmla="*/ 4444200 w 4454104"/>
              <a:gd name="connsiteY3" fmla="*/ 356738 h 4692405"/>
              <a:gd name="connsiteX4" fmla="*/ 3400391 w 4454104"/>
              <a:gd name="connsiteY4" fmla="*/ 1061164 h 4692405"/>
              <a:gd name="connsiteX5" fmla="*/ 2593065 w 4454104"/>
              <a:gd name="connsiteY5" fmla="*/ 1421073 h 4692405"/>
              <a:gd name="connsiteX6" fmla="*/ 2141778 w 4454104"/>
              <a:gd name="connsiteY6" fmla="*/ 2842990 h 4692405"/>
              <a:gd name="connsiteX7" fmla="*/ 1152496 w 4454104"/>
              <a:gd name="connsiteY7" fmla="*/ 4688460 h 4692405"/>
              <a:gd name="connsiteX8" fmla="*/ 1014872 w 4454104"/>
              <a:gd name="connsiteY8" fmla="*/ 3279257 h 4692405"/>
              <a:gd name="connsiteX9" fmla="*/ 1505573 w 4454104"/>
              <a:gd name="connsiteY9" fmla="*/ 1494643 h 4692405"/>
              <a:gd name="connsiteX10" fmla="*/ 585589 w 4454104"/>
              <a:gd name="connsiteY10" fmla="*/ 864024 h 4692405"/>
              <a:gd name="connsiteX11" fmla="*/ 7521 w 4454104"/>
              <a:gd name="connsiteY11" fmla="*/ 506672 h 4692405"/>
              <a:gd name="connsiteX0" fmla="*/ 7521 w 4454104"/>
              <a:gd name="connsiteY0" fmla="*/ 506672 h 4692405"/>
              <a:gd name="connsiteX1" fmla="*/ 987281 w 4454104"/>
              <a:gd name="connsiteY1" fmla="*/ 149263 h 4692405"/>
              <a:gd name="connsiteX2" fmla="*/ 2793085 w 4454104"/>
              <a:gd name="connsiteY2" fmla="*/ 7401 h 4692405"/>
              <a:gd name="connsiteX3" fmla="*/ 4444200 w 4454104"/>
              <a:gd name="connsiteY3" fmla="*/ 356738 h 4692405"/>
              <a:gd name="connsiteX4" fmla="*/ 3400391 w 4454104"/>
              <a:gd name="connsiteY4" fmla="*/ 1061164 h 4692405"/>
              <a:gd name="connsiteX5" fmla="*/ 2593065 w 4454104"/>
              <a:gd name="connsiteY5" fmla="*/ 1421073 h 4692405"/>
              <a:gd name="connsiteX6" fmla="*/ 2141778 w 4454104"/>
              <a:gd name="connsiteY6" fmla="*/ 2842990 h 4692405"/>
              <a:gd name="connsiteX7" fmla="*/ 1152496 w 4454104"/>
              <a:gd name="connsiteY7" fmla="*/ 4688460 h 4692405"/>
              <a:gd name="connsiteX8" fmla="*/ 1014872 w 4454104"/>
              <a:gd name="connsiteY8" fmla="*/ 3279257 h 4692405"/>
              <a:gd name="connsiteX9" fmla="*/ 1505573 w 4454104"/>
              <a:gd name="connsiteY9" fmla="*/ 1494643 h 4692405"/>
              <a:gd name="connsiteX10" fmla="*/ 585589 w 4454104"/>
              <a:gd name="connsiteY10" fmla="*/ 864024 h 4692405"/>
              <a:gd name="connsiteX11" fmla="*/ 7521 w 4454104"/>
              <a:gd name="connsiteY11" fmla="*/ 506672 h 4692405"/>
              <a:gd name="connsiteX0" fmla="*/ 10619 w 4457202"/>
              <a:gd name="connsiteY0" fmla="*/ 506672 h 4692405"/>
              <a:gd name="connsiteX1" fmla="*/ 990379 w 4457202"/>
              <a:gd name="connsiteY1" fmla="*/ 149263 h 4692405"/>
              <a:gd name="connsiteX2" fmla="*/ 2796183 w 4457202"/>
              <a:gd name="connsiteY2" fmla="*/ 7401 h 4692405"/>
              <a:gd name="connsiteX3" fmla="*/ 4447298 w 4457202"/>
              <a:gd name="connsiteY3" fmla="*/ 356738 h 4692405"/>
              <a:gd name="connsiteX4" fmla="*/ 3403489 w 4457202"/>
              <a:gd name="connsiteY4" fmla="*/ 1061164 h 4692405"/>
              <a:gd name="connsiteX5" fmla="*/ 2596163 w 4457202"/>
              <a:gd name="connsiteY5" fmla="*/ 1421073 h 4692405"/>
              <a:gd name="connsiteX6" fmla="*/ 2144876 w 4457202"/>
              <a:gd name="connsiteY6" fmla="*/ 2842990 h 4692405"/>
              <a:gd name="connsiteX7" fmla="*/ 1155594 w 4457202"/>
              <a:gd name="connsiteY7" fmla="*/ 4688460 h 4692405"/>
              <a:gd name="connsiteX8" fmla="*/ 1017970 w 4457202"/>
              <a:gd name="connsiteY8" fmla="*/ 3279257 h 4692405"/>
              <a:gd name="connsiteX9" fmla="*/ 1508671 w 4457202"/>
              <a:gd name="connsiteY9" fmla="*/ 1494643 h 4692405"/>
              <a:gd name="connsiteX10" fmla="*/ 588687 w 4457202"/>
              <a:gd name="connsiteY10" fmla="*/ 864024 h 4692405"/>
              <a:gd name="connsiteX11" fmla="*/ 10619 w 4457202"/>
              <a:gd name="connsiteY11" fmla="*/ 506672 h 469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57202" h="4692405">
                <a:moveTo>
                  <a:pt x="10619" y="506672"/>
                </a:moveTo>
                <a:cubicBezTo>
                  <a:pt x="77568" y="387545"/>
                  <a:pt x="526118" y="232475"/>
                  <a:pt x="990379" y="149263"/>
                </a:cubicBezTo>
                <a:cubicBezTo>
                  <a:pt x="1454640" y="66051"/>
                  <a:pt x="2220030" y="-27178"/>
                  <a:pt x="2796183" y="7401"/>
                </a:cubicBezTo>
                <a:cubicBezTo>
                  <a:pt x="3372336" y="41980"/>
                  <a:pt x="4346080" y="181111"/>
                  <a:pt x="4447298" y="356738"/>
                </a:cubicBezTo>
                <a:cubicBezTo>
                  <a:pt x="4548516" y="532365"/>
                  <a:pt x="3850941" y="846958"/>
                  <a:pt x="3403489" y="1061164"/>
                </a:cubicBezTo>
                <a:cubicBezTo>
                  <a:pt x="2956037" y="1275370"/>
                  <a:pt x="2805932" y="1124102"/>
                  <a:pt x="2596163" y="1421073"/>
                </a:cubicBezTo>
                <a:cubicBezTo>
                  <a:pt x="2386394" y="1718044"/>
                  <a:pt x="2384971" y="2298426"/>
                  <a:pt x="2144876" y="2842990"/>
                </a:cubicBezTo>
                <a:cubicBezTo>
                  <a:pt x="1904781" y="3387554"/>
                  <a:pt x="1436033" y="4615748"/>
                  <a:pt x="1155594" y="4688460"/>
                </a:cubicBezTo>
                <a:cubicBezTo>
                  <a:pt x="875155" y="4761172"/>
                  <a:pt x="959124" y="3811560"/>
                  <a:pt x="1017970" y="3279257"/>
                </a:cubicBezTo>
                <a:cubicBezTo>
                  <a:pt x="1076816" y="2746954"/>
                  <a:pt x="1589195" y="1991863"/>
                  <a:pt x="1508671" y="1494643"/>
                </a:cubicBezTo>
                <a:cubicBezTo>
                  <a:pt x="1428147" y="997423"/>
                  <a:pt x="977294" y="844609"/>
                  <a:pt x="588687" y="864024"/>
                </a:cubicBezTo>
                <a:cubicBezTo>
                  <a:pt x="200080" y="883439"/>
                  <a:pt x="-56330" y="625799"/>
                  <a:pt x="10619" y="506672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8A34816-83FB-FA47-8BA1-C626EFF2C4A6}"/>
              </a:ext>
            </a:extLst>
          </p:cNvPr>
          <p:cNvSpPr/>
          <p:nvPr/>
        </p:nvSpPr>
        <p:spPr>
          <a:xfrm>
            <a:off x="4847635" y="3764607"/>
            <a:ext cx="600074" cy="1109926"/>
          </a:xfrm>
          <a:custGeom>
            <a:avLst/>
            <a:gdLst>
              <a:gd name="connsiteX0" fmla="*/ 3793 w 4460625"/>
              <a:gd name="connsiteY0" fmla="*/ 246029 h 2994247"/>
              <a:gd name="connsiteX1" fmla="*/ 802579 w 4460625"/>
              <a:gd name="connsiteY1" fmla="*/ 98884 h 2994247"/>
              <a:gd name="connsiteX2" fmla="*/ 2021779 w 4460625"/>
              <a:gd name="connsiteY2" fmla="*/ 4291 h 2994247"/>
              <a:gd name="connsiteX3" fmla="*/ 3671903 w 4460625"/>
              <a:gd name="connsiteY3" fmla="*/ 67353 h 2994247"/>
              <a:gd name="connsiteX4" fmla="*/ 4439158 w 4460625"/>
              <a:gd name="connsiteY4" fmla="*/ 498277 h 2994247"/>
              <a:gd name="connsiteX5" fmla="*/ 4176400 w 4460625"/>
              <a:gd name="connsiteY5" fmla="*/ 750526 h 2994247"/>
              <a:gd name="connsiteX6" fmla="*/ 3430165 w 4460625"/>
              <a:gd name="connsiteY6" fmla="*/ 792567 h 2994247"/>
              <a:gd name="connsiteX7" fmla="*/ 2515765 w 4460625"/>
              <a:gd name="connsiteY7" fmla="*/ 1149919 h 2994247"/>
              <a:gd name="connsiteX8" fmla="*/ 1895655 w 4460625"/>
              <a:gd name="connsiteY8" fmla="*/ 2264015 h 2994247"/>
              <a:gd name="connsiteX9" fmla="*/ 1716979 w 4460625"/>
              <a:gd name="connsiteY9" fmla="*/ 2989229 h 2994247"/>
              <a:gd name="connsiteX10" fmla="*/ 1138910 w 4460625"/>
              <a:gd name="connsiteY10" fmla="*/ 2547795 h 2994247"/>
              <a:gd name="connsiteX11" fmla="*/ 1170441 w 4460625"/>
              <a:gd name="connsiteY11" fmla="*/ 1843602 h 2994247"/>
              <a:gd name="connsiteX12" fmla="*/ 1485752 w 4460625"/>
              <a:gd name="connsiteY12" fmla="*/ 1286553 h 2994247"/>
              <a:gd name="connsiteX13" fmla="*/ 1412179 w 4460625"/>
              <a:gd name="connsiteY13" fmla="*/ 834608 h 2994247"/>
              <a:gd name="connsiteX14" fmla="*/ 539820 w 4460625"/>
              <a:gd name="connsiteY14" fmla="*/ 740015 h 2994247"/>
              <a:gd name="connsiteX15" fmla="*/ 3793 w 4460625"/>
              <a:gd name="connsiteY15" fmla="*/ 246029 h 2994247"/>
              <a:gd name="connsiteX0" fmla="*/ 3793 w 4460625"/>
              <a:gd name="connsiteY0" fmla="*/ 246029 h 2995609"/>
              <a:gd name="connsiteX1" fmla="*/ 802579 w 4460625"/>
              <a:gd name="connsiteY1" fmla="*/ 98884 h 2995609"/>
              <a:gd name="connsiteX2" fmla="*/ 2021779 w 4460625"/>
              <a:gd name="connsiteY2" fmla="*/ 4291 h 2995609"/>
              <a:gd name="connsiteX3" fmla="*/ 3671903 w 4460625"/>
              <a:gd name="connsiteY3" fmla="*/ 67353 h 2995609"/>
              <a:gd name="connsiteX4" fmla="*/ 4439158 w 4460625"/>
              <a:gd name="connsiteY4" fmla="*/ 498277 h 2995609"/>
              <a:gd name="connsiteX5" fmla="*/ 4176400 w 4460625"/>
              <a:gd name="connsiteY5" fmla="*/ 750526 h 2995609"/>
              <a:gd name="connsiteX6" fmla="*/ 3430165 w 4460625"/>
              <a:gd name="connsiteY6" fmla="*/ 792567 h 2995609"/>
              <a:gd name="connsiteX7" fmla="*/ 2515765 w 4460625"/>
              <a:gd name="connsiteY7" fmla="*/ 1149919 h 2995609"/>
              <a:gd name="connsiteX8" fmla="*/ 2126883 w 4460625"/>
              <a:gd name="connsiteY8" fmla="*/ 2221974 h 2995609"/>
              <a:gd name="connsiteX9" fmla="*/ 1716979 w 4460625"/>
              <a:gd name="connsiteY9" fmla="*/ 2989229 h 2995609"/>
              <a:gd name="connsiteX10" fmla="*/ 1138910 w 4460625"/>
              <a:gd name="connsiteY10" fmla="*/ 2547795 h 2995609"/>
              <a:gd name="connsiteX11" fmla="*/ 1170441 w 4460625"/>
              <a:gd name="connsiteY11" fmla="*/ 1843602 h 2995609"/>
              <a:gd name="connsiteX12" fmla="*/ 1485752 w 4460625"/>
              <a:gd name="connsiteY12" fmla="*/ 1286553 h 2995609"/>
              <a:gd name="connsiteX13" fmla="*/ 1412179 w 4460625"/>
              <a:gd name="connsiteY13" fmla="*/ 834608 h 2995609"/>
              <a:gd name="connsiteX14" fmla="*/ 539820 w 4460625"/>
              <a:gd name="connsiteY14" fmla="*/ 740015 h 2995609"/>
              <a:gd name="connsiteX15" fmla="*/ 3793 w 4460625"/>
              <a:gd name="connsiteY15" fmla="*/ 246029 h 2995609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85752 w 4460625"/>
              <a:gd name="connsiteY12" fmla="*/ 1286553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793 w 4460625"/>
              <a:gd name="connsiteY0" fmla="*/ 246029 h 2933668"/>
              <a:gd name="connsiteX1" fmla="*/ 802579 w 4460625"/>
              <a:gd name="connsiteY1" fmla="*/ 98884 h 2933668"/>
              <a:gd name="connsiteX2" fmla="*/ 2021779 w 4460625"/>
              <a:gd name="connsiteY2" fmla="*/ 4291 h 2933668"/>
              <a:gd name="connsiteX3" fmla="*/ 3671903 w 4460625"/>
              <a:gd name="connsiteY3" fmla="*/ 67353 h 2933668"/>
              <a:gd name="connsiteX4" fmla="*/ 4439158 w 4460625"/>
              <a:gd name="connsiteY4" fmla="*/ 498277 h 2933668"/>
              <a:gd name="connsiteX5" fmla="*/ 4176400 w 4460625"/>
              <a:gd name="connsiteY5" fmla="*/ 750526 h 2933668"/>
              <a:gd name="connsiteX6" fmla="*/ 3430165 w 4460625"/>
              <a:gd name="connsiteY6" fmla="*/ 792567 h 2933668"/>
              <a:gd name="connsiteX7" fmla="*/ 2515765 w 4460625"/>
              <a:gd name="connsiteY7" fmla="*/ 1149919 h 2933668"/>
              <a:gd name="connsiteX8" fmla="*/ 2126883 w 4460625"/>
              <a:gd name="connsiteY8" fmla="*/ 2221974 h 2933668"/>
              <a:gd name="connsiteX9" fmla="*/ 1569835 w 4460625"/>
              <a:gd name="connsiteY9" fmla="*/ 2926167 h 2933668"/>
              <a:gd name="connsiteX10" fmla="*/ 1138910 w 4460625"/>
              <a:gd name="connsiteY10" fmla="*/ 2547795 h 2933668"/>
              <a:gd name="connsiteX11" fmla="*/ 1170441 w 4460625"/>
              <a:gd name="connsiteY11" fmla="*/ 1843602 h 2933668"/>
              <a:gd name="connsiteX12" fmla="*/ 1475241 w 4460625"/>
              <a:gd name="connsiteY12" fmla="*/ 1370635 h 2933668"/>
              <a:gd name="connsiteX13" fmla="*/ 1412179 w 4460625"/>
              <a:gd name="connsiteY13" fmla="*/ 834608 h 2933668"/>
              <a:gd name="connsiteX14" fmla="*/ 539820 w 4460625"/>
              <a:gd name="connsiteY14" fmla="*/ 740015 h 2933668"/>
              <a:gd name="connsiteX15" fmla="*/ 3793 w 4460625"/>
              <a:gd name="connsiteY15" fmla="*/ 246029 h 2933668"/>
              <a:gd name="connsiteX0" fmla="*/ 3474 w 4502347"/>
              <a:gd name="connsiteY0" fmla="*/ 382663 h 2933668"/>
              <a:gd name="connsiteX1" fmla="*/ 844301 w 4502347"/>
              <a:gd name="connsiteY1" fmla="*/ 98884 h 2933668"/>
              <a:gd name="connsiteX2" fmla="*/ 2063501 w 4502347"/>
              <a:gd name="connsiteY2" fmla="*/ 4291 h 2933668"/>
              <a:gd name="connsiteX3" fmla="*/ 3713625 w 4502347"/>
              <a:gd name="connsiteY3" fmla="*/ 67353 h 2933668"/>
              <a:gd name="connsiteX4" fmla="*/ 4480880 w 4502347"/>
              <a:gd name="connsiteY4" fmla="*/ 498277 h 2933668"/>
              <a:gd name="connsiteX5" fmla="*/ 4218122 w 4502347"/>
              <a:gd name="connsiteY5" fmla="*/ 750526 h 2933668"/>
              <a:gd name="connsiteX6" fmla="*/ 3471887 w 4502347"/>
              <a:gd name="connsiteY6" fmla="*/ 792567 h 2933668"/>
              <a:gd name="connsiteX7" fmla="*/ 2557487 w 4502347"/>
              <a:gd name="connsiteY7" fmla="*/ 1149919 h 2933668"/>
              <a:gd name="connsiteX8" fmla="*/ 2168605 w 4502347"/>
              <a:gd name="connsiteY8" fmla="*/ 2221974 h 2933668"/>
              <a:gd name="connsiteX9" fmla="*/ 1611557 w 4502347"/>
              <a:gd name="connsiteY9" fmla="*/ 2926167 h 2933668"/>
              <a:gd name="connsiteX10" fmla="*/ 1180632 w 4502347"/>
              <a:gd name="connsiteY10" fmla="*/ 2547795 h 2933668"/>
              <a:gd name="connsiteX11" fmla="*/ 1212163 w 4502347"/>
              <a:gd name="connsiteY11" fmla="*/ 1843602 h 2933668"/>
              <a:gd name="connsiteX12" fmla="*/ 1516963 w 4502347"/>
              <a:gd name="connsiteY12" fmla="*/ 1370635 h 2933668"/>
              <a:gd name="connsiteX13" fmla="*/ 1453901 w 4502347"/>
              <a:gd name="connsiteY13" fmla="*/ 834608 h 2933668"/>
              <a:gd name="connsiteX14" fmla="*/ 581542 w 4502347"/>
              <a:gd name="connsiteY14" fmla="*/ 740015 h 2933668"/>
              <a:gd name="connsiteX15" fmla="*/ 3474 w 4502347"/>
              <a:gd name="connsiteY15" fmla="*/ 382663 h 2933668"/>
              <a:gd name="connsiteX0" fmla="*/ 3474 w 4502347"/>
              <a:gd name="connsiteY0" fmla="*/ 462794 h 3013799"/>
              <a:gd name="connsiteX1" fmla="*/ 844301 w 4502347"/>
              <a:gd name="connsiteY1" fmla="*/ 179015 h 3013799"/>
              <a:gd name="connsiteX2" fmla="*/ 2063501 w 4502347"/>
              <a:gd name="connsiteY2" fmla="*/ 339 h 3013799"/>
              <a:gd name="connsiteX3" fmla="*/ 3713625 w 4502347"/>
              <a:gd name="connsiteY3" fmla="*/ 147484 h 3013799"/>
              <a:gd name="connsiteX4" fmla="*/ 4480880 w 4502347"/>
              <a:gd name="connsiteY4" fmla="*/ 578408 h 3013799"/>
              <a:gd name="connsiteX5" fmla="*/ 4218122 w 4502347"/>
              <a:gd name="connsiteY5" fmla="*/ 830657 h 3013799"/>
              <a:gd name="connsiteX6" fmla="*/ 3471887 w 4502347"/>
              <a:gd name="connsiteY6" fmla="*/ 872698 h 3013799"/>
              <a:gd name="connsiteX7" fmla="*/ 2557487 w 4502347"/>
              <a:gd name="connsiteY7" fmla="*/ 1230050 h 3013799"/>
              <a:gd name="connsiteX8" fmla="*/ 2168605 w 4502347"/>
              <a:gd name="connsiteY8" fmla="*/ 2302105 h 3013799"/>
              <a:gd name="connsiteX9" fmla="*/ 1611557 w 4502347"/>
              <a:gd name="connsiteY9" fmla="*/ 3006298 h 3013799"/>
              <a:gd name="connsiteX10" fmla="*/ 1180632 w 4502347"/>
              <a:gd name="connsiteY10" fmla="*/ 2627926 h 3013799"/>
              <a:gd name="connsiteX11" fmla="*/ 1212163 w 4502347"/>
              <a:gd name="connsiteY11" fmla="*/ 1923733 h 3013799"/>
              <a:gd name="connsiteX12" fmla="*/ 1516963 w 4502347"/>
              <a:gd name="connsiteY12" fmla="*/ 1450766 h 3013799"/>
              <a:gd name="connsiteX13" fmla="*/ 1453901 w 4502347"/>
              <a:gd name="connsiteY13" fmla="*/ 914739 h 3013799"/>
              <a:gd name="connsiteX14" fmla="*/ 581542 w 4502347"/>
              <a:gd name="connsiteY14" fmla="*/ 820146 h 3013799"/>
              <a:gd name="connsiteX15" fmla="*/ 3474 w 4502347"/>
              <a:gd name="connsiteY15" fmla="*/ 462794 h 3013799"/>
              <a:gd name="connsiteX0" fmla="*/ 3474 w 4496839"/>
              <a:gd name="connsiteY0" fmla="*/ 467275 h 3018280"/>
              <a:gd name="connsiteX1" fmla="*/ 844301 w 4496839"/>
              <a:gd name="connsiteY1" fmla="*/ 183496 h 3018280"/>
              <a:gd name="connsiteX2" fmla="*/ 2063501 w 4496839"/>
              <a:gd name="connsiteY2" fmla="*/ 4820 h 3018280"/>
              <a:gd name="connsiteX3" fmla="*/ 3808218 w 4496839"/>
              <a:gd name="connsiteY3" fmla="*/ 99413 h 3018280"/>
              <a:gd name="connsiteX4" fmla="*/ 4480880 w 4496839"/>
              <a:gd name="connsiteY4" fmla="*/ 582889 h 3018280"/>
              <a:gd name="connsiteX5" fmla="*/ 4218122 w 4496839"/>
              <a:gd name="connsiteY5" fmla="*/ 835138 h 3018280"/>
              <a:gd name="connsiteX6" fmla="*/ 3471887 w 4496839"/>
              <a:gd name="connsiteY6" fmla="*/ 877179 h 3018280"/>
              <a:gd name="connsiteX7" fmla="*/ 2557487 w 4496839"/>
              <a:gd name="connsiteY7" fmla="*/ 1234531 h 3018280"/>
              <a:gd name="connsiteX8" fmla="*/ 2168605 w 4496839"/>
              <a:gd name="connsiteY8" fmla="*/ 2306586 h 3018280"/>
              <a:gd name="connsiteX9" fmla="*/ 1611557 w 4496839"/>
              <a:gd name="connsiteY9" fmla="*/ 3010779 h 3018280"/>
              <a:gd name="connsiteX10" fmla="*/ 1180632 w 4496839"/>
              <a:gd name="connsiteY10" fmla="*/ 2632407 h 3018280"/>
              <a:gd name="connsiteX11" fmla="*/ 1212163 w 4496839"/>
              <a:gd name="connsiteY11" fmla="*/ 1928214 h 3018280"/>
              <a:gd name="connsiteX12" fmla="*/ 1516963 w 4496839"/>
              <a:gd name="connsiteY12" fmla="*/ 1455247 h 3018280"/>
              <a:gd name="connsiteX13" fmla="*/ 1453901 w 4496839"/>
              <a:gd name="connsiteY13" fmla="*/ 919220 h 3018280"/>
              <a:gd name="connsiteX14" fmla="*/ 581542 w 4496839"/>
              <a:gd name="connsiteY14" fmla="*/ 824627 h 3018280"/>
              <a:gd name="connsiteX15" fmla="*/ 3474 w 4496839"/>
              <a:gd name="connsiteY15" fmla="*/ 467275 h 3018280"/>
              <a:gd name="connsiteX0" fmla="*/ 3474 w 4516723"/>
              <a:gd name="connsiteY0" fmla="*/ 466294 h 3017299"/>
              <a:gd name="connsiteX1" fmla="*/ 844301 w 4516723"/>
              <a:gd name="connsiteY1" fmla="*/ 182515 h 3017299"/>
              <a:gd name="connsiteX2" fmla="*/ 2063501 w 4516723"/>
              <a:gd name="connsiteY2" fmla="*/ 3839 h 3017299"/>
              <a:gd name="connsiteX3" fmla="*/ 3808218 w 4516723"/>
              <a:gd name="connsiteY3" fmla="*/ 98432 h 3017299"/>
              <a:gd name="connsiteX4" fmla="*/ 4501901 w 4516723"/>
              <a:gd name="connsiteY4" fmla="*/ 518846 h 3017299"/>
              <a:gd name="connsiteX5" fmla="*/ 4218122 w 4516723"/>
              <a:gd name="connsiteY5" fmla="*/ 834157 h 3017299"/>
              <a:gd name="connsiteX6" fmla="*/ 3471887 w 4516723"/>
              <a:gd name="connsiteY6" fmla="*/ 876198 h 3017299"/>
              <a:gd name="connsiteX7" fmla="*/ 2557487 w 4516723"/>
              <a:gd name="connsiteY7" fmla="*/ 1233550 h 3017299"/>
              <a:gd name="connsiteX8" fmla="*/ 2168605 w 4516723"/>
              <a:gd name="connsiteY8" fmla="*/ 2305605 h 3017299"/>
              <a:gd name="connsiteX9" fmla="*/ 1611557 w 4516723"/>
              <a:gd name="connsiteY9" fmla="*/ 3009798 h 3017299"/>
              <a:gd name="connsiteX10" fmla="*/ 1180632 w 4516723"/>
              <a:gd name="connsiteY10" fmla="*/ 2631426 h 3017299"/>
              <a:gd name="connsiteX11" fmla="*/ 1212163 w 4516723"/>
              <a:gd name="connsiteY11" fmla="*/ 1927233 h 3017299"/>
              <a:gd name="connsiteX12" fmla="*/ 1516963 w 4516723"/>
              <a:gd name="connsiteY12" fmla="*/ 1454266 h 3017299"/>
              <a:gd name="connsiteX13" fmla="*/ 1453901 w 4516723"/>
              <a:gd name="connsiteY13" fmla="*/ 918239 h 3017299"/>
              <a:gd name="connsiteX14" fmla="*/ 581542 w 4516723"/>
              <a:gd name="connsiteY14" fmla="*/ 823646 h 3017299"/>
              <a:gd name="connsiteX15" fmla="*/ 3474 w 4516723"/>
              <a:gd name="connsiteY15" fmla="*/ 466294 h 3017299"/>
              <a:gd name="connsiteX0" fmla="*/ 3474 w 4507637"/>
              <a:gd name="connsiteY0" fmla="*/ 466294 h 3017299"/>
              <a:gd name="connsiteX1" fmla="*/ 844301 w 4507637"/>
              <a:gd name="connsiteY1" fmla="*/ 182515 h 3017299"/>
              <a:gd name="connsiteX2" fmla="*/ 2063501 w 4507637"/>
              <a:gd name="connsiteY2" fmla="*/ 3839 h 3017299"/>
              <a:gd name="connsiteX3" fmla="*/ 3808218 w 4507637"/>
              <a:gd name="connsiteY3" fmla="*/ 98432 h 3017299"/>
              <a:gd name="connsiteX4" fmla="*/ 4501901 w 4507637"/>
              <a:gd name="connsiteY4" fmla="*/ 518846 h 3017299"/>
              <a:gd name="connsiteX5" fmla="*/ 4102509 w 4507637"/>
              <a:gd name="connsiteY5" fmla="*/ 781606 h 3017299"/>
              <a:gd name="connsiteX6" fmla="*/ 3471887 w 4507637"/>
              <a:gd name="connsiteY6" fmla="*/ 876198 h 3017299"/>
              <a:gd name="connsiteX7" fmla="*/ 2557487 w 4507637"/>
              <a:gd name="connsiteY7" fmla="*/ 1233550 h 3017299"/>
              <a:gd name="connsiteX8" fmla="*/ 2168605 w 4507637"/>
              <a:gd name="connsiteY8" fmla="*/ 2305605 h 3017299"/>
              <a:gd name="connsiteX9" fmla="*/ 1611557 w 4507637"/>
              <a:gd name="connsiteY9" fmla="*/ 3009798 h 3017299"/>
              <a:gd name="connsiteX10" fmla="*/ 1180632 w 4507637"/>
              <a:gd name="connsiteY10" fmla="*/ 2631426 h 3017299"/>
              <a:gd name="connsiteX11" fmla="*/ 1212163 w 4507637"/>
              <a:gd name="connsiteY11" fmla="*/ 1927233 h 3017299"/>
              <a:gd name="connsiteX12" fmla="*/ 1516963 w 4507637"/>
              <a:gd name="connsiteY12" fmla="*/ 1454266 h 3017299"/>
              <a:gd name="connsiteX13" fmla="*/ 1453901 w 4507637"/>
              <a:gd name="connsiteY13" fmla="*/ 918239 h 3017299"/>
              <a:gd name="connsiteX14" fmla="*/ 581542 w 4507637"/>
              <a:gd name="connsiteY14" fmla="*/ 823646 h 3017299"/>
              <a:gd name="connsiteX15" fmla="*/ 3474 w 4507637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57487 w 4508169"/>
              <a:gd name="connsiteY7" fmla="*/ 1233550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3474 w 4508169"/>
              <a:gd name="connsiteY0" fmla="*/ 466294 h 3017299"/>
              <a:gd name="connsiteX1" fmla="*/ 844301 w 4508169"/>
              <a:gd name="connsiteY1" fmla="*/ 182515 h 3017299"/>
              <a:gd name="connsiteX2" fmla="*/ 2063501 w 4508169"/>
              <a:gd name="connsiteY2" fmla="*/ 3839 h 3017299"/>
              <a:gd name="connsiteX3" fmla="*/ 3808218 w 4508169"/>
              <a:gd name="connsiteY3" fmla="*/ 98432 h 3017299"/>
              <a:gd name="connsiteX4" fmla="*/ 4501901 w 4508169"/>
              <a:gd name="connsiteY4" fmla="*/ 518846 h 3017299"/>
              <a:gd name="connsiteX5" fmla="*/ 4102509 w 4508169"/>
              <a:gd name="connsiteY5" fmla="*/ 781606 h 3017299"/>
              <a:gd name="connsiteX6" fmla="*/ 3303721 w 4508169"/>
              <a:gd name="connsiteY6" fmla="*/ 928749 h 3017299"/>
              <a:gd name="connsiteX7" fmla="*/ 2589018 w 4508169"/>
              <a:gd name="connsiteY7" fmla="*/ 1380695 h 3017299"/>
              <a:gd name="connsiteX8" fmla="*/ 2168605 w 4508169"/>
              <a:gd name="connsiteY8" fmla="*/ 2305605 h 3017299"/>
              <a:gd name="connsiteX9" fmla="*/ 1611557 w 4508169"/>
              <a:gd name="connsiteY9" fmla="*/ 3009798 h 3017299"/>
              <a:gd name="connsiteX10" fmla="*/ 1180632 w 4508169"/>
              <a:gd name="connsiteY10" fmla="*/ 2631426 h 3017299"/>
              <a:gd name="connsiteX11" fmla="*/ 1212163 w 4508169"/>
              <a:gd name="connsiteY11" fmla="*/ 1927233 h 3017299"/>
              <a:gd name="connsiteX12" fmla="*/ 1516963 w 4508169"/>
              <a:gd name="connsiteY12" fmla="*/ 1454266 h 3017299"/>
              <a:gd name="connsiteX13" fmla="*/ 1453901 w 4508169"/>
              <a:gd name="connsiteY13" fmla="*/ 918239 h 3017299"/>
              <a:gd name="connsiteX14" fmla="*/ 581542 w 4508169"/>
              <a:gd name="connsiteY14" fmla="*/ 823646 h 3017299"/>
              <a:gd name="connsiteX15" fmla="*/ 3474 w 4508169"/>
              <a:gd name="connsiteY15" fmla="*/ 466294 h 3017299"/>
              <a:gd name="connsiteX0" fmla="*/ 3474 w 4508169"/>
              <a:gd name="connsiteY0" fmla="*/ 466294 h 4649416"/>
              <a:gd name="connsiteX1" fmla="*/ 844301 w 4508169"/>
              <a:gd name="connsiteY1" fmla="*/ 182515 h 4649416"/>
              <a:gd name="connsiteX2" fmla="*/ 2063501 w 4508169"/>
              <a:gd name="connsiteY2" fmla="*/ 3839 h 4649416"/>
              <a:gd name="connsiteX3" fmla="*/ 3808218 w 4508169"/>
              <a:gd name="connsiteY3" fmla="*/ 98432 h 4649416"/>
              <a:gd name="connsiteX4" fmla="*/ 4501901 w 4508169"/>
              <a:gd name="connsiteY4" fmla="*/ 518846 h 4649416"/>
              <a:gd name="connsiteX5" fmla="*/ 4102509 w 4508169"/>
              <a:gd name="connsiteY5" fmla="*/ 781606 h 4649416"/>
              <a:gd name="connsiteX6" fmla="*/ 3303721 w 4508169"/>
              <a:gd name="connsiteY6" fmla="*/ 928749 h 4649416"/>
              <a:gd name="connsiteX7" fmla="*/ 2589018 w 4508169"/>
              <a:gd name="connsiteY7" fmla="*/ 1380695 h 4649416"/>
              <a:gd name="connsiteX8" fmla="*/ 2168605 w 4508169"/>
              <a:gd name="connsiteY8" fmla="*/ 2305605 h 4649416"/>
              <a:gd name="connsiteX9" fmla="*/ 1148449 w 4508169"/>
              <a:gd name="connsiteY9" fmla="*/ 4648082 h 4649416"/>
              <a:gd name="connsiteX10" fmla="*/ 1180632 w 4508169"/>
              <a:gd name="connsiteY10" fmla="*/ 2631426 h 4649416"/>
              <a:gd name="connsiteX11" fmla="*/ 1212163 w 4508169"/>
              <a:gd name="connsiteY11" fmla="*/ 1927233 h 4649416"/>
              <a:gd name="connsiteX12" fmla="*/ 1516963 w 4508169"/>
              <a:gd name="connsiteY12" fmla="*/ 1454266 h 4649416"/>
              <a:gd name="connsiteX13" fmla="*/ 1453901 w 4508169"/>
              <a:gd name="connsiteY13" fmla="*/ 918239 h 4649416"/>
              <a:gd name="connsiteX14" fmla="*/ 581542 w 4508169"/>
              <a:gd name="connsiteY14" fmla="*/ 823646 h 4649416"/>
              <a:gd name="connsiteX15" fmla="*/ 3474 w 4508169"/>
              <a:gd name="connsiteY15" fmla="*/ 466294 h 4649416"/>
              <a:gd name="connsiteX0" fmla="*/ 3474 w 4508169"/>
              <a:gd name="connsiteY0" fmla="*/ 466294 h 4648533"/>
              <a:gd name="connsiteX1" fmla="*/ 844301 w 4508169"/>
              <a:gd name="connsiteY1" fmla="*/ 182515 h 4648533"/>
              <a:gd name="connsiteX2" fmla="*/ 2063501 w 4508169"/>
              <a:gd name="connsiteY2" fmla="*/ 3839 h 4648533"/>
              <a:gd name="connsiteX3" fmla="*/ 3808218 w 4508169"/>
              <a:gd name="connsiteY3" fmla="*/ 98432 h 4648533"/>
              <a:gd name="connsiteX4" fmla="*/ 4501901 w 4508169"/>
              <a:gd name="connsiteY4" fmla="*/ 518846 h 4648533"/>
              <a:gd name="connsiteX5" fmla="*/ 4102509 w 4508169"/>
              <a:gd name="connsiteY5" fmla="*/ 781606 h 4648533"/>
              <a:gd name="connsiteX6" fmla="*/ 3303721 w 4508169"/>
              <a:gd name="connsiteY6" fmla="*/ 928749 h 4648533"/>
              <a:gd name="connsiteX7" fmla="*/ 2589018 w 4508169"/>
              <a:gd name="connsiteY7" fmla="*/ 1380695 h 4648533"/>
              <a:gd name="connsiteX8" fmla="*/ 2137731 w 4508169"/>
              <a:gd name="connsiteY8" fmla="*/ 2802612 h 4648533"/>
              <a:gd name="connsiteX9" fmla="*/ 1148449 w 4508169"/>
              <a:gd name="connsiteY9" fmla="*/ 4648082 h 4648533"/>
              <a:gd name="connsiteX10" fmla="*/ 1180632 w 4508169"/>
              <a:gd name="connsiteY10" fmla="*/ 2631426 h 4648533"/>
              <a:gd name="connsiteX11" fmla="*/ 1212163 w 4508169"/>
              <a:gd name="connsiteY11" fmla="*/ 1927233 h 4648533"/>
              <a:gd name="connsiteX12" fmla="*/ 1516963 w 4508169"/>
              <a:gd name="connsiteY12" fmla="*/ 1454266 h 4648533"/>
              <a:gd name="connsiteX13" fmla="*/ 1453901 w 4508169"/>
              <a:gd name="connsiteY13" fmla="*/ 918239 h 4648533"/>
              <a:gd name="connsiteX14" fmla="*/ 581542 w 4508169"/>
              <a:gd name="connsiteY14" fmla="*/ 823646 h 4648533"/>
              <a:gd name="connsiteX15" fmla="*/ 3474 w 4508169"/>
              <a:gd name="connsiteY15" fmla="*/ 466294 h 4648533"/>
              <a:gd name="connsiteX0" fmla="*/ 3474 w 4508169"/>
              <a:gd name="connsiteY0" fmla="*/ 466294 h 4651745"/>
              <a:gd name="connsiteX1" fmla="*/ 844301 w 4508169"/>
              <a:gd name="connsiteY1" fmla="*/ 182515 h 4651745"/>
              <a:gd name="connsiteX2" fmla="*/ 2063501 w 4508169"/>
              <a:gd name="connsiteY2" fmla="*/ 3839 h 4651745"/>
              <a:gd name="connsiteX3" fmla="*/ 3808218 w 4508169"/>
              <a:gd name="connsiteY3" fmla="*/ 98432 h 4651745"/>
              <a:gd name="connsiteX4" fmla="*/ 4501901 w 4508169"/>
              <a:gd name="connsiteY4" fmla="*/ 518846 h 4651745"/>
              <a:gd name="connsiteX5" fmla="*/ 4102509 w 4508169"/>
              <a:gd name="connsiteY5" fmla="*/ 781606 h 4651745"/>
              <a:gd name="connsiteX6" fmla="*/ 3303721 w 4508169"/>
              <a:gd name="connsiteY6" fmla="*/ 928749 h 4651745"/>
              <a:gd name="connsiteX7" fmla="*/ 2589018 w 4508169"/>
              <a:gd name="connsiteY7" fmla="*/ 1380695 h 4651745"/>
              <a:gd name="connsiteX8" fmla="*/ 2137731 w 4508169"/>
              <a:gd name="connsiteY8" fmla="*/ 2802612 h 4651745"/>
              <a:gd name="connsiteX9" fmla="*/ 1148449 w 4508169"/>
              <a:gd name="connsiteY9" fmla="*/ 4648082 h 4651745"/>
              <a:gd name="connsiteX10" fmla="*/ 1010825 w 4508169"/>
              <a:gd name="connsiteY10" fmla="*/ 3238879 h 4651745"/>
              <a:gd name="connsiteX11" fmla="*/ 1212163 w 4508169"/>
              <a:gd name="connsiteY11" fmla="*/ 1927233 h 4651745"/>
              <a:gd name="connsiteX12" fmla="*/ 1516963 w 4508169"/>
              <a:gd name="connsiteY12" fmla="*/ 1454266 h 4651745"/>
              <a:gd name="connsiteX13" fmla="*/ 1453901 w 4508169"/>
              <a:gd name="connsiteY13" fmla="*/ 918239 h 4651745"/>
              <a:gd name="connsiteX14" fmla="*/ 581542 w 4508169"/>
              <a:gd name="connsiteY14" fmla="*/ 823646 h 4651745"/>
              <a:gd name="connsiteX15" fmla="*/ 3474 w 4508169"/>
              <a:gd name="connsiteY15" fmla="*/ 466294 h 4651745"/>
              <a:gd name="connsiteX0" fmla="*/ 3474 w 4508169"/>
              <a:gd name="connsiteY0" fmla="*/ 466294 h 4651675"/>
              <a:gd name="connsiteX1" fmla="*/ 844301 w 4508169"/>
              <a:gd name="connsiteY1" fmla="*/ 182515 h 4651675"/>
              <a:gd name="connsiteX2" fmla="*/ 2063501 w 4508169"/>
              <a:gd name="connsiteY2" fmla="*/ 3839 h 4651675"/>
              <a:gd name="connsiteX3" fmla="*/ 3808218 w 4508169"/>
              <a:gd name="connsiteY3" fmla="*/ 98432 h 4651675"/>
              <a:gd name="connsiteX4" fmla="*/ 4501901 w 4508169"/>
              <a:gd name="connsiteY4" fmla="*/ 518846 h 4651675"/>
              <a:gd name="connsiteX5" fmla="*/ 4102509 w 4508169"/>
              <a:gd name="connsiteY5" fmla="*/ 781606 h 4651675"/>
              <a:gd name="connsiteX6" fmla="*/ 3303721 w 4508169"/>
              <a:gd name="connsiteY6" fmla="*/ 928749 h 4651675"/>
              <a:gd name="connsiteX7" fmla="*/ 2589018 w 4508169"/>
              <a:gd name="connsiteY7" fmla="*/ 1380695 h 4651675"/>
              <a:gd name="connsiteX8" fmla="*/ 2137731 w 4508169"/>
              <a:gd name="connsiteY8" fmla="*/ 2802612 h 4651675"/>
              <a:gd name="connsiteX9" fmla="*/ 1148449 w 4508169"/>
              <a:gd name="connsiteY9" fmla="*/ 4648082 h 4651675"/>
              <a:gd name="connsiteX10" fmla="*/ 1010825 w 4508169"/>
              <a:gd name="connsiteY10" fmla="*/ 3238879 h 4651675"/>
              <a:gd name="connsiteX11" fmla="*/ 1397406 w 4508169"/>
              <a:gd name="connsiteY11" fmla="*/ 2056088 h 4651675"/>
              <a:gd name="connsiteX12" fmla="*/ 1516963 w 4508169"/>
              <a:gd name="connsiteY12" fmla="*/ 1454266 h 4651675"/>
              <a:gd name="connsiteX13" fmla="*/ 1453901 w 4508169"/>
              <a:gd name="connsiteY13" fmla="*/ 918239 h 4651675"/>
              <a:gd name="connsiteX14" fmla="*/ 581542 w 4508169"/>
              <a:gd name="connsiteY14" fmla="*/ 823646 h 4651675"/>
              <a:gd name="connsiteX15" fmla="*/ 3474 w 4508169"/>
              <a:gd name="connsiteY15" fmla="*/ 466294 h 4651675"/>
              <a:gd name="connsiteX0" fmla="*/ 3474 w 4508169"/>
              <a:gd name="connsiteY0" fmla="*/ 466294 h 4652027"/>
              <a:gd name="connsiteX1" fmla="*/ 844301 w 4508169"/>
              <a:gd name="connsiteY1" fmla="*/ 182515 h 4652027"/>
              <a:gd name="connsiteX2" fmla="*/ 2063501 w 4508169"/>
              <a:gd name="connsiteY2" fmla="*/ 3839 h 4652027"/>
              <a:gd name="connsiteX3" fmla="*/ 3808218 w 4508169"/>
              <a:gd name="connsiteY3" fmla="*/ 98432 h 4652027"/>
              <a:gd name="connsiteX4" fmla="*/ 4501901 w 4508169"/>
              <a:gd name="connsiteY4" fmla="*/ 518846 h 4652027"/>
              <a:gd name="connsiteX5" fmla="*/ 4102509 w 4508169"/>
              <a:gd name="connsiteY5" fmla="*/ 781606 h 4652027"/>
              <a:gd name="connsiteX6" fmla="*/ 3303721 w 4508169"/>
              <a:gd name="connsiteY6" fmla="*/ 928749 h 4652027"/>
              <a:gd name="connsiteX7" fmla="*/ 2589018 w 4508169"/>
              <a:gd name="connsiteY7" fmla="*/ 1380695 h 4652027"/>
              <a:gd name="connsiteX8" fmla="*/ 2137731 w 4508169"/>
              <a:gd name="connsiteY8" fmla="*/ 2802612 h 4652027"/>
              <a:gd name="connsiteX9" fmla="*/ 1148449 w 4508169"/>
              <a:gd name="connsiteY9" fmla="*/ 4648082 h 4652027"/>
              <a:gd name="connsiteX10" fmla="*/ 1010825 w 4508169"/>
              <a:gd name="connsiteY10" fmla="*/ 3238879 h 4652027"/>
              <a:gd name="connsiteX11" fmla="*/ 1516963 w 4508169"/>
              <a:gd name="connsiteY11" fmla="*/ 1454266 h 4652027"/>
              <a:gd name="connsiteX12" fmla="*/ 1453901 w 4508169"/>
              <a:gd name="connsiteY12" fmla="*/ 918239 h 4652027"/>
              <a:gd name="connsiteX13" fmla="*/ 581542 w 4508169"/>
              <a:gd name="connsiteY13" fmla="*/ 823646 h 4652027"/>
              <a:gd name="connsiteX14" fmla="*/ 3474 w 4508169"/>
              <a:gd name="connsiteY14" fmla="*/ 466294 h 4652027"/>
              <a:gd name="connsiteX0" fmla="*/ 3562 w 4508257"/>
              <a:gd name="connsiteY0" fmla="*/ 466294 h 4652027"/>
              <a:gd name="connsiteX1" fmla="*/ 844389 w 4508257"/>
              <a:gd name="connsiteY1" fmla="*/ 182515 h 4652027"/>
              <a:gd name="connsiteX2" fmla="*/ 2063589 w 4508257"/>
              <a:gd name="connsiteY2" fmla="*/ 3839 h 4652027"/>
              <a:gd name="connsiteX3" fmla="*/ 3808306 w 4508257"/>
              <a:gd name="connsiteY3" fmla="*/ 98432 h 4652027"/>
              <a:gd name="connsiteX4" fmla="*/ 4501989 w 4508257"/>
              <a:gd name="connsiteY4" fmla="*/ 518846 h 4652027"/>
              <a:gd name="connsiteX5" fmla="*/ 4102597 w 4508257"/>
              <a:gd name="connsiteY5" fmla="*/ 781606 h 4652027"/>
              <a:gd name="connsiteX6" fmla="*/ 3303809 w 4508257"/>
              <a:gd name="connsiteY6" fmla="*/ 928749 h 4652027"/>
              <a:gd name="connsiteX7" fmla="*/ 2589106 w 4508257"/>
              <a:gd name="connsiteY7" fmla="*/ 1380695 h 4652027"/>
              <a:gd name="connsiteX8" fmla="*/ 2137819 w 4508257"/>
              <a:gd name="connsiteY8" fmla="*/ 2802612 h 4652027"/>
              <a:gd name="connsiteX9" fmla="*/ 1148537 w 4508257"/>
              <a:gd name="connsiteY9" fmla="*/ 4648082 h 4652027"/>
              <a:gd name="connsiteX10" fmla="*/ 1010913 w 4508257"/>
              <a:gd name="connsiteY10" fmla="*/ 3238879 h 4652027"/>
              <a:gd name="connsiteX11" fmla="*/ 1517051 w 4508257"/>
              <a:gd name="connsiteY11" fmla="*/ 1454266 h 4652027"/>
              <a:gd name="connsiteX12" fmla="*/ 581630 w 4508257"/>
              <a:gd name="connsiteY12" fmla="*/ 823646 h 4652027"/>
              <a:gd name="connsiteX13" fmla="*/ 3562 w 4508257"/>
              <a:gd name="connsiteY13" fmla="*/ 466294 h 4652027"/>
              <a:gd name="connsiteX0" fmla="*/ 3562 w 4611753"/>
              <a:gd name="connsiteY0" fmla="*/ 474256 h 4659989"/>
              <a:gd name="connsiteX1" fmla="*/ 844389 w 4611753"/>
              <a:gd name="connsiteY1" fmla="*/ 190477 h 4659989"/>
              <a:gd name="connsiteX2" fmla="*/ 2063589 w 4611753"/>
              <a:gd name="connsiteY2" fmla="*/ 11801 h 4659989"/>
              <a:gd name="connsiteX3" fmla="*/ 4501989 w 4611753"/>
              <a:gd name="connsiteY3" fmla="*/ 526808 h 4659989"/>
              <a:gd name="connsiteX4" fmla="*/ 4102597 w 4611753"/>
              <a:gd name="connsiteY4" fmla="*/ 789568 h 4659989"/>
              <a:gd name="connsiteX5" fmla="*/ 3303809 w 4611753"/>
              <a:gd name="connsiteY5" fmla="*/ 936711 h 4659989"/>
              <a:gd name="connsiteX6" fmla="*/ 2589106 w 4611753"/>
              <a:gd name="connsiteY6" fmla="*/ 1388657 h 4659989"/>
              <a:gd name="connsiteX7" fmla="*/ 2137819 w 4611753"/>
              <a:gd name="connsiteY7" fmla="*/ 2810574 h 4659989"/>
              <a:gd name="connsiteX8" fmla="*/ 1148537 w 4611753"/>
              <a:gd name="connsiteY8" fmla="*/ 4656044 h 4659989"/>
              <a:gd name="connsiteX9" fmla="*/ 1010913 w 4611753"/>
              <a:gd name="connsiteY9" fmla="*/ 3246841 h 4659989"/>
              <a:gd name="connsiteX10" fmla="*/ 1517051 w 4611753"/>
              <a:gd name="connsiteY10" fmla="*/ 1462228 h 4659989"/>
              <a:gd name="connsiteX11" fmla="*/ 581630 w 4611753"/>
              <a:gd name="connsiteY11" fmla="*/ 831608 h 4659989"/>
              <a:gd name="connsiteX12" fmla="*/ 3562 w 4611753"/>
              <a:gd name="connsiteY12" fmla="*/ 474256 h 4659989"/>
              <a:gd name="connsiteX0" fmla="*/ 3562 w 4563690"/>
              <a:gd name="connsiteY0" fmla="*/ 509518 h 4695251"/>
              <a:gd name="connsiteX1" fmla="*/ 844389 w 4563690"/>
              <a:gd name="connsiteY1" fmla="*/ 225739 h 4695251"/>
              <a:gd name="connsiteX2" fmla="*/ 2789126 w 4563690"/>
              <a:gd name="connsiteY2" fmla="*/ 10247 h 4695251"/>
              <a:gd name="connsiteX3" fmla="*/ 4501989 w 4563690"/>
              <a:gd name="connsiteY3" fmla="*/ 562070 h 4695251"/>
              <a:gd name="connsiteX4" fmla="*/ 4102597 w 4563690"/>
              <a:gd name="connsiteY4" fmla="*/ 824830 h 4695251"/>
              <a:gd name="connsiteX5" fmla="*/ 3303809 w 4563690"/>
              <a:gd name="connsiteY5" fmla="*/ 971973 h 4695251"/>
              <a:gd name="connsiteX6" fmla="*/ 2589106 w 4563690"/>
              <a:gd name="connsiteY6" fmla="*/ 1423919 h 4695251"/>
              <a:gd name="connsiteX7" fmla="*/ 2137819 w 4563690"/>
              <a:gd name="connsiteY7" fmla="*/ 2845836 h 4695251"/>
              <a:gd name="connsiteX8" fmla="*/ 1148537 w 4563690"/>
              <a:gd name="connsiteY8" fmla="*/ 4691306 h 4695251"/>
              <a:gd name="connsiteX9" fmla="*/ 1010913 w 4563690"/>
              <a:gd name="connsiteY9" fmla="*/ 3282103 h 4695251"/>
              <a:gd name="connsiteX10" fmla="*/ 1517051 w 4563690"/>
              <a:gd name="connsiteY10" fmla="*/ 1497490 h 4695251"/>
              <a:gd name="connsiteX11" fmla="*/ 581630 w 4563690"/>
              <a:gd name="connsiteY11" fmla="*/ 866870 h 4695251"/>
              <a:gd name="connsiteX12" fmla="*/ 3562 w 4563690"/>
              <a:gd name="connsiteY12" fmla="*/ 509518 h 4695251"/>
              <a:gd name="connsiteX0" fmla="*/ 3562 w 4507361"/>
              <a:gd name="connsiteY0" fmla="*/ 509520 h 4695253"/>
              <a:gd name="connsiteX1" fmla="*/ 844389 w 4507361"/>
              <a:gd name="connsiteY1" fmla="*/ 225741 h 4695253"/>
              <a:gd name="connsiteX2" fmla="*/ 2789126 w 4507361"/>
              <a:gd name="connsiteY2" fmla="*/ 10249 h 4695253"/>
              <a:gd name="connsiteX3" fmla="*/ 4501989 w 4507361"/>
              <a:gd name="connsiteY3" fmla="*/ 562072 h 4695253"/>
              <a:gd name="connsiteX4" fmla="*/ 3303809 w 4507361"/>
              <a:gd name="connsiteY4" fmla="*/ 971975 h 4695253"/>
              <a:gd name="connsiteX5" fmla="*/ 2589106 w 4507361"/>
              <a:gd name="connsiteY5" fmla="*/ 1423921 h 4695253"/>
              <a:gd name="connsiteX6" fmla="*/ 2137819 w 4507361"/>
              <a:gd name="connsiteY6" fmla="*/ 2845838 h 4695253"/>
              <a:gd name="connsiteX7" fmla="*/ 1148537 w 4507361"/>
              <a:gd name="connsiteY7" fmla="*/ 4691308 h 4695253"/>
              <a:gd name="connsiteX8" fmla="*/ 1010913 w 4507361"/>
              <a:gd name="connsiteY8" fmla="*/ 3282105 h 4695253"/>
              <a:gd name="connsiteX9" fmla="*/ 1517051 w 4507361"/>
              <a:gd name="connsiteY9" fmla="*/ 1497492 h 4695253"/>
              <a:gd name="connsiteX10" fmla="*/ 581630 w 4507361"/>
              <a:gd name="connsiteY10" fmla="*/ 866872 h 4695253"/>
              <a:gd name="connsiteX11" fmla="*/ 3562 w 4507361"/>
              <a:gd name="connsiteY11" fmla="*/ 509520 h 4695253"/>
              <a:gd name="connsiteX0" fmla="*/ 3562 w 4509978"/>
              <a:gd name="connsiteY0" fmla="*/ 509520 h 4695253"/>
              <a:gd name="connsiteX1" fmla="*/ 844389 w 4509978"/>
              <a:gd name="connsiteY1" fmla="*/ 225741 h 4695253"/>
              <a:gd name="connsiteX2" fmla="*/ 2789126 w 4509978"/>
              <a:gd name="connsiteY2" fmla="*/ 10249 h 4695253"/>
              <a:gd name="connsiteX3" fmla="*/ 4501989 w 4509978"/>
              <a:gd name="connsiteY3" fmla="*/ 562072 h 4695253"/>
              <a:gd name="connsiteX4" fmla="*/ 3396432 w 4509978"/>
              <a:gd name="connsiteY4" fmla="*/ 1064012 h 4695253"/>
              <a:gd name="connsiteX5" fmla="*/ 2589106 w 4509978"/>
              <a:gd name="connsiteY5" fmla="*/ 1423921 h 4695253"/>
              <a:gd name="connsiteX6" fmla="*/ 2137819 w 4509978"/>
              <a:gd name="connsiteY6" fmla="*/ 2845838 h 4695253"/>
              <a:gd name="connsiteX7" fmla="*/ 1148537 w 4509978"/>
              <a:gd name="connsiteY7" fmla="*/ 4691308 h 4695253"/>
              <a:gd name="connsiteX8" fmla="*/ 1010913 w 4509978"/>
              <a:gd name="connsiteY8" fmla="*/ 3282105 h 4695253"/>
              <a:gd name="connsiteX9" fmla="*/ 1517051 w 4509978"/>
              <a:gd name="connsiteY9" fmla="*/ 1497492 h 4695253"/>
              <a:gd name="connsiteX10" fmla="*/ 581630 w 4509978"/>
              <a:gd name="connsiteY10" fmla="*/ 866872 h 4695253"/>
              <a:gd name="connsiteX11" fmla="*/ 3562 w 4509978"/>
              <a:gd name="connsiteY11" fmla="*/ 509520 h 4695253"/>
              <a:gd name="connsiteX0" fmla="*/ 3562 w 4448682"/>
              <a:gd name="connsiteY0" fmla="*/ 501448 h 4687181"/>
              <a:gd name="connsiteX1" fmla="*/ 844389 w 4448682"/>
              <a:gd name="connsiteY1" fmla="*/ 217669 h 4687181"/>
              <a:gd name="connsiteX2" fmla="*/ 2789126 w 4448682"/>
              <a:gd name="connsiteY2" fmla="*/ 2177 h 4687181"/>
              <a:gd name="connsiteX3" fmla="*/ 4440241 w 4448682"/>
              <a:gd name="connsiteY3" fmla="*/ 351514 h 4687181"/>
              <a:gd name="connsiteX4" fmla="*/ 3396432 w 4448682"/>
              <a:gd name="connsiteY4" fmla="*/ 1055940 h 4687181"/>
              <a:gd name="connsiteX5" fmla="*/ 2589106 w 4448682"/>
              <a:gd name="connsiteY5" fmla="*/ 1415849 h 4687181"/>
              <a:gd name="connsiteX6" fmla="*/ 2137819 w 4448682"/>
              <a:gd name="connsiteY6" fmla="*/ 2837766 h 4687181"/>
              <a:gd name="connsiteX7" fmla="*/ 1148537 w 4448682"/>
              <a:gd name="connsiteY7" fmla="*/ 4683236 h 4687181"/>
              <a:gd name="connsiteX8" fmla="*/ 1010913 w 4448682"/>
              <a:gd name="connsiteY8" fmla="*/ 3274033 h 4687181"/>
              <a:gd name="connsiteX9" fmla="*/ 1517051 w 4448682"/>
              <a:gd name="connsiteY9" fmla="*/ 1489420 h 4687181"/>
              <a:gd name="connsiteX10" fmla="*/ 581630 w 4448682"/>
              <a:gd name="connsiteY10" fmla="*/ 858800 h 4687181"/>
              <a:gd name="connsiteX11" fmla="*/ 3562 w 4448682"/>
              <a:gd name="connsiteY11" fmla="*/ 501448 h 4687181"/>
              <a:gd name="connsiteX0" fmla="*/ 7561 w 4452680"/>
              <a:gd name="connsiteY0" fmla="*/ 506672 h 4692405"/>
              <a:gd name="connsiteX1" fmla="*/ 987321 w 4452680"/>
              <a:gd name="connsiteY1" fmla="*/ 149263 h 4692405"/>
              <a:gd name="connsiteX2" fmla="*/ 2793125 w 4452680"/>
              <a:gd name="connsiteY2" fmla="*/ 7401 h 4692405"/>
              <a:gd name="connsiteX3" fmla="*/ 4444240 w 4452680"/>
              <a:gd name="connsiteY3" fmla="*/ 356738 h 4692405"/>
              <a:gd name="connsiteX4" fmla="*/ 3400431 w 4452680"/>
              <a:gd name="connsiteY4" fmla="*/ 1061164 h 4692405"/>
              <a:gd name="connsiteX5" fmla="*/ 2593105 w 4452680"/>
              <a:gd name="connsiteY5" fmla="*/ 1421073 h 4692405"/>
              <a:gd name="connsiteX6" fmla="*/ 2141818 w 4452680"/>
              <a:gd name="connsiteY6" fmla="*/ 2842990 h 4692405"/>
              <a:gd name="connsiteX7" fmla="*/ 1152536 w 4452680"/>
              <a:gd name="connsiteY7" fmla="*/ 4688460 h 4692405"/>
              <a:gd name="connsiteX8" fmla="*/ 1014912 w 4452680"/>
              <a:gd name="connsiteY8" fmla="*/ 3279257 h 4692405"/>
              <a:gd name="connsiteX9" fmla="*/ 1521050 w 4452680"/>
              <a:gd name="connsiteY9" fmla="*/ 1494644 h 4692405"/>
              <a:gd name="connsiteX10" fmla="*/ 585629 w 4452680"/>
              <a:gd name="connsiteY10" fmla="*/ 864024 h 4692405"/>
              <a:gd name="connsiteX11" fmla="*/ 7561 w 4452680"/>
              <a:gd name="connsiteY11" fmla="*/ 506672 h 4692405"/>
              <a:gd name="connsiteX0" fmla="*/ 7561 w 4529316"/>
              <a:gd name="connsiteY0" fmla="*/ 361907 h 4547640"/>
              <a:gd name="connsiteX1" fmla="*/ 987321 w 4529316"/>
              <a:gd name="connsiteY1" fmla="*/ 4498 h 4547640"/>
              <a:gd name="connsiteX2" fmla="*/ 4444240 w 4529316"/>
              <a:gd name="connsiteY2" fmla="*/ 211973 h 4547640"/>
              <a:gd name="connsiteX3" fmla="*/ 3400431 w 4529316"/>
              <a:gd name="connsiteY3" fmla="*/ 916399 h 4547640"/>
              <a:gd name="connsiteX4" fmla="*/ 2593105 w 4529316"/>
              <a:gd name="connsiteY4" fmla="*/ 1276308 h 4547640"/>
              <a:gd name="connsiteX5" fmla="*/ 2141818 w 4529316"/>
              <a:gd name="connsiteY5" fmla="*/ 2698225 h 4547640"/>
              <a:gd name="connsiteX6" fmla="*/ 1152536 w 4529316"/>
              <a:gd name="connsiteY6" fmla="*/ 4543695 h 4547640"/>
              <a:gd name="connsiteX7" fmla="*/ 1014912 w 4529316"/>
              <a:gd name="connsiteY7" fmla="*/ 3134492 h 4547640"/>
              <a:gd name="connsiteX8" fmla="*/ 1521050 w 4529316"/>
              <a:gd name="connsiteY8" fmla="*/ 1349879 h 4547640"/>
              <a:gd name="connsiteX9" fmla="*/ 585629 w 4529316"/>
              <a:gd name="connsiteY9" fmla="*/ 719259 h 4547640"/>
              <a:gd name="connsiteX10" fmla="*/ 7561 w 4529316"/>
              <a:gd name="connsiteY10" fmla="*/ 361907 h 4547640"/>
              <a:gd name="connsiteX0" fmla="*/ 7561 w 4584974"/>
              <a:gd name="connsiteY0" fmla="*/ 178057 h 4363790"/>
              <a:gd name="connsiteX1" fmla="*/ 4444240 w 4584974"/>
              <a:gd name="connsiteY1" fmla="*/ 28123 h 4363790"/>
              <a:gd name="connsiteX2" fmla="*/ 3400431 w 4584974"/>
              <a:gd name="connsiteY2" fmla="*/ 732549 h 4363790"/>
              <a:gd name="connsiteX3" fmla="*/ 2593105 w 4584974"/>
              <a:gd name="connsiteY3" fmla="*/ 1092458 h 4363790"/>
              <a:gd name="connsiteX4" fmla="*/ 2141818 w 4584974"/>
              <a:gd name="connsiteY4" fmla="*/ 2514375 h 4363790"/>
              <a:gd name="connsiteX5" fmla="*/ 1152536 w 4584974"/>
              <a:gd name="connsiteY5" fmla="*/ 4359845 h 4363790"/>
              <a:gd name="connsiteX6" fmla="*/ 1014912 w 4584974"/>
              <a:gd name="connsiteY6" fmla="*/ 2950642 h 4363790"/>
              <a:gd name="connsiteX7" fmla="*/ 1521050 w 4584974"/>
              <a:gd name="connsiteY7" fmla="*/ 1166029 h 4363790"/>
              <a:gd name="connsiteX8" fmla="*/ 585629 w 4584974"/>
              <a:gd name="connsiteY8" fmla="*/ 535409 h 4363790"/>
              <a:gd name="connsiteX9" fmla="*/ 7561 w 4584974"/>
              <a:gd name="connsiteY9" fmla="*/ 178057 h 4363790"/>
              <a:gd name="connsiteX0" fmla="*/ 105698 w 4071488"/>
              <a:gd name="connsiteY0" fmla="*/ 509443 h 4337824"/>
              <a:gd name="connsiteX1" fmla="*/ 3964309 w 4071488"/>
              <a:gd name="connsiteY1" fmla="*/ 2157 h 4337824"/>
              <a:gd name="connsiteX2" fmla="*/ 2920500 w 4071488"/>
              <a:gd name="connsiteY2" fmla="*/ 706583 h 4337824"/>
              <a:gd name="connsiteX3" fmla="*/ 2113174 w 4071488"/>
              <a:gd name="connsiteY3" fmla="*/ 1066492 h 4337824"/>
              <a:gd name="connsiteX4" fmla="*/ 1661887 w 4071488"/>
              <a:gd name="connsiteY4" fmla="*/ 2488409 h 4337824"/>
              <a:gd name="connsiteX5" fmla="*/ 672605 w 4071488"/>
              <a:gd name="connsiteY5" fmla="*/ 4333879 h 4337824"/>
              <a:gd name="connsiteX6" fmla="*/ 534981 w 4071488"/>
              <a:gd name="connsiteY6" fmla="*/ 2924676 h 4337824"/>
              <a:gd name="connsiteX7" fmla="*/ 1041119 w 4071488"/>
              <a:gd name="connsiteY7" fmla="*/ 1140063 h 4337824"/>
              <a:gd name="connsiteX8" fmla="*/ 105698 w 4071488"/>
              <a:gd name="connsiteY8" fmla="*/ 509443 h 4337824"/>
              <a:gd name="connsiteX0" fmla="*/ 105698 w 2992270"/>
              <a:gd name="connsiteY0" fmla="*/ 16938 h 3845319"/>
              <a:gd name="connsiteX1" fmla="*/ 2920500 w 2992270"/>
              <a:gd name="connsiteY1" fmla="*/ 214078 h 3845319"/>
              <a:gd name="connsiteX2" fmla="*/ 2113174 w 2992270"/>
              <a:gd name="connsiteY2" fmla="*/ 573987 h 3845319"/>
              <a:gd name="connsiteX3" fmla="*/ 1661887 w 2992270"/>
              <a:gd name="connsiteY3" fmla="*/ 1995904 h 3845319"/>
              <a:gd name="connsiteX4" fmla="*/ 672605 w 2992270"/>
              <a:gd name="connsiteY4" fmla="*/ 3841374 h 3845319"/>
              <a:gd name="connsiteX5" fmla="*/ 534981 w 2992270"/>
              <a:gd name="connsiteY5" fmla="*/ 2432171 h 3845319"/>
              <a:gd name="connsiteX6" fmla="*/ 1041119 w 2992270"/>
              <a:gd name="connsiteY6" fmla="*/ 647558 h 3845319"/>
              <a:gd name="connsiteX7" fmla="*/ 105698 w 2992270"/>
              <a:gd name="connsiteY7" fmla="*/ 16938 h 3845319"/>
              <a:gd name="connsiteX0" fmla="*/ 539506 w 2445372"/>
              <a:gd name="connsiteY0" fmla="*/ 434727 h 3632488"/>
              <a:gd name="connsiteX1" fmla="*/ 2418887 w 2445372"/>
              <a:gd name="connsiteY1" fmla="*/ 1247 h 3632488"/>
              <a:gd name="connsiteX2" fmla="*/ 1611561 w 2445372"/>
              <a:gd name="connsiteY2" fmla="*/ 361156 h 3632488"/>
              <a:gd name="connsiteX3" fmla="*/ 1160274 w 2445372"/>
              <a:gd name="connsiteY3" fmla="*/ 1783073 h 3632488"/>
              <a:gd name="connsiteX4" fmla="*/ 170992 w 2445372"/>
              <a:gd name="connsiteY4" fmla="*/ 3628543 h 3632488"/>
              <a:gd name="connsiteX5" fmla="*/ 33368 w 2445372"/>
              <a:gd name="connsiteY5" fmla="*/ 2219340 h 3632488"/>
              <a:gd name="connsiteX6" fmla="*/ 539506 w 2445372"/>
              <a:gd name="connsiteY6" fmla="*/ 434727 h 3632488"/>
              <a:gd name="connsiteX0" fmla="*/ 539506 w 1631813"/>
              <a:gd name="connsiteY0" fmla="*/ 237876 h 3435637"/>
              <a:gd name="connsiteX1" fmla="*/ 1611561 w 1631813"/>
              <a:gd name="connsiteY1" fmla="*/ 164305 h 3435637"/>
              <a:gd name="connsiteX2" fmla="*/ 1160274 w 1631813"/>
              <a:gd name="connsiteY2" fmla="*/ 1586222 h 3435637"/>
              <a:gd name="connsiteX3" fmla="*/ 170992 w 1631813"/>
              <a:gd name="connsiteY3" fmla="*/ 3431692 h 3435637"/>
              <a:gd name="connsiteX4" fmla="*/ 33368 w 1631813"/>
              <a:gd name="connsiteY4" fmla="*/ 2022489 h 3435637"/>
              <a:gd name="connsiteX5" fmla="*/ 539506 w 1631813"/>
              <a:gd name="connsiteY5" fmla="*/ 237876 h 3435637"/>
              <a:gd name="connsiteX0" fmla="*/ 594494 w 1633072"/>
              <a:gd name="connsiteY0" fmla="*/ 656733 h 3294234"/>
              <a:gd name="connsiteX1" fmla="*/ 1615353 w 1633072"/>
              <a:gd name="connsiteY1" fmla="*/ 23232 h 3294234"/>
              <a:gd name="connsiteX2" fmla="*/ 1164066 w 1633072"/>
              <a:gd name="connsiteY2" fmla="*/ 1445149 h 3294234"/>
              <a:gd name="connsiteX3" fmla="*/ 174784 w 1633072"/>
              <a:gd name="connsiteY3" fmla="*/ 3290619 h 3294234"/>
              <a:gd name="connsiteX4" fmla="*/ 37160 w 1633072"/>
              <a:gd name="connsiteY4" fmla="*/ 1881416 h 3294234"/>
              <a:gd name="connsiteX5" fmla="*/ 594494 w 1633072"/>
              <a:gd name="connsiteY5" fmla="*/ 656733 h 3294234"/>
              <a:gd name="connsiteX0" fmla="*/ 594494 w 1441469"/>
              <a:gd name="connsiteY0" fmla="*/ 226493 h 2863994"/>
              <a:gd name="connsiteX1" fmla="*/ 1410561 w 1441469"/>
              <a:gd name="connsiteY1" fmla="*/ 68935 h 2863994"/>
              <a:gd name="connsiteX2" fmla="*/ 1164066 w 1441469"/>
              <a:gd name="connsiteY2" fmla="*/ 1014909 h 2863994"/>
              <a:gd name="connsiteX3" fmla="*/ 174784 w 1441469"/>
              <a:gd name="connsiteY3" fmla="*/ 2860379 h 2863994"/>
              <a:gd name="connsiteX4" fmla="*/ 37160 w 1441469"/>
              <a:gd name="connsiteY4" fmla="*/ 1451176 h 2863994"/>
              <a:gd name="connsiteX5" fmla="*/ 594494 w 1441469"/>
              <a:gd name="connsiteY5" fmla="*/ 226493 h 2863994"/>
              <a:gd name="connsiteX0" fmla="*/ 591688 w 1426680"/>
              <a:gd name="connsiteY0" fmla="*/ 259619 h 2893508"/>
              <a:gd name="connsiteX1" fmla="*/ 1407755 w 1426680"/>
              <a:gd name="connsiteY1" fmla="*/ 102061 h 2893508"/>
              <a:gd name="connsiteX2" fmla="*/ 1084464 w 1426680"/>
              <a:gd name="connsiteY2" fmla="*/ 1495982 h 2893508"/>
              <a:gd name="connsiteX3" fmla="*/ 171978 w 1426680"/>
              <a:gd name="connsiteY3" fmla="*/ 2893505 h 2893508"/>
              <a:gd name="connsiteX4" fmla="*/ 34354 w 1426680"/>
              <a:gd name="connsiteY4" fmla="*/ 1484302 h 2893508"/>
              <a:gd name="connsiteX5" fmla="*/ 591688 w 1426680"/>
              <a:gd name="connsiteY5" fmla="*/ 259619 h 2893508"/>
              <a:gd name="connsiteX0" fmla="*/ 498841 w 1333833"/>
              <a:gd name="connsiteY0" fmla="*/ 257451 h 2891436"/>
              <a:gd name="connsiteX1" fmla="*/ 1314908 w 1333833"/>
              <a:gd name="connsiteY1" fmla="*/ 99893 h 2891436"/>
              <a:gd name="connsiteX2" fmla="*/ 991617 w 1333833"/>
              <a:gd name="connsiteY2" fmla="*/ 1493814 h 2891436"/>
              <a:gd name="connsiteX3" fmla="*/ 79131 w 1333833"/>
              <a:gd name="connsiteY3" fmla="*/ 2891337 h 2891436"/>
              <a:gd name="connsiteX4" fmla="*/ 95100 w 1333833"/>
              <a:gd name="connsiteY4" fmla="*/ 1426142 h 2891436"/>
              <a:gd name="connsiteX5" fmla="*/ 498841 w 1333833"/>
              <a:gd name="connsiteY5" fmla="*/ 257451 h 2891436"/>
              <a:gd name="connsiteX0" fmla="*/ 577769 w 1412761"/>
              <a:gd name="connsiteY0" fmla="*/ 257451 h 2905692"/>
              <a:gd name="connsiteX1" fmla="*/ 1393836 w 1412761"/>
              <a:gd name="connsiteY1" fmla="*/ 99893 h 2905692"/>
              <a:gd name="connsiteX2" fmla="*/ 1070545 w 1412761"/>
              <a:gd name="connsiteY2" fmla="*/ 1493814 h 2905692"/>
              <a:gd name="connsiteX3" fmla="*/ 158059 w 1412761"/>
              <a:gd name="connsiteY3" fmla="*/ 2891337 h 2905692"/>
              <a:gd name="connsiteX4" fmla="*/ 174028 w 1412761"/>
              <a:gd name="connsiteY4" fmla="*/ 1426142 h 2905692"/>
              <a:gd name="connsiteX5" fmla="*/ 577769 w 1412761"/>
              <a:gd name="connsiteY5" fmla="*/ 257451 h 2905692"/>
              <a:gd name="connsiteX0" fmla="*/ 577769 w 1461536"/>
              <a:gd name="connsiteY0" fmla="*/ 294770 h 2943011"/>
              <a:gd name="connsiteX1" fmla="*/ 1393836 w 1461536"/>
              <a:gd name="connsiteY1" fmla="*/ 137212 h 2943011"/>
              <a:gd name="connsiteX2" fmla="*/ 1070545 w 1461536"/>
              <a:gd name="connsiteY2" fmla="*/ 1531133 h 2943011"/>
              <a:gd name="connsiteX3" fmla="*/ 158059 w 1461536"/>
              <a:gd name="connsiteY3" fmla="*/ 2928656 h 2943011"/>
              <a:gd name="connsiteX4" fmla="*/ 174028 w 1461536"/>
              <a:gd name="connsiteY4" fmla="*/ 1463461 h 2943011"/>
              <a:gd name="connsiteX5" fmla="*/ 577769 w 1461536"/>
              <a:gd name="connsiteY5" fmla="*/ 294770 h 2943011"/>
              <a:gd name="connsiteX0" fmla="*/ 577769 w 1461536"/>
              <a:gd name="connsiteY0" fmla="*/ 308286 h 2956527"/>
              <a:gd name="connsiteX1" fmla="*/ 1393836 w 1461536"/>
              <a:gd name="connsiteY1" fmla="*/ 150728 h 2956527"/>
              <a:gd name="connsiteX2" fmla="*/ 1070545 w 1461536"/>
              <a:gd name="connsiteY2" fmla="*/ 1544649 h 2956527"/>
              <a:gd name="connsiteX3" fmla="*/ 158059 w 1461536"/>
              <a:gd name="connsiteY3" fmla="*/ 2942172 h 2956527"/>
              <a:gd name="connsiteX4" fmla="*/ 174028 w 1461536"/>
              <a:gd name="connsiteY4" fmla="*/ 1476977 h 2956527"/>
              <a:gd name="connsiteX5" fmla="*/ 577769 w 1461536"/>
              <a:gd name="connsiteY5" fmla="*/ 308286 h 295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1536" h="2956527">
                <a:moveTo>
                  <a:pt x="577769" y="308286"/>
                </a:moveTo>
                <a:cubicBezTo>
                  <a:pt x="883465" y="31252"/>
                  <a:pt x="1183714" y="-139323"/>
                  <a:pt x="1393836" y="150728"/>
                </a:cubicBezTo>
                <a:cubicBezTo>
                  <a:pt x="1603958" y="440779"/>
                  <a:pt x="1276508" y="1079408"/>
                  <a:pt x="1070545" y="1544649"/>
                </a:cubicBezTo>
                <a:cubicBezTo>
                  <a:pt x="864582" y="2009890"/>
                  <a:pt x="486673" y="3093433"/>
                  <a:pt x="158059" y="2942172"/>
                </a:cubicBezTo>
                <a:cubicBezTo>
                  <a:pt x="-170555" y="2790911"/>
                  <a:pt x="104076" y="1915958"/>
                  <a:pt x="174028" y="1476977"/>
                </a:cubicBezTo>
                <a:cubicBezTo>
                  <a:pt x="243980" y="1037996"/>
                  <a:pt x="272073" y="585320"/>
                  <a:pt x="577769" y="308286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136C62-D0D3-F94A-B95B-B7095FD98FE3}"/>
              </a:ext>
            </a:extLst>
          </p:cNvPr>
          <p:cNvSpPr txBox="1"/>
          <p:nvPr/>
        </p:nvSpPr>
        <p:spPr>
          <a:xfrm>
            <a:off x="2849815" y="131874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77"/>
              </a:rPr>
              <a:t>Trust region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76C11D-0601-DD4F-AAAE-098BA6683AAB}"/>
              </a:ext>
            </a:extLst>
          </p:cNvPr>
          <p:cNvSpPr txBox="1"/>
          <p:nvPr/>
        </p:nvSpPr>
        <p:spPr>
          <a:xfrm>
            <a:off x="2215472" y="2122356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77"/>
              </a:rPr>
              <a:t>Current solution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19BB7-251B-8144-B852-E22B6228BC6A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400657" y="1788607"/>
            <a:ext cx="1009633" cy="1091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51DA29-F8B0-F448-B978-C6BBF9E2BF7F}"/>
              </a:ext>
            </a:extLst>
          </p:cNvPr>
          <p:cNvSpPr txBox="1"/>
          <p:nvPr/>
        </p:nvSpPr>
        <p:spPr>
          <a:xfrm>
            <a:off x="4693587" y="1419275"/>
            <a:ext cx="14334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77"/>
              </a:rPr>
              <a:t>Optimal step</a:t>
            </a:r>
          </a:p>
        </p:txBody>
      </p:sp>
    </p:spTree>
    <p:extLst>
      <p:ext uri="{BB962C8B-B14F-4D97-AF65-F5344CB8AC3E}">
        <p14:creationId xmlns:p14="http://schemas.microsoft.com/office/powerpoint/2010/main" val="306458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Darve</dc:creator>
  <cp:lastModifiedBy>Eric Darve</cp:lastModifiedBy>
  <cp:revision>7</cp:revision>
  <dcterms:created xsi:type="dcterms:W3CDTF">2021-01-30T00:07:38Z</dcterms:created>
  <dcterms:modified xsi:type="dcterms:W3CDTF">2021-01-30T01:09:52Z</dcterms:modified>
</cp:coreProperties>
</file>