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77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63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03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1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4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2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4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57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1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6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62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6550-C541-449C-947B-29537B471591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76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Architecture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1962"/>
          </a:xfrm>
        </p:spPr>
        <p:txBody>
          <a:bodyPr/>
          <a:lstStyle/>
          <a:p>
            <a:r>
              <a:rPr lang="en-GB" dirty="0" smtClean="0"/>
              <a:t>Project 2  - Eric Butler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81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Architecture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Architecture </a:t>
            </a:r>
            <a:r>
              <a:rPr lang="en-GB" dirty="0"/>
              <a:t>styles and patterns </a:t>
            </a:r>
            <a:r>
              <a:rPr lang="en-GB" dirty="0" smtClean="0"/>
              <a:t>are </a:t>
            </a:r>
            <a:r>
              <a:rPr lang="en-GB" dirty="0"/>
              <a:t>sets of principles that shape an application</a:t>
            </a:r>
            <a:r>
              <a:rPr lang="en-GB" dirty="0" smtClean="0"/>
              <a:t>. Some include:</a:t>
            </a:r>
          </a:p>
          <a:p>
            <a:r>
              <a:rPr lang="en-GB" dirty="0" smtClean="0"/>
              <a:t>Communication: Service Oriented Architecture (SOA), Message Bus</a:t>
            </a:r>
          </a:p>
          <a:p>
            <a:r>
              <a:rPr lang="en-GB" dirty="0" smtClean="0"/>
              <a:t>Deployment: Client/Server, N-Tier, 3-Tier</a:t>
            </a:r>
          </a:p>
          <a:p>
            <a:r>
              <a:rPr lang="en-GB" dirty="0" smtClean="0"/>
              <a:t>Domain:  Domain Driven Design</a:t>
            </a:r>
          </a:p>
          <a:p>
            <a:r>
              <a:rPr lang="en-GB" smtClean="0"/>
              <a:t>Structure: Component-Based, Object-Oriented, Layered Architecture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61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56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 Application</vt:lpstr>
      <vt:lpstr>Common Architecture Patterns</vt:lpstr>
    </vt:vector>
  </TitlesOfParts>
  <Company>Waterford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Application</dc:title>
  <dc:creator>Eric Butler</dc:creator>
  <cp:lastModifiedBy>Eric Butler</cp:lastModifiedBy>
  <cp:revision>3</cp:revision>
  <dcterms:created xsi:type="dcterms:W3CDTF">2024-03-02T14:48:15Z</dcterms:created>
  <dcterms:modified xsi:type="dcterms:W3CDTF">2024-03-03T03:31:20Z</dcterms:modified>
</cp:coreProperties>
</file>