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6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4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9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3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DAF8-993B-4E2C-B150-BA0BCAEBDA7F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8BC9-0B9A-4CEF-A69A-77E9BC95A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4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7401"/>
            <a:ext cx="9144000" cy="1033462"/>
          </a:xfrm>
        </p:spPr>
        <p:txBody>
          <a:bodyPr>
            <a:normAutofit/>
          </a:bodyPr>
          <a:lstStyle/>
          <a:p>
            <a:r>
              <a:rPr lang="en-GB" dirty="0" smtClean="0"/>
              <a:t>Lane Direction Assist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0863"/>
            <a:ext cx="9144000" cy="652462"/>
          </a:xfrm>
        </p:spPr>
        <p:txBody>
          <a:bodyPr>
            <a:normAutofit/>
          </a:bodyPr>
          <a:lstStyle/>
          <a:p>
            <a:r>
              <a:rPr lang="en-GB" dirty="0" smtClean="0"/>
              <a:t>(an ADAS concept system)</a:t>
            </a:r>
          </a:p>
          <a:p>
            <a:endParaRPr lang="en-GB" dirty="0"/>
          </a:p>
          <a:p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538661" y="2733624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Eric Butler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2099" y="365695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20094078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37110" y="4349451"/>
            <a:ext cx="251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Brendan Jackman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supervisor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57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Motive for choosing project</a:t>
            </a:r>
          </a:p>
          <a:p>
            <a:r>
              <a:rPr lang="en-GB" dirty="0" smtClean="0"/>
              <a:t>Background details</a:t>
            </a:r>
          </a:p>
          <a:p>
            <a:r>
              <a:rPr lang="en-GB" dirty="0" smtClean="0"/>
              <a:t>Functionality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Technologies</a:t>
            </a:r>
          </a:p>
          <a:p>
            <a:r>
              <a:rPr lang="en-GB" dirty="0" smtClean="0"/>
              <a:t>Learning outcomes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91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ADAS concept system to detect vehicles approach a road, junction or roundabout the incorrect way.</a:t>
            </a:r>
          </a:p>
          <a:p>
            <a:endParaRPr lang="en-GB" dirty="0" smtClean="0"/>
          </a:p>
          <a:p>
            <a:r>
              <a:rPr lang="en-GB" dirty="0" smtClean="0"/>
              <a:t>Detection operates ADAS. Visual and/or Physical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Built upon concept of using existing systems already legislated within the vehicle.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Motive for choosing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project idea, traffic light system too complex, Functionality differed to Automotive idea.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Show multiple skills / concepts: Coding, Automotive (Theory / Technologies), Problem solving, Project development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Answering question: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“How can we make junctions and roundabouts  safer?”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61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Advance Driver Assistance Systems ensure automation / adaptation to systems in a car in the event of an emergency.</a:t>
            </a:r>
          </a:p>
          <a:p>
            <a:endParaRPr lang="en-GB" dirty="0" smtClean="0"/>
          </a:p>
          <a:p>
            <a:r>
              <a:rPr lang="en-GB" dirty="0" smtClean="0"/>
              <a:t>Systems triggered: Traction, Brakes, Mirrors, Steering.</a:t>
            </a:r>
          </a:p>
          <a:p>
            <a:endParaRPr lang="en-GB" dirty="0"/>
          </a:p>
          <a:p>
            <a:r>
              <a:rPr lang="en-GB" dirty="0" smtClean="0"/>
              <a:t>Car2x – communication between Vehicle and SMART Technology (including other Vehicles) via Cloud.</a:t>
            </a:r>
          </a:p>
          <a:p>
            <a:endParaRPr lang="en-GB" dirty="0"/>
          </a:p>
          <a:p>
            <a:r>
              <a:rPr lang="en-GB" dirty="0" err="1" smtClean="0"/>
              <a:t>CANoe</a:t>
            </a:r>
            <a:r>
              <a:rPr lang="en-GB" dirty="0" smtClean="0"/>
              <a:t> – Industry software to simulation test scenarios to optimise new systems / ideas.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32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CANoe</a:t>
            </a:r>
            <a:r>
              <a:rPr lang="en-GB" dirty="0" smtClean="0"/>
              <a:t> simulation to test proof of concept – Scenarios to simulate vehicles approaching incorrectly to trigger LED signals / ADAS systems.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Scenarios include but not limited to: Roundabout direction, One way street, incorrect lane.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ADAS systems include but not limited to: LEDs, Braking, Steering wheel vibration.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Possibility for controlled live demo in project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58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 cycle method used – Research example / concepts – Innovate and develop personal mini projects to check for purpose.</a:t>
            </a:r>
          </a:p>
          <a:p>
            <a:endParaRPr lang="en-GB" dirty="0" smtClean="0"/>
          </a:p>
          <a:p>
            <a:r>
              <a:rPr lang="en-GB" dirty="0" smtClean="0"/>
              <a:t>Example – 3D map render using HERE developer to allow for multipurpose functionality.</a:t>
            </a:r>
          </a:p>
          <a:p>
            <a:endParaRPr lang="en-GB" dirty="0" smtClean="0"/>
          </a:p>
          <a:p>
            <a:r>
              <a:rPr lang="en-GB" dirty="0" smtClean="0"/>
              <a:t>Discussion with supervisor about concept and possible complexity / before deeming viability.</a:t>
            </a:r>
          </a:p>
          <a:p>
            <a:endParaRPr lang="en-GB" dirty="0" smtClean="0"/>
          </a:p>
          <a:p>
            <a:r>
              <a:rPr lang="en-GB" dirty="0" smtClean="0"/>
              <a:t>Example – 3D map deemed to have too much issues, dropped.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Vector </a:t>
            </a:r>
            <a:r>
              <a:rPr lang="en-GB" dirty="0" err="1" smtClean="0"/>
              <a:t>CANoe</a:t>
            </a:r>
            <a:r>
              <a:rPr lang="en-GB" dirty="0" smtClean="0"/>
              <a:t> (Car2x Package) – Simulation – Messages – RSUs – Nodes (vehicles)</a:t>
            </a:r>
          </a:p>
          <a:p>
            <a:endParaRPr lang="en-GB" dirty="0" smtClean="0"/>
          </a:p>
          <a:p>
            <a:r>
              <a:rPr lang="en-GB" dirty="0" smtClean="0"/>
              <a:t>CAPL code – Functions behind the simulation – Vehicle / RSU behaviours.</a:t>
            </a:r>
          </a:p>
          <a:p>
            <a:endParaRPr lang="en-GB" dirty="0" smtClean="0"/>
          </a:p>
          <a:p>
            <a:r>
              <a:rPr lang="en-GB" dirty="0" smtClean="0"/>
              <a:t>HERE Developer – 3D Map render – Built upon JavaScript.</a:t>
            </a:r>
          </a:p>
          <a:p>
            <a:endParaRPr lang="en-GB" dirty="0"/>
          </a:p>
          <a:p>
            <a:r>
              <a:rPr lang="en-GB" dirty="0" smtClean="0"/>
              <a:t> Microsoft Project – Project Plan and task tracking</a:t>
            </a:r>
          </a:p>
          <a:p>
            <a:endParaRPr lang="en-GB" dirty="0"/>
          </a:p>
          <a:p>
            <a:r>
              <a:rPr lang="en-GB" dirty="0" smtClean="0"/>
              <a:t>Lucid chart – ER Diagram – Visualise functionality to micro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/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Proof of concept is possible – Verification from simulation as </a:t>
            </a:r>
            <a:r>
              <a:rPr lang="en-GB" smtClean="0"/>
              <a:t>well as </a:t>
            </a:r>
            <a:r>
              <a:rPr lang="en-GB" dirty="0" smtClean="0"/>
              <a:t>both supervisor &amp; industry staff.</a:t>
            </a:r>
          </a:p>
          <a:p>
            <a:r>
              <a:rPr lang="en-GB" dirty="0" smtClean="0"/>
              <a:t>Ability to take an idea / question and turn it into a functional proof of concept</a:t>
            </a:r>
          </a:p>
          <a:p>
            <a:r>
              <a:rPr lang="en-GB" dirty="0" smtClean="0"/>
              <a:t>Time management – Difficult due to learning new concepts &amp; bug fixing can hinder time spent on functionality. Module factor.</a:t>
            </a:r>
          </a:p>
          <a:p>
            <a:r>
              <a:rPr lang="en-GB" dirty="0" smtClean="0"/>
              <a:t>Experimentation – Scraping ideas is okay if not viable, Research into more technologies.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0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448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Lane Direction Assist</vt:lpstr>
      <vt:lpstr>Agenda</vt:lpstr>
      <vt:lpstr>Introduction</vt:lpstr>
      <vt:lpstr>Motive for choosing project</vt:lpstr>
      <vt:lpstr>Background Details</vt:lpstr>
      <vt:lpstr>Functionality</vt:lpstr>
      <vt:lpstr>Methodology </vt:lpstr>
      <vt:lpstr>Technologies </vt:lpstr>
      <vt:lpstr>Conclusion / Learning Outcomes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Direction Assist</dc:title>
  <dc:creator>Eric Butler</dc:creator>
  <cp:lastModifiedBy>Eric Butler</cp:lastModifiedBy>
  <cp:revision>18</cp:revision>
  <dcterms:created xsi:type="dcterms:W3CDTF">2023-12-31T14:27:43Z</dcterms:created>
  <dcterms:modified xsi:type="dcterms:W3CDTF">2024-01-01T12:04:56Z</dcterms:modified>
</cp:coreProperties>
</file>