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DAF8-993B-4E2C-B150-BA0BCAEBDA7F}" type="datetimeFigureOut">
              <a:rPr lang="en-GB" smtClean="0"/>
              <a:t>31/12/2023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8BC9-0B9A-4CEF-A69A-77E9BC95A8E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6397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DAF8-993B-4E2C-B150-BA0BCAEBDA7F}" type="datetimeFigureOut">
              <a:rPr lang="en-GB" smtClean="0"/>
              <a:t>31/12/2023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8BC9-0B9A-4CEF-A69A-77E9BC95A8E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4043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DAF8-993B-4E2C-B150-BA0BCAEBDA7F}" type="datetimeFigureOut">
              <a:rPr lang="en-GB" smtClean="0"/>
              <a:t>31/12/2023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8BC9-0B9A-4CEF-A69A-77E9BC95A8ED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1050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DAF8-993B-4E2C-B150-BA0BCAEBDA7F}" type="datetimeFigureOut">
              <a:rPr lang="en-GB" smtClean="0"/>
              <a:t>31/12/2023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8BC9-0B9A-4CEF-A69A-77E9BC95A8E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5890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DAF8-993B-4E2C-B150-BA0BCAEBDA7F}" type="datetimeFigureOut">
              <a:rPr lang="en-GB" smtClean="0"/>
              <a:t>31/12/2023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8BC9-0B9A-4CEF-A69A-77E9BC95A8ED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906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DAF8-993B-4E2C-B150-BA0BCAEBDA7F}" type="datetimeFigureOut">
              <a:rPr lang="en-GB" smtClean="0"/>
              <a:t>31/12/2023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8BC9-0B9A-4CEF-A69A-77E9BC95A8E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7310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DAF8-993B-4E2C-B150-BA0BCAEBDA7F}" type="datetimeFigureOut">
              <a:rPr lang="en-GB" smtClean="0"/>
              <a:t>31/12/2023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8BC9-0B9A-4CEF-A69A-77E9BC95A8E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606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DAF8-993B-4E2C-B150-BA0BCAEBDA7F}" type="datetimeFigureOut">
              <a:rPr lang="en-GB" smtClean="0"/>
              <a:t>31/12/2023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8BC9-0B9A-4CEF-A69A-77E9BC95A8E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371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DAF8-993B-4E2C-B150-BA0BCAEBDA7F}" type="datetimeFigureOut">
              <a:rPr lang="en-GB" smtClean="0"/>
              <a:t>31/12/2023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8BC9-0B9A-4CEF-A69A-77E9BC95A8E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3483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DAF8-993B-4E2C-B150-BA0BCAEBDA7F}" type="datetimeFigureOut">
              <a:rPr lang="en-GB" smtClean="0"/>
              <a:t>31/12/2023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8BC9-0B9A-4CEF-A69A-77E9BC95A8E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197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DAF8-993B-4E2C-B150-BA0BCAEBDA7F}" type="datetimeFigureOut">
              <a:rPr lang="en-GB" smtClean="0"/>
              <a:t>31/12/2023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8BC9-0B9A-4CEF-A69A-77E9BC95A8E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9824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DAF8-993B-4E2C-B150-BA0BCAEBDA7F}" type="datetimeFigureOut">
              <a:rPr lang="en-GB" smtClean="0"/>
              <a:t>31/12/2023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8BC9-0B9A-4CEF-A69A-77E9BC95A8E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802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DAF8-993B-4E2C-B150-BA0BCAEBDA7F}" type="datetimeFigureOut">
              <a:rPr lang="en-GB" smtClean="0"/>
              <a:t>31/12/2023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8BC9-0B9A-4CEF-A69A-77E9BC95A8E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85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DAF8-993B-4E2C-B150-BA0BCAEBDA7F}" type="datetimeFigureOut">
              <a:rPr lang="en-GB" smtClean="0"/>
              <a:t>31/12/2023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8BC9-0B9A-4CEF-A69A-77E9BC95A8E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719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DAF8-993B-4E2C-B150-BA0BCAEBDA7F}" type="datetimeFigureOut">
              <a:rPr lang="en-GB" smtClean="0"/>
              <a:t>31/12/2023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8BC9-0B9A-4CEF-A69A-77E9BC95A8E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7847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8BC9-0B9A-4CEF-A69A-77E9BC95A8ED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DAF8-993B-4E2C-B150-BA0BCAEBDA7F}" type="datetimeFigureOut">
              <a:rPr lang="en-GB" smtClean="0"/>
              <a:t>31/12/2023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7121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1DAF8-993B-4E2C-B150-BA0BCAEBDA7F}" type="datetimeFigureOut">
              <a:rPr lang="en-GB" smtClean="0"/>
              <a:t>31/12/2023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BC8BC9-0B9A-4CEF-A69A-77E9BC95A8E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319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3228" y="796084"/>
            <a:ext cx="6069875" cy="1033462"/>
          </a:xfrm>
        </p:spPr>
        <p:txBody>
          <a:bodyPr>
            <a:normAutofit fontScale="90000"/>
          </a:bodyPr>
          <a:lstStyle/>
          <a:p>
            <a:r>
              <a:rPr lang="en-GB" dirty="0"/>
              <a:t>Lane Direction Assist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0399" y="1842992"/>
            <a:ext cx="3435532" cy="652462"/>
          </a:xfrm>
        </p:spPr>
        <p:txBody>
          <a:bodyPr>
            <a:normAutofit fontScale="40000" lnSpcReduction="20000"/>
          </a:bodyPr>
          <a:lstStyle/>
          <a:p>
            <a:r>
              <a:rPr lang="en-GB" sz="5400" dirty="0"/>
              <a:t>(an ADAS concept system)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1709" y="2154046"/>
            <a:ext cx="533291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2400" dirty="0"/>
          </a:p>
          <a:p>
            <a:pPr algn="ctr"/>
            <a:r>
              <a:rPr lang="en-GB" sz="2800" dirty="0"/>
              <a:t>Eric Butler</a:t>
            </a:r>
          </a:p>
          <a:p>
            <a:pPr algn="ctr"/>
            <a:r>
              <a:rPr lang="en-GB" sz="2800" dirty="0"/>
              <a:t>20094078</a:t>
            </a:r>
          </a:p>
          <a:p>
            <a:pPr algn="ctr"/>
            <a:endParaRPr lang="en-GB" sz="2800" dirty="0"/>
          </a:p>
          <a:p>
            <a:pPr algn="ctr"/>
            <a:r>
              <a:rPr lang="en-GB" sz="2800" dirty="0"/>
              <a:t>Brendan Jackman</a:t>
            </a:r>
          </a:p>
          <a:p>
            <a:r>
              <a:rPr lang="en-GB" sz="2800" dirty="0"/>
              <a:t>       </a:t>
            </a:r>
            <a:r>
              <a:rPr lang="en-GB" sz="2800" dirty="0" smtClean="0"/>
              <a:t>        Supervisor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719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978534" y="1651000"/>
            <a:ext cx="8051166" cy="44110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78100" y="609600"/>
            <a:ext cx="509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/>
              <a:t>Example of ER diagram to show layout of project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211942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 / Learning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30400"/>
            <a:ext cx="9228908" cy="4780265"/>
          </a:xfrm>
        </p:spPr>
        <p:txBody>
          <a:bodyPr/>
          <a:lstStyle/>
          <a:p>
            <a:r>
              <a:rPr lang="en-GB" sz="2000" dirty="0" smtClean="0"/>
              <a:t>Proof of concept is possible – Verification from simulation as well as both supervisor &amp; industry staff.</a:t>
            </a:r>
          </a:p>
          <a:p>
            <a:endParaRPr lang="en-GB" sz="2000" dirty="0" smtClean="0"/>
          </a:p>
          <a:p>
            <a:r>
              <a:rPr lang="en-GB" sz="2000" dirty="0" smtClean="0"/>
              <a:t>Ability to take an idea / question and turn it into a functional proof of concept.</a:t>
            </a:r>
          </a:p>
          <a:p>
            <a:endParaRPr lang="en-GB" sz="2000" dirty="0" smtClean="0"/>
          </a:p>
          <a:p>
            <a:r>
              <a:rPr lang="en-GB" sz="2000" dirty="0" smtClean="0"/>
              <a:t>Time management – Difficult due to learning new concepts &amp; bug fixing can hinder time spent on functionality. Module factor.</a:t>
            </a:r>
          </a:p>
          <a:p>
            <a:endParaRPr lang="en-GB" sz="2000" dirty="0" smtClean="0"/>
          </a:p>
          <a:p>
            <a:r>
              <a:rPr lang="en-GB" sz="2000" dirty="0" smtClean="0"/>
              <a:t>Experimentation – Scraping ideas is okay if not viable, Research into more technologies.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6005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155" y="2072639"/>
            <a:ext cx="6106885" cy="1456267"/>
          </a:xfrm>
        </p:spPr>
        <p:txBody>
          <a:bodyPr>
            <a:noAutofit/>
          </a:bodyPr>
          <a:lstStyle/>
          <a:p>
            <a:pPr algn="ctr"/>
            <a:r>
              <a:rPr lang="en-GB" sz="4400" dirty="0" smtClean="0">
                <a:solidFill>
                  <a:schemeClr val="tx1"/>
                </a:solidFill>
              </a:rPr>
              <a:t>Thank You</a:t>
            </a:r>
            <a:br>
              <a:rPr lang="en-GB" sz="4400" dirty="0" smtClean="0">
                <a:solidFill>
                  <a:schemeClr val="tx1"/>
                </a:solidFill>
              </a:rPr>
            </a:br>
            <a:r>
              <a:rPr lang="en-GB" sz="4400" dirty="0" smtClean="0">
                <a:solidFill>
                  <a:schemeClr val="tx1"/>
                </a:solidFill>
              </a:rPr>
              <a:t/>
            </a:r>
            <a:br>
              <a:rPr lang="en-GB" sz="4400" dirty="0" smtClean="0">
                <a:solidFill>
                  <a:schemeClr val="tx1"/>
                </a:solidFill>
              </a:rPr>
            </a:br>
            <a:r>
              <a:rPr lang="en-GB" sz="4400" dirty="0" smtClean="0">
                <a:solidFill>
                  <a:schemeClr val="tx1"/>
                </a:solidFill>
              </a:rPr>
              <a:t>Any Questions.</a:t>
            </a:r>
            <a:endParaRPr lang="en-GB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742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GB" sz="2400" dirty="0" smtClean="0"/>
              <a:t>Introduction</a:t>
            </a:r>
          </a:p>
          <a:p>
            <a:r>
              <a:rPr lang="en-GB" sz="2400" dirty="0" smtClean="0"/>
              <a:t>Motive for choosing project</a:t>
            </a:r>
          </a:p>
          <a:p>
            <a:r>
              <a:rPr lang="en-GB" sz="2400" dirty="0" smtClean="0"/>
              <a:t>Background details</a:t>
            </a:r>
          </a:p>
          <a:p>
            <a:r>
              <a:rPr lang="en-GB" sz="2400" dirty="0" smtClean="0"/>
              <a:t>Functionality</a:t>
            </a:r>
          </a:p>
          <a:p>
            <a:r>
              <a:rPr lang="en-GB" sz="2400" dirty="0" smtClean="0"/>
              <a:t>Methodology</a:t>
            </a:r>
          </a:p>
          <a:p>
            <a:r>
              <a:rPr lang="en-GB" sz="2400" dirty="0" smtClean="0"/>
              <a:t>Technologies</a:t>
            </a:r>
          </a:p>
          <a:p>
            <a:r>
              <a:rPr lang="en-GB" sz="2400" dirty="0" smtClean="0"/>
              <a:t>Learning outcomes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914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76994"/>
            <a:ext cx="9633855" cy="3792583"/>
          </a:xfrm>
        </p:spPr>
        <p:txBody>
          <a:bodyPr/>
          <a:lstStyle/>
          <a:p>
            <a:r>
              <a:rPr lang="en-GB" sz="2400" dirty="0" smtClean="0"/>
              <a:t>ADAS concept system to detect vehicles approach a road, junction or roundabout the incorrect way.</a:t>
            </a:r>
          </a:p>
          <a:p>
            <a:endParaRPr lang="en-GB" sz="2400" dirty="0" smtClean="0"/>
          </a:p>
          <a:p>
            <a:r>
              <a:rPr lang="en-GB" sz="2400" dirty="0" smtClean="0"/>
              <a:t>Detection operates ADAS. Visual and/or Physical</a:t>
            </a:r>
          </a:p>
          <a:p>
            <a:pPr marL="0" indent="0">
              <a:buNone/>
            </a:pPr>
            <a:endParaRPr lang="en-GB" sz="2400" dirty="0" smtClean="0"/>
          </a:p>
          <a:p>
            <a:r>
              <a:rPr lang="en-GB" sz="2400" dirty="0" smtClean="0"/>
              <a:t>Built upon concept of using existing systems already legislated within the vehicle.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1856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Motive for choosing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 smtClean="0"/>
              <a:t>First project idea, traffic light system too complex, Functionality differed to Automotive idea.</a:t>
            </a:r>
          </a:p>
          <a:p>
            <a:pPr marL="0" indent="0">
              <a:buNone/>
            </a:pPr>
            <a:endParaRPr lang="en-GB" sz="2400" dirty="0" smtClean="0"/>
          </a:p>
          <a:p>
            <a:r>
              <a:rPr lang="en-GB" sz="2400" dirty="0" smtClean="0"/>
              <a:t>Show multiple skills / concepts: Coding, Automotive (Theory / Technologies), Problem solving, Project development</a:t>
            </a:r>
          </a:p>
          <a:p>
            <a:pPr marL="0" indent="0">
              <a:buNone/>
            </a:pPr>
            <a:endParaRPr lang="en-GB" sz="2400" dirty="0" smtClean="0"/>
          </a:p>
          <a:p>
            <a:r>
              <a:rPr lang="en-GB" sz="2400" dirty="0" smtClean="0"/>
              <a:t>Answering question: 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smtClean="0"/>
              <a:t>“How can we make junctions and roundabouts  safer?”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86133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400" dirty="0" smtClean="0"/>
              <a:t>Advance Driver Assistance Systems ensure automation / adaptation to systems in a car in the event of an emergency.</a:t>
            </a:r>
          </a:p>
          <a:p>
            <a:endParaRPr lang="en-GB" sz="2400" dirty="0" smtClean="0"/>
          </a:p>
          <a:p>
            <a:r>
              <a:rPr lang="en-GB" sz="2400" dirty="0" smtClean="0"/>
              <a:t>Systems triggered: Traction, Brakes, Mirrors, Steering.</a:t>
            </a:r>
          </a:p>
          <a:p>
            <a:endParaRPr lang="en-GB" sz="2400" dirty="0"/>
          </a:p>
          <a:p>
            <a:r>
              <a:rPr lang="en-GB" sz="2400" dirty="0" smtClean="0"/>
              <a:t>Car2x – communication between Vehicle and SMART Technology (including other Vehicles) via Cloud.</a:t>
            </a:r>
          </a:p>
          <a:p>
            <a:endParaRPr lang="en-GB" sz="2400" dirty="0"/>
          </a:p>
          <a:p>
            <a:r>
              <a:rPr lang="en-GB" sz="2400" dirty="0" smtClean="0"/>
              <a:t>CANoe</a:t>
            </a:r>
            <a:r>
              <a:rPr lang="en-GB" sz="2400" dirty="0" smtClean="0"/>
              <a:t> – Industry software to simulation test scenarios to optimise new systems / ideas.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7327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000" dirty="0" smtClean="0"/>
              <a:t>CANoe</a:t>
            </a:r>
            <a:r>
              <a:rPr lang="en-GB" sz="2000" dirty="0" smtClean="0"/>
              <a:t> simulation to test proof of concept – Scenarios to simulate vehicles approaching incorrectly to trigger LED signals / ADAS systems.</a:t>
            </a:r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sz="2000" dirty="0" smtClean="0"/>
              <a:t>Scenarios include but not limited to: Roundabout direction, One way street, incorrect lane.</a:t>
            </a:r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sz="2000" dirty="0" smtClean="0"/>
              <a:t>ADAS systems include but not limited to: LEDs, Braking, Steering wheel vibration.</a:t>
            </a:r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sz="2000" dirty="0" smtClean="0"/>
              <a:t>Possibility for controlled live demo in project 2.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66581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000" dirty="0" smtClean="0"/>
              <a:t>V cycle method used – Research example / concepts – Innovate and develop personal mini projects to check for purpose.</a:t>
            </a:r>
          </a:p>
          <a:p>
            <a:endParaRPr lang="en-GB" sz="2000" dirty="0" smtClean="0"/>
          </a:p>
          <a:p>
            <a:r>
              <a:rPr lang="en-GB" sz="2000" dirty="0" smtClean="0"/>
              <a:t>Example – 3D map render using HERE developer to allow for multipurpose functionality.</a:t>
            </a:r>
          </a:p>
          <a:p>
            <a:endParaRPr lang="en-GB" sz="2000" dirty="0" smtClean="0"/>
          </a:p>
          <a:p>
            <a:r>
              <a:rPr lang="en-GB" sz="2000" dirty="0" smtClean="0"/>
              <a:t>Discussion with supervisor about concept and possible complexity / before deeming viability.</a:t>
            </a:r>
          </a:p>
          <a:p>
            <a:endParaRPr lang="en-GB" sz="2000" dirty="0" smtClean="0"/>
          </a:p>
          <a:p>
            <a:r>
              <a:rPr lang="en-GB" sz="2000" dirty="0" smtClean="0"/>
              <a:t>Example – 3D map deemed to have too much issues, dropped.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45166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Technologies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0327"/>
            <a:ext cx="8596668" cy="3880773"/>
          </a:xfrm>
        </p:spPr>
        <p:txBody>
          <a:bodyPr>
            <a:noAutofit/>
          </a:bodyPr>
          <a:lstStyle/>
          <a:p>
            <a:r>
              <a:rPr lang="en-GB" sz="2000" dirty="0" smtClean="0"/>
              <a:t>Vector </a:t>
            </a:r>
            <a:r>
              <a:rPr lang="en-GB" sz="2000" dirty="0" smtClean="0"/>
              <a:t>CANoe</a:t>
            </a:r>
            <a:r>
              <a:rPr lang="en-GB" sz="2000" dirty="0" smtClean="0"/>
              <a:t> (Car2x Package) – Simulation – Messages – RSUs – Nodes (vehicles)</a:t>
            </a:r>
          </a:p>
          <a:p>
            <a:endParaRPr lang="en-GB" sz="2000" dirty="0" smtClean="0"/>
          </a:p>
          <a:p>
            <a:r>
              <a:rPr lang="en-GB" sz="2000" dirty="0" smtClean="0"/>
              <a:t>CAPL code – Functions behind the simulation – Vehicle / RSU behaviours.</a:t>
            </a:r>
          </a:p>
          <a:p>
            <a:endParaRPr lang="en-GB" sz="2000" dirty="0" smtClean="0"/>
          </a:p>
          <a:p>
            <a:r>
              <a:rPr lang="en-GB" sz="2000" dirty="0" smtClean="0"/>
              <a:t>HERE Developer – 3D Map render – Built upon JavaScript.</a:t>
            </a:r>
          </a:p>
          <a:p>
            <a:endParaRPr lang="en-GB" sz="2000" dirty="0"/>
          </a:p>
          <a:p>
            <a:r>
              <a:rPr lang="en-GB" sz="2000" dirty="0" smtClean="0"/>
              <a:t> Microsoft Project – Project Plan and task tracking</a:t>
            </a:r>
          </a:p>
          <a:p>
            <a:endParaRPr lang="en-GB" sz="2000" dirty="0"/>
          </a:p>
          <a:p>
            <a:r>
              <a:rPr lang="en-GB" sz="2000" dirty="0" smtClean="0"/>
              <a:t>Lucid chart – ER Diagram – Visualise functionality to micro level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43401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31900" y="1181100"/>
            <a:ext cx="8115300" cy="431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3000" y="811768"/>
            <a:ext cx="443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Example of HERE 3D mapping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552708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4147</TotalTime>
  <Words>470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Lane Direction Assist</vt:lpstr>
      <vt:lpstr>Agenda</vt:lpstr>
      <vt:lpstr>Introduction</vt:lpstr>
      <vt:lpstr>Motive for choosing project</vt:lpstr>
      <vt:lpstr>Background Details</vt:lpstr>
      <vt:lpstr>Functionality</vt:lpstr>
      <vt:lpstr>Methodology </vt:lpstr>
      <vt:lpstr>Technologies </vt:lpstr>
      <vt:lpstr>PowerPoint Presentation</vt:lpstr>
      <vt:lpstr>PowerPoint Presentation</vt:lpstr>
      <vt:lpstr>Conclusion / Learning Outcomes</vt:lpstr>
      <vt:lpstr>Thank You  Any Questions.</vt:lpstr>
    </vt:vector>
  </TitlesOfParts>
  <Company>Waterford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Lane Direction Assist</dc:title>
  <dc:creator>Eric Butler</dc:creator>
  <cp:lastModifiedBy>Eric Butler</cp:lastModifiedBy>
  <cp:revision>36</cp:revision>
  <dcterms:created xsi:type="dcterms:W3CDTF">2023-12-31T14:27:43Z</dcterms:created>
  <dcterms:modified xsi:type="dcterms:W3CDTF">2024-01-03T11:35:23Z</dcterms:modified>
</cp:coreProperties>
</file>