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4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6550-C541-449C-947B-29537B471591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en-GB" dirty="0"/>
              <a:t>Project 2  - Eric Butler</a:t>
            </a:r>
          </a:p>
        </p:txBody>
      </p:sp>
    </p:spTree>
    <p:extLst>
      <p:ext uri="{BB962C8B-B14F-4D97-AF65-F5344CB8AC3E}">
        <p14:creationId xmlns:p14="http://schemas.microsoft.com/office/powerpoint/2010/main" val="299081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N-Tier Architecture, Layered Architecture separates an application into distinct layers each having it’s own purpose similar to those described in the N-Tier Architecture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2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would suit best for 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I’ve chosen the component based architecture approach as I’ve been developing my project through different ‘components’ at a time. For example was my Mapping, Then my Network nodes and CAPL rules, moving towards my traffic light system.</a:t>
            </a:r>
          </a:p>
          <a:p>
            <a:r>
              <a:rPr lang="en-GB" dirty="0" smtClean="0"/>
              <a:t>All these components had multiple tasks that needed to be created within them such as:</a:t>
            </a:r>
          </a:p>
          <a:p>
            <a:pPr marL="0" indent="0">
              <a:buNone/>
            </a:pPr>
            <a:r>
              <a:rPr lang="en-GB" dirty="0" smtClean="0"/>
              <a:t>   - The traffic light system needing: Bitmaps created, CAPL code, Sys Variables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Wrong direction needed: Mapping, Network Nodes, CAPL code, Sys Variables all separate to the traffic light.</a:t>
            </a:r>
          </a:p>
          <a:p>
            <a:pPr marL="0" indent="0">
              <a:buNone/>
            </a:pPr>
            <a:r>
              <a:rPr lang="en-GB" dirty="0" smtClean="0"/>
              <a:t>* These components combine together to make my overall simulation design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961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Attempt at Architecture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7652"/>
            <a:ext cx="10515600" cy="4047283"/>
          </a:xfrm>
        </p:spPr>
      </p:pic>
    </p:spTree>
    <p:extLst>
      <p:ext uri="{BB962C8B-B14F-4D97-AF65-F5344CB8AC3E}">
        <p14:creationId xmlns:p14="http://schemas.microsoft.com/office/powerpoint/2010/main" val="38941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Architecture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 styles and patterns are sets of principles that shape an application. Some include:</a:t>
            </a:r>
          </a:p>
          <a:p>
            <a:r>
              <a:rPr lang="en-GB" dirty="0"/>
              <a:t>Communication: Service Oriented Architecture (SOA), Message Bus</a:t>
            </a:r>
          </a:p>
          <a:p>
            <a:r>
              <a:rPr lang="en-GB" dirty="0"/>
              <a:t>Deployment: Client/Server, N-Tier, 3-Tier</a:t>
            </a:r>
          </a:p>
          <a:p>
            <a:r>
              <a:rPr lang="en-GB" dirty="0"/>
              <a:t>Domain:  Domain Driven Design</a:t>
            </a:r>
          </a:p>
          <a:p>
            <a:r>
              <a:rPr lang="en-GB" dirty="0"/>
              <a:t>Structure: Component-Based, Object-Oriented, Layered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3EAB-BDC0-BC1D-0D91-3CEDD190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 Oriented Architecture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FDDE-FB61-9DA1-CE53-F702A102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/>
          <a:lstStyle/>
          <a:p>
            <a:r>
              <a:rPr lang="en-IE" dirty="0"/>
              <a:t>Software Systems where components, called services, provide functionality to other components over a network. Elements include:</a:t>
            </a:r>
          </a:p>
          <a:p>
            <a:pPr marL="0" indent="0">
              <a:buNone/>
            </a:pPr>
            <a:r>
              <a:rPr lang="en-IE" dirty="0"/>
              <a:t>   - Services: Self-contained unites of functionality.</a:t>
            </a:r>
          </a:p>
          <a:p>
            <a:pPr marL="0" indent="0">
              <a:buNone/>
            </a:pPr>
            <a:r>
              <a:rPr lang="en-IE" dirty="0"/>
              <a:t>   - Loose Coupling: Services are independent and communicate through defined interfaces.</a:t>
            </a:r>
          </a:p>
          <a:p>
            <a:pPr marL="0" indent="0">
              <a:buNone/>
            </a:pPr>
            <a:r>
              <a:rPr lang="en-IE" dirty="0"/>
              <a:t>   - Service Provider: Host services. </a:t>
            </a:r>
          </a:p>
          <a:p>
            <a:pPr marL="0" indent="0">
              <a:buNone/>
            </a:pPr>
            <a:r>
              <a:rPr lang="en-IE" dirty="0"/>
              <a:t>   - Service Consumer: Utilizes services with knowing implementation.</a:t>
            </a:r>
          </a:p>
          <a:p>
            <a:pPr marL="0" indent="0">
              <a:buNone/>
            </a:pPr>
            <a:r>
              <a:rPr lang="en-IE" dirty="0"/>
              <a:t>   - Service Interface: Operations a service offers</a:t>
            </a:r>
          </a:p>
          <a:p>
            <a:pPr marL="0" indent="0">
              <a:buNone/>
            </a:pPr>
            <a:r>
              <a:rPr lang="en-IE" dirty="0"/>
              <a:t>   - Interoperability: Allows different systems to communicate together</a:t>
            </a:r>
          </a:p>
        </p:txBody>
      </p:sp>
    </p:spTree>
    <p:extLst>
      <p:ext uri="{BB962C8B-B14F-4D97-AF65-F5344CB8AC3E}">
        <p14:creationId xmlns:p14="http://schemas.microsoft.com/office/powerpoint/2010/main" val="10856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07C8-1EC5-8392-3DBC-3A8F043A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46A0-6DDE-2485-A44A-D0D1422C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bus serves as a communication infrastructure within a software system.</a:t>
            </a:r>
          </a:p>
          <a:p>
            <a:r>
              <a:rPr lang="en-US" dirty="0"/>
              <a:t>Allows components to communicate without direct dependencies.</a:t>
            </a:r>
          </a:p>
          <a:p>
            <a:r>
              <a:rPr lang="en-IE" dirty="0"/>
              <a:t>Routes messages from producers to consumers based on rules.</a:t>
            </a:r>
          </a:p>
          <a:p>
            <a:r>
              <a:rPr lang="en-IE" dirty="0"/>
              <a:t>Facilitates scalable architectures by handling message distribution efficiently.</a:t>
            </a:r>
          </a:p>
          <a:p>
            <a:r>
              <a:rPr lang="en-IE" dirty="0"/>
              <a:t>Ensures reliable message delivery through built in systems like persistence.</a:t>
            </a:r>
          </a:p>
          <a:p>
            <a:r>
              <a:rPr lang="en-IE" dirty="0"/>
              <a:t>Enables common communication platforms for systems.</a:t>
            </a:r>
          </a:p>
          <a:p>
            <a:r>
              <a:rPr lang="en-IE" dirty="0"/>
              <a:t>Supports communication patterns that allow systems to operate independently.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26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900-9198-7F2B-1CD6-28D4CDE5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F063-243F-D766-806A-6E2FB982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Model in which computing tasks are divided between client machines and server machines.</a:t>
            </a:r>
          </a:p>
          <a:p>
            <a:pPr marL="0" indent="0">
              <a:buNone/>
            </a:pPr>
            <a:r>
              <a:rPr lang="en-IE" dirty="0" smtClean="0"/>
              <a:t>   - Client initiates requests for services or resources from the server.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- Server provides these requested resources.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- Clients are servers communicate over a network using protocols such as HTTP, TCP / IP.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- This type of architecture allows for scalability and flexibility tailored to a clients needs upon request.</a:t>
            </a:r>
          </a:p>
        </p:txBody>
      </p:sp>
    </p:spTree>
    <p:extLst>
      <p:ext uri="{BB962C8B-B14F-4D97-AF65-F5344CB8AC3E}">
        <p14:creationId xmlns:p14="http://schemas.microsoft.com/office/powerpoint/2010/main" val="289919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N-Tier Architecture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056"/>
            <a:ext cx="10515600" cy="5007429"/>
          </a:xfrm>
        </p:spPr>
        <p:txBody>
          <a:bodyPr>
            <a:normAutofit/>
          </a:bodyPr>
          <a:lstStyle/>
          <a:p>
            <a:r>
              <a:rPr lang="en-GB" dirty="0" smtClean="0"/>
              <a:t>N-Tier Architecture is a pattern where an application is divided up into multiple tiers / layers. Some of these include:</a:t>
            </a:r>
          </a:p>
          <a:p>
            <a:pPr marL="0" indent="0">
              <a:buNone/>
            </a:pPr>
            <a:r>
              <a:rPr lang="en-GB" dirty="0" smtClean="0"/>
              <a:t>   - Presentation Tier: Where the user interacts with things such as UI.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Application Tier: The application logic responsible for processing the data.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Data Tier: This is backend functionality for storing and receiving data (Data bases, file systems etc.)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Scalability: Allowing for better performance management and resource allocation.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Security: Separating tasks in order of sensitivity to allow for </a:t>
            </a:r>
            <a:r>
              <a:rPr lang="en-GB" dirty="0" smtClean="0"/>
              <a:t>higher priority of important </a:t>
            </a:r>
            <a:r>
              <a:rPr lang="en-GB" dirty="0" err="1" smtClean="0"/>
              <a:t>taks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825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design process of identifying what issue is occurring and solving the issues with the business and processes in mind.</a:t>
            </a:r>
          </a:p>
          <a:p>
            <a:endParaRPr lang="en-GB" dirty="0" smtClean="0"/>
          </a:p>
          <a:p>
            <a:r>
              <a:rPr lang="en-GB" dirty="0" smtClean="0"/>
              <a:t>This is also about creating a common language ground between both the technical team and the domain experts in order to have effective communication and all sides understand what is occurring.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3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Based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architecture process of building a system or model using reusable parts. In the aspect of computer science, this is the process of building a system with reusable functions and logical components that will operate communication interfaces.</a:t>
            </a:r>
          </a:p>
          <a:p>
            <a:r>
              <a:rPr lang="en-GB" dirty="0" smtClean="0"/>
              <a:t>Some examples of functions could include setting attributes for a specific node e.g. Setting up functions to track a cars speed, length, location etc. And then calling that function when those attributes are needed.</a:t>
            </a:r>
          </a:p>
          <a:p>
            <a:r>
              <a:rPr lang="en-GB" dirty="0" smtClean="0"/>
              <a:t>This allows for breakdown of design into common functions as each function can be completed </a:t>
            </a:r>
            <a:r>
              <a:rPr lang="en-GB" dirty="0" err="1" smtClean="0"/>
              <a:t>sepretly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47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Orientated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architecture design pattern in which every I/O, processing files, functions is represented as an object which allows for breakdown of code / processes in which objects are only called when required.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740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Architecture Application</vt:lpstr>
      <vt:lpstr>Common Architecture Patterns</vt:lpstr>
      <vt:lpstr>Service Oriented Architecture pattern</vt:lpstr>
      <vt:lpstr>Message Bus</vt:lpstr>
      <vt:lpstr>Client / Server</vt:lpstr>
      <vt:lpstr>N-Tier Architecture </vt:lpstr>
      <vt:lpstr>Domain Driven Design</vt:lpstr>
      <vt:lpstr>Component Based Architecture</vt:lpstr>
      <vt:lpstr>Object Orientated Architecture</vt:lpstr>
      <vt:lpstr>Layered Architecture</vt:lpstr>
      <vt:lpstr>Which would suit best for me?</vt:lpstr>
      <vt:lpstr>Attempt at Architecture Diagram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Application</dc:title>
  <dc:creator>Eric Butler</dc:creator>
  <cp:lastModifiedBy>Eric Butler</cp:lastModifiedBy>
  <cp:revision>20</cp:revision>
  <dcterms:created xsi:type="dcterms:W3CDTF">2024-03-02T14:48:15Z</dcterms:created>
  <dcterms:modified xsi:type="dcterms:W3CDTF">2024-03-04T13:52:21Z</dcterms:modified>
</cp:coreProperties>
</file>