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4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4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2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6550-C541-449C-947B-29537B471591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A0C7-64C5-42E2-A1C0-7CB9CC5D4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en-GB" dirty="0"/>
              <a:t>Project 2  - Eric Butler</a:t>
            </a:r>
          </a:p>
        </p:txBody>
      </p:sp>
    </p:spTree>
    <p:extLst>
      <p:ext uri="{BB962C8B-B14F-4D97-AF65-F5344CB8AC3E}">
        <p14:creationId xmlns:p14="http://schemas.microsoft.com/office/powerpoint/2010/main" val="299081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Architecture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 styles and patterns are sets of principles that shape an application. Some include:</a:t>
            </a:r>
          </a:p>
          <a:p>
            <a:r>
              <a:rPr lang="en-GB" dirty="0"/>
              <a:t>Communication: Service Oriented Architecture (SOA), Message Bus</a:t>
            </a:r>
          </a:p>
          <a:p>
            <a:r>
              <a:rPr lang="en-GB" dirty="0"/>
              <a:t>Deployment: Client/Server, N-Tier, 3-Tier</a:t>
            </a:r>
          </a:p>
          <a:p>
            <a:r>
              <a:rPr lang="en-GB" dirty="0"/>
              <a:t>Domain:  Domain Driven Design</a:t>
            </a:r>
          </a:p>
          <a:p>
            <a:r>
              <a:rPr lang="en-GB" dirty="0"/>
              <a:t>Structure: Component-Based, Object-Oriented, Layered Architecture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6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3EAB-BDC0-BC1D-0D91-3CEDD190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Service Oriented Architecture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FDDE-FB61-9DA1-CE53-F702A102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/>
          <a:lstStyle/>
          <a:p>
            <a:r>
              <a:rPr lang="en-IE" dirty="0"/>
              <a:t>Software Systems where components, called services, provide functionality to other components over a network. Elements include:</a:t>
            </a:r>
          </a:p>
          <a:p>
            <a:pPr marL="0" indent="0">
              <a:buNone/>
            </a:pPr>
            <a:r>
              <a:rPr lang="en-IE" dirty="0"/>
              <a:t>   - Services: Self-contained unites of functionality.</a:t>
            </a:r>
          </a:p>
          <a:p>
            <a:pPr marL="0" indent="0">
              <a:buNone/>
            </a:pPr>
            <a:r>
              <a:rPr lang="en-IE" dirty="0"/>
              <a:t>   - Loose Coupling: Services are independent and communicate through defined interfaces.</a:t>
            </a:r>
          </a:p>
          <a:p>
            <a:pPr marL="0" indent="0">
              <a:buNone/>
            </a:pPr>
            <a:r>
              <a:rPr lang="en-IE" dirty="0"/>
              <a:t>   - Service Provider: Host services. </a:t>
            </a:r>
          </a:p>
          <a:p>
            <a:pPr marL="0" indent="0">
              <a:buNone/>
            </a:pPr>
            <a:r>
              <a:rPr lang="en-IE" dirty="0"/>
              <a:t>   - Service Consumer: Utilizes services with knowing implementation.</a:t>
            </a:r>
          </a:p>
          <a:p>
            <a:pPr marL="0" indent="0">
              <a:buNone/>
            </a:pPr>
            <a:r>
              <a:rPr lang="en-IE" dirty="0"/>
              <a:t>   - Service Interface: Operations a service offers</a:t>
            </a:r>
          </a:p>
          <a:p>
            <a:pPr marL="0" indent="0">
              <a:buNone/>
            </a:pPr>
            <a:r>
              <a:rPr lang="en-IE" dirty="0"/>
              <a:t>   - Interoperability: Allows different systems to communicate together</a:t>
            </a:r>
          </a:p>
        </p:txBody>
      </p:sp>
    </p:spTree>
    <p:extLst>
      <p:ext uri="{BB962C8B-B14F-4D97-AF65-F5344CB8AC3E}">
        <p14:creationId xmlns:p14="http://schemas.microsoft.com/office/powerpoint/2010/main" val="10856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07C8-1EC5-8392-3DBC-3A8F043A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46A0-6DDE-2485-A44A-D0D1422C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Message bus serves as a communication infrastructure within a software system.</a:t>
            </a:r>
          </a:p>
          <a:p>
            <a:r>
              <a:rPr lang="en-US" dirty="0"/>
              <a:t>Allows components to communicate without direct dependencies.</a:t>
            </a:r>
          </a:p>
          <a:p>
            <a:r>
              <a:rPr lang="en-IE" dirty="0"/>
              <a:t>Routes messages from producers to consumers based on rules.</a:t>
            </a:r>
          </a:p>
          <a:p>
            <a:r>
              <a:rPr lang="en-IE" dirty="0"/>
              <a:t>Facilitates scalable architectures by handling message distribution efficiently.</a:t>
            </a:r>
          </a:p>
          <a:p>
            <a:r>
              <a:rPr lang="en-IE" dirty="0"/>
              <a:t>Ensures reliable message delivery through built in systems like persistence.</a:t>
            </a:r>
          </a:p>
          <a:p>
            <a:r>
              <a:rPr lang="en-IE" dirty="0"/>
              <a:t>Enables common communication platforms for systems.</a:t>
            </a:r>
          </a:p>
          <a:p>
            <a:r>
              <a:rPr lang="en-IE" dirty="0"/>
              <a:t>Supports communication patterns that allow systems to operate independently.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26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D900-9198-7F2B-1CD6-28D4CDE5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/ Server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F063-243F-D766-806A-6E2FB982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19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215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Application</vt:lpstr>
      <vt:lpstr>Common Architecture Patterns</vt:lpstr>
      <vt:lpstr>Service Oriented Architecture pattern</vt:lpstr>
      <vt:lpstr>Message Bus</vt:lpstr>
      <vt:lpstr>Client / Server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Application</dc:title>
  <dc:creator>Eric Butler</dc:creator>
  <cp:lastModifiedBy>Eric Butler</cp:lastModifiedBy>
  <cp:revision>7</cp:revision>
  <dcterms:created xsi:type="dcterms:W3CDTF">2024-03-02T14:48:15Z</dcterms:created>
  <dcterms:modified xsi:type="dcterms:W3CDTF">2024-03-03T18:09:05Z</dcterms:modified>
</cp:coreProperties>
</file>