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8" r:id="rId12"/>
    <p:sldId id="269" r:id="rId13"/>
    <p:sldId id="271" r:id="rId14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32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F14"/>
    <a:srgbClr val="3D566F"/>
    <a:srgbClr val="516784"/>
    <a:srgbClr val="FC8001"/>
    <a:srgbClr val="FD0024"/>
    <a:srgbClr val="1F3F79"/>
    <a:srgbClr val="FCDE37"/>
    <a:srgbClr val="FECD00"/>
    <a:srgbClr val="FD0F2C"/>
    <a:srgbClr val="FBBD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60D33-BFEB-7446-D789-A4C2246B28BF}" v="9" dt="2022-07-21T21:12:10.904"/>
    <p1510:client id="{08033BC8-D891-C942-AC95-1277B8F9D071}" v="40" dt="2022-07-21T00:42:47.727"/>
    <p1510:client id="{262B2B00-0761-6370-4740-5BA4F5B77995}" v="32" dt="2022-07-21T00:46:19.960"/>
    <p1510:client id="{A79B547A-A835-D69F-06CB-33B8F0B8BE20}" v="764" dt="2022-07-21T15:44:16.831"/>
    <p1510:client id="{D6441699-3837-3B1E-6C6A-72280491F63F}" v="799" dt="2022-07-21T21:24:14.557"/>
    <p1510:client id="{F87E0CCB-0C97-4B9E-A0EF-5BC1194013B8}" v="314" dt="2022-07-21T02:45:12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6" autoAdjust="0"/>
    <p:restoredTop sz="94660"/>
  </p:normalViewPr>
  <p:slideViewPr>
    <p:cSldViewPr snapToGrid="0">
      <p:cViewPr>
        <p:scale>
          <a:sx n="50" d="100"/>
          <a:sy n="50" d="100"/>
        </p:scale>
        <p:origin x="2556" y="276"/>
      </p:cViewPr>
      <p:guideLst>
        <p:guide orient="horz" pos="3143"/>
        <p:guide pos="3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Lincoln Demate" userId="S::eric.demate.pb@compasso.com.br::62b034ae-9cec-4fb3-b24e-9794c6441a3b" providerId="AD" clId="Web-{262B2B00-0761-6370-4740-5BA4F5B77995}"/>
    <pc:docChg chg="modSld">
      <pc:chgData name="Eric Lincoln Demate" userId="S::eric.demate.pb@compasso.com.br::62b034ae-9cec-4fb3-b24e-9794c6441a3b" providerId="AD" clId="Web-{262B2B00-0761-6370-4740-5BA4F5B77995}" dt="2022-07-21T00:46:18.523" v="14" actId="20577"/>
      <pc:docMkLst>
        <pc:docMk/>
      </pc:docMkLst>
      <pc:sldChg chg="modSp">
        <pc:chgData name="Eric Lincoln Demate" userId="S::eric.demate.pb@compasso.com.br::62b034ae-9cec-4fb3-b24e-9794c6441a3b" providerId="AD" clId="Web-{262B2B00-0761-6370-4740-5BA4F5B77995}" dt="2022-07-21T00:42:30.893" v="1" actId="20577"/>
        <pc:sldMkLst>
          <pc:docMk/>
          <pc:sldMk cId="482364360" sldId="257"/>
        </pc:sldMkLst>
        <pc:spChg chg="mod">
          <ac:chgData name="Eric Lincoln Demate" userId="S::eric.demate.pb@compasso.com.br::62b034ae-9cec-4fb3-b24e-9794c6441a3b" providerId="AD" clId="Web-{262B2B00-0761-6370-4740-5BA4F5B77995}" dt="2022-07-21T00:42:30.893" v="1" actId="20577"/>
          <ac:spMkLst>
            <pc:docMk/>
            <pc:sldMk cId="482364360" sldId="257"/>
            <ac:spMk id="4" creationId="{01F2D4A0-7FD5-4A49-B75F-53B33C498FC3}"/>
          </ac:spMkLst>
        </pc:spChg>
      </pc:sldChg>
      <pc:sldChg chg="modSp">
        <pc:chgData name="Eric Lincoln Demate" userId="S::eric.demate.pb@compasso.com.br::62b034ae-9cec-4fb3-b24e-9794c6441a3b" providerId="AD" clId="Web-{262B2B00-0761-6370-4740-5BA4F5B77995}" dt="2022-07-21T00:46:18.523" v="14" actId="20577"/>
        <pc:sldMkLst>
          <pc:docMk/>
          <pc:sldMk cId="1510780649" sldId="265"/>
        </pc:sldMkLst>
        <pc:spChg chg="mod">
          <ac:chgData name="Eric Lincoln Demate" userId="S::eric.demate.pb@compasso.com.br::62b034ae-9cec-4fb3-b24e-9794c6441a3b" providerId="AD" clId="Web-{262B2B00-0761-6370-4740-5BA4F5B77995}" dt="2022-07-21T00:46:18.523" v="14" actId="20577"/>
          <ac:spMkLst>
            <pc:docMk/>
            <pc:sldMk cId="1510780649" sldId="265"/>
            <ac:spMk id="7" creationId="{847651A9-0E24-4238-874B-AD1D034A5596}"/>
          </ac:spMkLst>
        </pc:spChg>
      </pc:sldChg>
    </pc:docChg>
  </pc:docChgLst>
  <pc:docChgLst>
    <pc:chgData name="Tamara Gleice da Silva Souza Ferreira" userId="24e0d03d-f16e-463c-9567-6d14fef3d6ea" providerId="ADAL" clId="{08033BC8-D891-C942-AC95-1277B8F9D071}"/>
    <pc:docChg chg="modSld">
      <pc:chgData name="Tamara Gleice da Silva Souza Ferreira" userId="24e0d03d-f16e-463c-9567-6d14fef3d6ea" providerId="ADAL" clId="{08033BC8-D891-C942-AC95-1277B8F9D071}" dt="2022-07-21T00:42:47.727" v="39" actId="20577"/>
      <pc:docMkLst>
        <pc:docMk/>
      </pc:docMkLst>
      <pc:sldChg chg="modSp">
        <pc:chgData name="Tamara Gleice da Silva Souza Ferreira" userId="24e0d03d-f16e-463c-9567-6d14fef3d6ea" providerId="ADAL" clId="{08033BC8-D891-C942-AC95-1277B8F9D071}" dt="2022-07-21T00:42:47.727" v="39" actId="20577"/>
        <pc:sldMkLst>
          <pc:docMk/>
          <pc:sldMk cId="2765385567" sldId="263"/>
        </pc:sldMkLst>
        <pc:spChg chg="mod">
          <ac:chgData name="Tamara Gleice da Silva Souza Ferreira" userId="24e0d03d-f16e-463c-9567-6d14fef3d6ea" providerId="ADAL" clId="{08033BC8-D891-C942-AC95-1277B8F9D071}" dt="2022-07-21T00:42:47.727" v="39" actId="20577"/>
          <ac:spMkLst>
            <pc:docMk/>
            <pc:sldMk cId="2765385567" sldId="263"/>
            <ac:spMk id="7" creationId="{847651A9-0E24-4238-874B-AD1D034A5596}"/>
          </ac:spMkLst>
        </pc:spChg>
      </pc:sldChg>
    </pc:docChg>
  </pc:docChgLst>
  <pc:docChgLst>
    <pc:chgData name="Eric Lincoln Demate" userId="S::eric.demate.pb@compasso.com.br::62b034ae-9cec-4fb3-b24e-9794c6441a3b" providerId="AD" clId="Web-{04560D33-BFEB-7446-D789-A4C2246B28BF}"/>
    <pc:docChg chg="modSld">
      <pc:chgData name="Eric Lincoln Demate" userId="S::eric.demate.pb@compasso.com.br::62b034ae-9cec-4fb3-b24e-9794c6441a3b" providerId="AD" clId="Web-{04560D33-BFEB-7446-D789-A4C2246B28BF}" dt="2022-07-21T21:12:10.904" v="7" actId="14100"/>
      <pc:docMkLst>
        <pc:docMk/>
      </pc:docMkLst>
      <pc:sldChg chg="addSp delSp modSp">
        <pc:chgData name="Eric Lincoln Demate" userId="S::eric.demate.pb@compasso.com.br::62b034ae-9cec-4fb3-b24e-9794c6441a3b" providerId="AD" clId="Web-{04560D33-BFEB-7446-D789-A4C2246B28BF}" dt="2022-07-21T21:12:10.904" v="7" actId="14100"/>
        <pc:sldMkLst>
          <pc:docMk/>
          <pc:sldMk cId="2473570171" sldId="256"/>
        </pc:sldMkLst>
        <pc:spChg chg="mod">
          <ac:chgData name="Eric Lincoln Demate" userId="S::eric.demate.pb@compasso.com.br::62b034ae-9cec-4fb3-b24e-9794c6441a3b" providerId="AD" clId="Web-{04560D33-BFEB-7446-D789-A4C2246B28BF}" dt="2022-07-21T21:12:10.904" v="7" actId="14100"/>
          <ac:spMkLst>
            <pc:docMk/>
            <pc:sldMk cId="2473570171" sldId="256"/>
            <ac:spMk id="2" creationId="{76BBCF45-0749-4760-9485-2FD029A930BC}"/>
          </ac:spMkLst>
        </pc:spChg>
        <pc:spChg chg="mod">
          <ac:chgData name="Eric Lincoln Demate" userId="S::eric.demate.pb@compasso.com.br::62b034ae-9cec-4fb3-b24e-9794c6441a3b" providerId="AD" clId="Web-{04560D33-BFEB-7446-D789-A4C2246B28BF}" dt="2022-07-21T21:11:51.466" v="6" actId="1076"/>
          <ac:spMkLst>
            <pc:docMk/>
            <pc:sldMk cId="2473570171" sldId="256"/>
            <ac:spMk id="3" creationId="{1D520198-3BF0-7082-367A-17FED67D00C5}"/>
          </ac:spMkLst>
        </pc:spChg>
        <pc:spChg chg="add del">
          <ac:chgData name="Eric Lincoln Demate" userId="S::eric.demate.pb@compasso.com.br::62b034ae-9cec-4fb3-b24e-9794c6441a3b" providerId="AD" clId="Web-{04560D33-BFEB-7446-D789-A4C2246B28BF}" dt="2022-07-21T21:11:41.185" v="5"/>
          <ac:spMkLst>
            <pc:docMk/>
            <pc:sldMk cId="2473570171" sldId="256"/>
            <ac:spMk id="5" creationId="{A5D9B9AA-46E6-A471-621C-A0FAA8A0962E}"/>
          </ac:spMkLst>
        </pc:spChg>
      </pc:sldChg>
    </pc:docChg>
  </pc:docChgLst>
  <pc:docChgLst>
    <pc:chgData name="Jamile Fraga Cordeiro" userId="S::jamile.cordeiro.pb@compasso.com.br::272f7ad7-a3c3-4519-9867-4e65afdf3c84" providerId="AD" clId="Web-{D6441699-3837-3B1E-6C6A-72280491F63F}"/>
    <pc:docChg chg="modSld">
      <pc:chgData name="Jamile Fraga Cordeiro" userId="S::jamile.cordeiro.pb@compasso.com.br::272f7ad7-a3c3-4519-9867-4e65afdf3c84" providerId="AD" clId="Web-{D6441699-3837-3B1E-6C6A-72280491F63F}" dt="2022-07-21T21:24:13.261" v="406" actId="20577"/>
      <pc:docMkLst>
        <pc:docMk/>
      </pc:docMkLst>
      <pc:sldChg chg="modSp">
        <pc:chgData name="Jamile Fraga Cordeiro" userId="S::jamile.cordeiro.pb@compasso.com.br::272f7ad7-a3c3-4519-9867-4e65afdf3c84" providerId="AD" clId="Web-{D6441699-3837-3B1E-6C6A-72280491F63F}" dt="2022-07-21T21:24:13.261" v="406" actId="20577"/>
        <pc:sldMkLst>
          <pc:docMk/>
          <pc:sldMk cId="1455967522" sldId="266"/>
        </pc:sldMkLst>
        <pc:spChg chg="mod">
          <ac:chgData name="Jamile Fraga Cordeiro" userId="S::jamile.cordeiro.pb@compasso.com.br::272f7ad7-a3c3-4519-9867-4e65afdf3c84" providerId="AD" clId="Web-{D6441699-3837-3B1E-6C6A-72280491F63F}" dt="2022-07-21T21:24:13.261" v="406" actId="20577"/>
          <ac:spMkLst>
            <pc:docMk/>
            <pc:sldMk cId="1455967522" sldId="266"/>
            <ac:spMk id="7" creationId="{847651A9-0E24-4238-874B-AD1D034A5596}"/>
          </ac:spMkLst>
        </pc:spChg>
      </pc:sldChg>
      <pc:sldChg chg="modSp">
        <pc:chgData name="Jamile Fraga Cordeiro" userId="S::jamile.cordeiro.pb@compasso.com.br::272f7ad7-a3c3-4519-9867-4e65afdf3c84" providerId="AD" clId="Web-{D6441699-3837-3B1E-6C6A-72280491F63F}" dt="2022-07-21T21:17:07.346" v="241" actId="20577"/>
        <pc:sldMkLst>
          <pc:docMk/>
          <pc:sldMk cId="2284326927" sldId="268"/>
        </pc:sldMkLst>
        <pc:spChg chg="mod">
          <ac:chgData name="Jamile Fraga Cordeiro" userId="S::jamile.cordeiro.pb@compasso.com.br::272f7ad7-a3c3-4519-9867-4e65afdf3c84" providerId="AD" clId="Web-{D6441699-3837-3B1E-6C6A-72280491F63F}" dt="2022-07-21T21:17:07.346" v="241" actId="20577"/>
          <ac:spMkLst>
            <pc:docMk/>
            <pc:sldMk cId="2284326927" sldId="268"/>
            <ac:spMk id="7" creationId="{847651A9-0E24-4238-874B-AD1D034A5596}"/>
          </ac:spMkLst>
        </pc:spChg>
      </pc:sldChg>
      <pc:sldChg chg="modSp">
        <pc:chgData name="Jamile Fraga Cordeiro" userId="S::jamile.cordeiro.pb@compasso.com.br::272f7ad7-a3c3-4519-9867-4e65afdf3c84" providerId="AD" clId="Web-{D6441699-3837-3B1E-6C6A-72280491F63F}" dt="2022-07-21T21:16:05.314" v="196" actId="20577"/>
        <pc:sldMkLst>
          <pc:docMk/>
          <pc:sldMk cId="4268022778" sldId="269"/>
        </pc:sldMkLst>
        <pc:spChg chg="mod">
          <ac:chgData name="Jamile Fraga Cordeiro" userId="S::jamile.cordeiro.pb@compasso.com.br::272f7ad7-a3c3-4519-9867-4e65afdf3c84" providerId="AD" clId="Web-{D6441699-3837-3B1E-6C6A-72280491F63F}" dt="2022-07-21T21:16:05.314" v="196" actId="20577"/>
          <ac:spMkLst>
            <pc:docMk/>
            <pc:sldMk cId="4268022778" sldId="269"/>
            <ac:spMk id="7" creationId="{847651A9-0E24-4238-874B-AD1D034A5596}"/>
          </ac:spMkLst>
        </pc:spChg>
      </pc:sldChg>
    </pc:docChg>
  </pc:docChgLst>
  <pc:docChgLst>
    <pc:chgData name="Eric Lincoln Demate" userId="62b034ae-9cec-4fb3-b24e-9794c6441a3b" providerId="ADAL" clId="{F87E0CCB-0C97-4B9E-A0EF-5BC1194013B8}"/>
    <pc:docChg chg="undo custSel modSld">
      <pc:chgData name="Eric Lincoln Demate" userId="62b034ae-9cec-4fb3-b24e-9794c6441a3b" providerId="ADAL" clId="{F87E0CCB-0C97-4B9E-A0EF-5BC1194013B8}" dt="2022-07-21T02:59:08.004" v="860" actId="12"/>
      <pc:docMkLst>
        <pc:docMk/>
      </pc:docMkLst>
      <pc:sldChg chg="modSp mod">
        <pc:chgData name="Eric Lincoln Demate" userId="62b034ae-9cec-4fb3-b24e-9794c6441a3b" providerId="ADAL" clId="{F87E0CCB-0C97-4B9E-A0EF-5BC1194013B8}" dt="2022-07-21T02:45:20.109" v="696" actId="1076"/>
        <pc:sldMkLst>
          <pc:docMk/>
          <pc:sldMk cId="482364360" sldId="257"/>
        </pc:sldMkLst>
        <pc:spChg chg="mod">
          <ac:chgData name="Eric Lincoln Demate" userId="62b034ae-9cec-4fb3-b24e-9794c6441a3b" providerId="ADAL" clId="{F87E0CCB-0C97-4B9E-A0EF-5BC1194013B8}" dt="2022-07-21T02:44:45.324" v="684" actId="207"/>
          <ac:spMkLst>
            <pc:docMk/>
            <pc:sldMk cId="482364360" sldId="257"/>
            <ac:spMk id="4" creationId="{01F2D4A0-7FD5-4A49-B75F-53B33C498FC3}"/>
          </ac:spMkLst>
        </pc:spChg>
        <pc:picChg chg="mod">
          <ac:chgData name="Eric Lincoln Demate" userId="62b034ae-9cec-4fb3-b24e-9794c6441a3b" providerId="ADAL" clId="{F87E0CCB-0C97-4B9E-A0EF-5BC1194013B8}" dt="2022-07-21T02:45:20.109" v="696" actId="1076"/>
          <ac:picMkLst>
            <pc:docMk/>
            <pc:sldMk cId="482364360" sldId="257"/>
            <ac:picMk id="6" creationId="{17C536A2-6C71-4B9C-A780-D092B382185C}"/>
          </ac:picMkLst>
        </pc:picChg>
      </pc:sldChg>
      <pc:sldChg chg="addSp modSp mod">
        <pc:chgData name="Eric Lincoln Demate" userId="62b034ae-9cec-4fb3-b24e-9794c6441a3b" providerId="ADAL" clId="{F87E0CCB-0C97-4B9E-A0EF-5BC1194013B8}" dt="2022-07-21T02:44:28.638" v="683" actId="1076"/>
        <pc:sldMkLst>
          <pc:docMk/>
          <pc:sldMk cId="3044132624" sldId="258"/>
        </pc:sldMkLst>
        <pc:spChg chg="mod">
          <ac:chgData name="Eric Lincoln Demate" userId="62b034ae-9cec-4fb3-b24e-9794c6441a3b" providerId="ADAL" clId="{F87E0CCB-0C97-4B9E-A0EF-5BC1194013B8}" dt="2022-07-21T01:01:20.322" v="191" actId="207"/>
          <ac:spMkLst>
            <pc:docMk/>
            <pc:sldMk cId="3044132624" sldId="258"/>
            <ac:spMk id="7" creationId="{847651A9-0E24-4238-874B-AD1D034A5596}"/>
          </ac:spMkLst>
        </pc:spChg>
        <pc:spChg chg="add mod ord">
          <ac:chgData name="Eric Lincoln Demate" userId="62b034ae-9cec-4fb3-b24e-9794c6441a3b" providerId="ADAL" clId="{F87E0CCB-0C97-4B9E-A0EF-5BC1194013B8}" dt="2022-07-21T02:28:37.666" v="462" actId="14100"/>
          <ac:spMkLst>
            <pc:docMk/>
            <pc:sldMk cId="3044132624" sldId="258"/>
            <ac:spMk id="8" creationId="{333E22CD-3941-B06A-6AE9-15209303CED2}"/>
          </ac:spMkLst>
        </pc:spChg>
        <pc:picChg chg="add mod">
          <ac:chgData name="Eric Lincoln Demate" userId="62b034ae-9cec-4fb3-b24e-9794c6441a3b" providerId="ADAL" clId="{F87E0CCB-0C97-4B9E-A0EF-5BC1194013B8}" dt="2022-07-21T02:44:28.638" v="683" actId="1076"/>
          <ac:picMkLst>
            <pc:docMk/>
            <pc:sldMk cId="3044132624" sldId="258"/>
            <ac:picMk id="5" creationId="{480ADCF0-5C5F-5A1D-150A-BFB9D10F39AF}"/>
          </ac:picMkLst>
        </pc:picChg>
        <pc:picChg chg="mod modCrop">
          <ac:chgData name="Eric Lincoln Demate" userId="62b034ae-9cec-4fb3-b24e-9794c6441a3b" providerId="ADAL" clId="{F87E0CCB-0C97-4B9E-A0EF-5BC1194013B8}" dt="2022-07-21T02:29:27.730" v="528" actId="18131"/>
          <ac:picMkLst>
            <pc:docMk/>
            <pc:sldMk cId="3044132624" sldId="258"/>
            <ac:picMk id="6" creationId="{5CBC9437-444B-4D5B-A219-81F00C94F054}"/>
          </ac:picMkLst>
        </pc:picChg>
      </pc:sldChg>
      <pc:sldChg chg="addSp modSp mod setBg">
        <pc:chgData name="Eric Lincoln Demate" userId="62b034ae-9cec-4fb3-b24e-9794c6441a3b" providerId="ADAL" clId="{F87E0CCB-0C97-4B9E-A0EF-5BC1194013B8}" dt="2022-07-21T01:56:14.409" v="294"/>
        <pc:sldMkLst>
          <pc:docMk/>
          <pc:sldMk cId="1142286649" sldId="259"/>
        </pc:sldMkLst>
        <pc:spChg chg="ord">
          <ac:chgData name="Eric Lincoln Demate" userId="62b034ae-9cec-4fb3-b24e-9794c6441a3b" providerId="ADAL" clId="{F87E0CCB-0C97-4B9E-A0EF-5BC1194013B8}" dt="2022-07-21T01:36:47.858" v="260" actId="166"/>
          <ac:spMkLst>
            <pc:docMk/>
            <pc:sldMk cId="1142286649" sldId="259"/>
            <ac:spMk id="2" creationId="{14002150-03FF-4DE4-9AC5-D3CB2192E44E}"/>
          </ac:spMkLst>
        </pc:spChg>
        <pc:spChg chg="add mod ord">
          <ac:chgData name="Eric Lincoln Demate" userId="62b034ae-9cec-4fb3-b24e-9794c6441a3b" providerId="ADAL" clId="{F87E0CCB-0C97-4B9E-A0EF-5BC1194013B8}" dt="2022-07-21T01:36:12.784" v="258" actId="207"/>
          <ac:spMkLst>
            <pc:docMk/>
            <pc:sldMk cId="1142286649" sldId="259"/>
            <ac:spMk id="3" creationId="{64278F4D-80FF-2453-B3C1-89F239380371}"/>
          </ac:spMkLst>
        </pc:spChg>
        <pc:spChg chg="mod">
          <ac:chgData name="Eric Lincoln Demate" userId="62b034ae-9cec-4fb3-b24e-9794c6441a3b" providerId="ADAL" clId="{F87E0CCB-0C97-4B9E-A0EF-5BC1194013B8}" dt="2022-07-21T01:38:00.479" v="268" actId="20577"/>
          <ac:spMkLst>
            <pc:docMk/>
            <pc:sldMk cId="1142286649" sldId="259"/>
            <ac:spMk id="7" creationId="{847651A9-0E24-4238-874B-AD1D034A5596}"/>
          </ac:spMkLst>
        </pc:spChg>
        <pc:picChg chg="mod modCrop">
          <ac:chgData name="Eric Lincoln Demate" userId="62b034ae-9cec-4fb3-b24e-9794c6441a3b" providerId="ADAL" clId="{F87E0CCB-0C97-4B9E-A0EF-5BC1194013B8}" dt="2022-07-21T01:36:30.085" v="259" actId="1076"/>
          <ac:picMkLst>
            <pc:docMk/>
            <pc:sldMk cId="1142286649" sldId="259"/>
            <ac:picMk id="13" creationId="{49F1E3C8-92BE-4976-88C0-9B1E8BF2DB8B}"/>
          </ac:picMkLst>
        </pc:picChg>
      </pc:sldChg>
      <pc:sldChg chg="addSp delSp modSp mod setBg">
        <pc:chgData name="Eric Lincoln Demate" userId="62b034ae-9cec-4fb3-b24e-9794c6441a3b" providerId="ADAL" clId="{F87E0CCB-0C97-4B9E-A0EF-5BC1194013B8}" dt="2022-07-21T02:59:08.004" v="860" actId="12"/>
        <pc:sldMkLst>
          <pc:docMk/>
          <pc:sldMk cId="581404707" sldId="260"/>
        </pc:sldMkLst>
        <pc:spChg chg="add del">
          <ac:chgData name="Eric Lincoln Demate" userId="62b034ae-9cec-4fb3-b24e-9794c6441a3b" providerId="ADAL" clId="{F87E0CCB-0C97-4B9E-A0EF-5BC1194013B8}" dt="2022-07-21T02:01:35.094" v="303" actId="478"/>
          <ac:spMkLst>
            <pc:docMk/>
            <pc:sldMk cId="581404707" sldId="260"/>
            <ac:spMk id="5" creationId="{D343D235-2EE3-23DC-D519-C0D2526BF1D0}"/>
          </ac:spMkLst>
        </pc:spChg>
        <pc:spChg chg="add del mod">
          <ac:chgData name="Eric Lincoln Demate" userId="62b034ae-9cec-4fb3-b24e-9794c6441a3b" providerId="ADAL" clId="{F87E0CCB-0C97-4B9E-A0EF-5BC1194013B8}" dt="2022-07-21T02:02:22.724" v="307" actId="478"/>
          <ac:spMkLst>
            <pc:docMk/>
            <pc:sldMk cId="581404707" sldId="260"/>
            <ac:spMk id="6" creationId="{4969FD34-C0AD-60C4-6DD0-07680B3CF85C}"/>
          </ac:spMkLst>
        </pc:spChg>
        <pc:spChg chg="mod">
          <ac:chgData name="Eric Lincoln Demate" userId="62b034ae-9cec-4fb3-b24e-9794c6441a3b" providerId="ADAL" clId="{F87E0CCB-0C97-4B9E-A0EF-5BC1194013B8}" dt="2022-07-21T02:59:08.004" v="860" actId="12"/>
          <ac:spMkLst>
            <pc:docMk/>
            <pc:sldMk cId="581404707" sldId="260"/>
            <ac:spMk id="7" creationId="{847651A9-0E24-4238-874B-AD1D034A5596}"/>
          </ac:spMkLst>
        </pc:spChg>
        <pc:spChg chg="add mod ord">
          <ac:chgData name="Eric Lincoln Demate" userId="62b034ae-9cec-4fb3-b24e-9794c6441a3b" providerId="ADAL" clId="{F87E0CCB-0C97-4B9E-A0EF-5BC1194013B8}" dt="2022-07-21T02:12:32.836" v="402" actId="207"/>
          <ac:spMkLst>
            <pc:docMk/>
            <pc:sldMk cId="581404707" sldId="260"/>
            <ac:spMk id="10" creationId="{C3C2DFE3-EF0B-0093-21D2-B4A39CF9929B}"/>
          </ac:spMkLst>
        </pc:spChg>
        <pc:spChg chg="add mod ord">
          <ac:chgData name="Eric Lincoln Demate" userId="62b034ae-9cec-4fb3-b24e-9794c6441a3b" providerId="ADAL" clId="{F87E0CCB-0C97-4B9E-A0EF-5BC1194013B8}" dt="2022-07-21T02:13:51.753" v="415" actId="14100"/>
          <ac:spMkLst>
            <pc:docMk/>
            <pc:sldMk cId="581404707" sldId="260"/>
            <ac:spMk id="11" creationId="{10BFF94F-4CD6-B060-06BF-91C1C631AA4B}"/>
          </ac:spMkLst>
        </pc:spChg>
        <pc:spChg chg="add mod">
          <ac:chgData name="Eric Lincoln Demate" userId="62b034ae-9cec-4fb3-b24e-9794c6441a3b" providerId="ADAL" clId="{F87E0CCB-0C97-4B9E-A0EF-5BC1194013B8}" dt="2022-07-21T02:13:38.624" v="411" actId="14100"/>
          <ac:spMkLst>
            <pc:docMk/>
            <pc:sldMk cId="581404707" sldId="260"/>
            <ac:spMk id="12" creationId="{75E60165-D583-4425-6D6B-4D46D5EF20D2}"/>
          </ac:spMkLst>
        </pc:spChg>
        <pc:spChg chg="add mod ord">
          <ac:chgData name="Eric Lincoln Demate" userId="62b034ae-9cec-4fb3-b24e-9794c6441a3b" providerId="ADAL" clId="{F87E0CCB-0C97-4B9E-A0EF-5BC1194013B8}" dt="2022-07-21T02:13:06.552" v="404" actId="207"/>
          <ac:spMkLst>
            <pc:docMk/>
            <pc:sldMk cId="581404707" sldId="260"/>
            <ac:spMk id="13" creationId="{9B9FEDA3-A43E-11F0-DE89-999C398B86D3}"/>
          </ac:spMkLst>
        </pc:spChg>
        <pc:spChg chg="add mod">
          <ac:chgData name="Eric Lincoln Demate" userId="62b034ae-9cec-4fb3-b24e-9794c6441a3b" providerId="ADAL" clId="{F87E0CCB-0C97-4B9E-A0EF-5BC1194013B8}" dt="2022-07-21T02:10:20.767" v="392" actId="207"/>
          <ac:spMkLst>
            <pc:docMk/>
            <pc:sldMk cId="581404707" sldId="260"/>
            <ac:spMk id="14" creationId="{D5837462-32A1-84EC-C51C-44A9FC27B8A0}"/>
          </ac:spMkLst>
        </pc:spChg>
        <pc:spChg chg="add mod">
          <ac:chgData name="Eric Lincoln Demate" userId="62b034ae-9cec-4fb3-b24e-9794c6441a3b" providerId="ADAL" clId="{F87E0CCB-0C97-4B9E-A0EF-5BC1194013B8}" dt="2022-07-21T02:13:18.356" v="405" actId="1076"/>
          <ac:spMkLst>
            <pc:docMk/>
            <pc:sldMk cId="581404707" sldId="260"/>
            <ac:spMk id="15" creationId="{7E0D6B3C-1BF9-9265-098D-A146FC6A1942}"/>
          </ac:spMkLst>
        </pc:spChg>
        <pc:graphicFrameChg chg="add del mod">
          <ac:chgData name="Eric Lincoln Demate" userId="62b034ae-9cec-4fb3-b24e-9794c6441a3b" providerId="ADAL" clId="{F87E0CCB-0C97-4B9E-A0EF-5BC1194013B8}" dt="2022-07-21T01:52:26.098" v="270" actId="478"/>
          <ac:graphicFrameMkLst>
            <pc:docMk/>
            <pc:sldMk cId="581404707" sldId="260"/>
            <ac:graphicFrameMk id="3" creationId="{71AD0B19-5429-B97C-0D53-7E9671E990CF}"/>
          </ac:graphicFrameMkLst>
        </pc:graphicFrameChg>
        <pc:picChg chg="add mod">
          <ac:chgData name="Eric Lincoln Demate" userId="62b034ae-9cec-4fb3-b24e-9794c6441a3b" providerId="ADAL" clId="{F87E0CCB-0C97-4B9E-A0EF-5BC1194013B8}" dt="2022-07-21T02:05:14.609" v="331" actId="1076"/>
          <ac:picMkLst>
            <pc:docMk/>
            <pc:sldMk cId="581404707" sldId="260"/>
            <ac:picMk id="9" creationId="{B761C3F8-1E80-EA1E-0574-03265943179C}"/>
          </ac:picMkLst>
        </pc:picChg>
      </pc:sldChg>
      <pc:sldChg chg="modSp mod">
        <pc:chgData name="Eric Lincoln Demate" userId="62b034ae-9cec-4fb3-b24e-9794c6441a3b" providerId="ADAL" clId="{F87E0CCB-0C97-4B9E-A0EF-5BC1194013B8}" dt="2022-07-21T02:19:08.310" v="435" actId="108"/>
        <pc:sldMkLst>
          <pc:docMk/>
          <pc:sldMk cId="429281616" sldId="261"/>
        </pc:sldMkLst>
        <pc:spChg chg="mod">
          <ac:chgData name="Eric Lincoln Demate" userId="62b034ae-9cec-4fb3-b24e-9794c6441a3b" providerId="ADAL" clId="{F87E0CCB-0C97-4B9E-A0EF-5BC1194013B8}" dt="2022-07-21T02:19:08.310" v="435" actId="108"/>
          <ac:spMkLst>
            <pc:docMk/>
            <pc:sldMk cId="429281616" sldId="261"/>
            <ac:spMk id="7" creationId="{847651A9-0E24-4238-874B-AD1D034A5596}"/>
          </ac:spMkLst>
        </pc:spChg>
      </pc:sldChg>
      <pc:sldChg chg="modSp mod">
        <pc:chgData name="Eric Lincoln Demate" userId="62b034ae-9cec-4fb3-b24e-9794c6441a3b" providerId="ADAL" clId="{F87E0CCB-0C97-4B9E-A0EF-5BC1194013B8}" dt="2022-07-21T02:19:25.548" v="436" actId="108"/>
        <pc:sldMkLst>
          <pc:docMk/>
          <pc:sldMk cId="2224203430" sldId="262"/>
        </pc:sldMkLst>
        <pc:spChg chg="mod">
          <ac:chgData name="Eric Lincoln Demate" userId="62b034ae-9cec-4fb3-b24e-9794c6441a3b" providerId="ADAL" clId="{F87E0CCB-0C97-4B9E-A0EF-5BC1194013B8}" dt="2022-07-21T02:19:25.548" v="436" actId="108"/>
          <ac:spMkLst>
            <pc:docMk/>
            <pc:sldMk cId="2224203430" sldId="262"/>
            <ac:spMk id="7" creationId="{847651A9-0E24-4238-874B-AD1D034A5596}"/>
          </ac:spMkLst>
        </pc:spChg>
      </pc:sldChg>
      <pc:sldChg chg="modSp mod">
        <pc:chgData name="Eric Lincoln Demate" userId="62b034ae-9cec-4fb3-b24e-9794c6441a3b" providerId="ADAL" clId="{F87E0CCB-0C97-4B9E-A0EF-5BC1194013B8}" dt="2022-07-21T02:20:13.613" v="439" actId="108"/>
        <pc:sldMkLst>
          <pc:docMk/>
          <pc:sldMk cId="2765385567" sldId="263"/>
        </pc:sldMkLst>
        <pc:spChg chg="mod">
          <ac:chgData name="Eric Lincoln Demate" userId="62b034ae-9cec-4fb3-b24e-9794c6441a3b" providerId="ADAL" clId="{F87E0CCB-0C97-4B9E-A0EF-5BC1194013B8}" dt="2022-07-21T02:20:13.613" v="439" actId="108"/>
          <ac:spMkLst>
            <pc:docMk/>
            <pc:sldMk cId="2765385567" sldId="263"/>
            <ac:spMk id="7" creationId="{847651A9-0E24-4238-874B-AD1D034A5596}"/>
          </ac:spMkLst>
        </pc:spChg>
      </pc:sldChg>
      <pc:sldChg chg="modSp mod">
        <pc:chgData name="Eric Lincoln Demate" userId="62b034ae-9cec-4fb3-b24e-9794c6441a3b" providerId="ADAL" clId="{F87E0CCB-0C97-4B9E-A0EF-5BC1194013B8}" dt="2022-07-21T02:19:49.724" v="437" actId="108"/>
        <pc:sldMkLst>
          <pc:docMk/>
          <pc:sldMk cId="2839331741" sldId="264"/>
        </pc:sldMkLst>
        <pc:spChg chg="mod">
          <ac:chgData name="Eric Lincoln Demate" userId="62b034ae-9cec-4fb3-b24e-9794c6441a3b" providerId="ADAL" clId="{F87E0CCB-0C97-4B9E-A0EF-5BC1194013B8}" dt="2022-07-21T02:19:49.724" v="437" actId="108"/>
          <ac:spMkLst>
            <pc:docMk/>
            <pc:sldMk cId="2839331741" sldId="264"/>
            <ac:spMk id="7" creationId="{847651A9-0E24-4238-874B-AD1D034A5596}"/>
          </ac:spMkLst>
        </pc:spChg>
      </pc:sldChg>
      <pc:sldChg chg="addSp delSp modSp mod">
        <pc:chgData name="Eric Lincoln Demate" userId="62b034ae-9cec-4fb3-b24e-9794c6441a3b" providerId="ADAL" clId="{F87E0CCB-0C97-4B9E-A0EF-5BC1194013B8}" dt="2022-07-21T02:46:11.157" v="698" actId="1076"/>
        <pc:sldMkLst>
          <pc:docMk/>
          <pc:sldMk cId="1510780649" sldId="265"/>
        </pc:sldMkLst>
        <pc:spChg chg="add del mod">
          <ac:chgData name="Eric Lincoln Demate" userId="62b034ae-9cec-4fb3-b24e-9794c6441a3b" providerId="ADAL" clId="{F87E0CCB-0C97-4B9E-A0EF-5BC1194013B8}" dt="2022-07-21T02:35:16.832" v="535" actId="478"/>
          <ac:spMkLst>
            <pc:docMk/>
            <pc:sldMk cId="1510780649" sldId="265"/>
            <ac:spMk id="3" creationId="{635E79AB-D0D6-36A4-8C80-B199C4D97977}"/>
          </ac:spMkLst>
        </pc:spChg>
        <pc:spChg chg="add del mod">
          <ac:chgData name="Eric Lincoln Demate" userId="62b034ae-9cec-4fb3-b24e-9794c6441a3b" providerId="ADAL" clId="{F87E0CCB-0C97-4B9E-A0EF-5BC1194013B8}" dt="2022-07-21T02:37:52.693" v="634" actId="478"/>
          <ac:spMkLst>
            <pc:docMk/>
            <pc:sldMk cId="1510780649" sldId="265"/>
            <ac:spMk id="5" creationId="{16B94EA5-541C-DB2C-D5EE-C8DA097370B3}"/>
          </ac:spMkLst>
        </pc:spChg>
        <pc:spChg chg="mod">
          <ac:chgData name="Eric Lincoln Demate" userId="62b034ae-9cec-4fb3-b24e-9794c6441a3b" providerId="ADAL" clId="{F87E0CCB-0C97-4B9E-A0EF-5BC1194013B8}" dt="2022-07-21T02:46:11.157" v="698" actId="1076"/>
          <ac:spMkLst>
            <pc:docMk/>
            <pc:sldMk cId="1510780649" sldId="265"/>
            <ac:spMk id="7" creationId="{847651A9-0E24-4238-874B-AD1D034A5596}"/>
          </ac:spMkLst>
        </pc:spChg>
        <pc:picChg chg="add mod">
          <ac:chgData name="Eric Lincoln Demate" userId="62b034ae-9cec-4fb3-b24e-9794c6441a3b" providerId="ADAL" clId="{F87E0CCB-0C97-4B9E-A0EF-5BC1194013B8}" dt="2022-07-21T02:38:24.699" v="645" actId="1076"/>
          <ac:picMkLst>
            <pc:docMk/>
            <pc:sldMk cId="1510780649" sldId="265"/>
            <ac:picMk id="8" creationId="{96D4DEDE-B495-1F8B-50B4-856AE92FE5F5}"/>
          </ac:picMkLst>
        </pc:picChg>
      </pc:sldChg>
      <pc:sldChg chg="modSp mod">
        <pc:chgData name="Eric Lincoln Demate" userId="62b034ae-9cec-4fb3-b24e-9794c6441a3b" providerId="ADAL" clId="{F87E0CCB-0C97-4B9E-A0EF-5BC1194013B8}" dt="2022-07-21T02:20:55.200" v="442" actId="108"/>
        <pc:sldMkLst>
          <pc:docMk/>
          <pc:sldMk cId="1455967522" sldId="266"/>
        </pc:sldMkLst>
        <pc:spChg chg="mod">
          <ac:chgData name="Eric Lincoln Demate" userId="62b034ae-9cec-4fb3-b24e-9794c6441a3b" providerId="ADAL" clId="{F87E0CCB-0C97-4B9E-A0EF-5BC1194013B8}" dt="2022-07-21T02:20:55.200" v="442" actId="108"/>
          <ac:spMkLst>
            <pc:docMk/>
            <pc:sldMk cId="1455967522" sldId="266"/>
            <ac:spMk id="7" creationId="{847651A9-0E24-4238-874B-AD1D034A5596}"/>
          </ac:spMkLst>
        </pc:spChg>
      </pc:sldChg>
      <pc:sldChg chg="modSp mod">
        <pc:chgData name="Eric Lincoln Demate" userId="62b034ae-9cec-4fb3-b24e-9794c6441a3b" providerId="ADAL" clId="{F87E0CCB-0C97-4B9E-A0EF-5BC1194013B8}" dt="2022-07-21T02:20:03.196" v="438" actId="108"/>
        <pc:sldMkLst>
          <pc:docMk/>
          <pc:sldMk cId="2284326927" sldId="268"/>
        </pc:sldMkLst>
        <pc:spChg chg="mod">
          <ac:chgData name="Eric Lincoln Demate" userId="62b034ae-9cec-4fb3-b24e-9794c6441a3b" providerId="ADAL" clId="{F87E0CCB-0C97-4B9E-A0EF-5BC1194013B8}" dt="2022-07-21T02:20:03.196" v="438" actId="108"/>
          <ac:spMkLst>
            <pc:docMk/>
            <pc:sldMk cId="2284326927" sldId="268"/>
            <ac:spMk id="7" creationId="{847651A9-0E24-4238-874B-AD1D034A5596}"/>
          </ac:spMkLst>
        </pc:spChg>
      </pc:sldChg>
      <pc:sldChg chg="modSp mod">
        <pc:chgData name="Eric Lincoln Demate" userId="62b034ae-9cec-4fb3-b24e-9794c6441a3b" providerId="ADAL" clId="{F87E0CCB-0C97-4B9E-A0EF-5BC1194013B8}" dt="2022-07-21T02:20:26.271" v="440" actId="108"/>
        <pc:sldMkLst>
          <pc:docMk/>
          <pc:sldMk cId="4268022778" sldId="269"/>
        </pc:sldMkLst>
        <pc:spChg chg="mod">
          <ac:chgData name="Eric Lincoln Demate" userId="62b034ae-9cec-4fb3-b24e-9794c6441a3b" providerId="ADAL" clId="{F87E0CCB-0C97-4B9E-A0EF-5BC1194013B8}" dt="2022-07-21T02:20:26.271" v="440" actId="108"/>
          <ac:spMkLst>
            <pc:docMk/>
            <pc:sldMk cId="4268022778" sldId="269"/>
            <ac:spMk id="7" creationId="{847651A9-0E24-4238-874B-AD1D034A5596}"/>
          </ac:spMkLst>
        </pc:spChg>
      </pc:sldChg>
    </pc:docChg>
  </pc:docChgLst>
  <pc:docChgLst>
    <pc:chgData name="Tamara Gleice da Silva Souza Ferreira" userId="S::tamara.ferreira.pb@compasso.com.br::24e0d03d-f16e-463c-9567-6d14fef3d6ea" providerId="AD" clId="Web-{A79B547A-A835-D69F-06CB-33B8F0B8BE20}"/>
    <pc:docChg chg="addSld delSld modSld sldOrd">
      <pc:chgData name="Tamara Gleice da Silva Souza Ferreira" userId="S::tamara.ferreira.pb@compasso.com.br::24e0d03d-f16e-463c-9567-6d14fef3d6ea" providerId="AD" clId="Web-{A79B547A-A835-D69F-06CB-33B8F0B8BE20}" dt="2022-07-21T15:44:15.831" v="477" actId="20577"/>
      <pc:docMkLst>
        <pc:docMk/>
      </pc:docMkLst>
      <pc:sldChg chg="addSp delSp modSp">
        <pc:chgData name="Tamara Gleice da Silva Souza Ferreira" userId="S::tamara.ferreira.pb@compasso.com.br::24e0d03d-f16e-463c-9567-6d14fef3d6ea" providerId="AD" clId="Web-{A79B547A-A835-D69F-06CB-33B8F0B8BE20}" dt="2022-07-21T15:14:10.545" v="229" actId="1076"/>
        <pc:sldMkLst>
          <pc:docMk/>
          <pc:sldMk cId="2473570171" sldId="256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02:46.776" v="45" actId="20577"/>
          <ac:spMkLst>
            <pc:docMk/>
            <pc:sldMk cId="2473570171" sldId="256"/>
            <ac:spMk id="2" creationId="{76BBCF45-0749-4760-9485-2FD029A930BC}"/>
          </ac:spMkLst>
        </pc:spChg>
        <pc:spChg chg="add mod">
          <ac:chgData name="Tamara Gleice da Silva Souza Ferreira" userId="S::tamara.ferreira.pb@compasso.com.br::24e0d03d-f16e-463c-9567-6d14fef3d6ea" providerId="AD" clId="Web-{A79B547A-A835-D69F-06CB-33B8F0B8BE20}" dt="2022-07-21T15:13:46.263" v="224" actId="1076"/>
          <ac:spMkLst>
            <pc:docMk/>
            <pc:sldMk cId="2473570171" sldId="256"/>
            <ac:spMk id="3" creationId="{1D520198-3BF0-7082-367A-17FED67D00C5}"/>
          </ac:spMkLst>
        </pc:spChg>
        <pc:spChg chg="add del">
          <ac:chgData name="Tamara Gleice da Silva Souza Ferreira" userId="S::tamara.ferreira.pb@compasso.com.br::24e0d03d-f16e-463c-9567-6d14fef3d6ea" providerId="AD" clId="Web-{A79B547A-A835-D69F-06CB-33B8F0B8BE20}" dt="2022-07-21T15:03:19.964" v="57"/>
          <ac:spMkLst>
            <pc:docMk/>
            <pc:sldMk cId="2473570171" sldId="256"/>
            <ac:spMk id="5" creationId="{2074D76C-4BCC-5410-65C7-BA3111161598}"/>
          </ac:spMkLst>
        </pc:spChg>
        <pc:spChg chg="mod">
          <ac:chgData name="Tamara Gleice da Silva Souza Ferreira" userId="S::tamara.ferreira.pb@compasso.com.br::24e0d03d-f16e-463c-9567-6d14fef3d6ea" providerId="AD" clId="Web-{A79B547A-A835-D69F-06CB-33B8F0B8BE20}" dt="2022-07-21T15:14:10.545" v="229" actId="1076"/>
          <ac:spMkLst>
            <pc:docMk/>
            <pc:sldMk cId="2473570171" sldId="256"/>
            <ac:spMk id="6" creationId="{5FFB2F91-85DF-4507-B069-CD3E3642D34D}"/>
          </ac:spMkLst>
        </pc:spChg>
        <pc:spChg chg="mod">
          <ac:chgData name="Tamara Gleice da Silva Souza Ferreira" userId="S::tamara.ferreira.pb@compasso.com.br::24e0d03d-f16e-463c-9567-6d14fef3d6ea" providerId="AD" clId="Web-{A79B547A-A835-D69F-06CB-33B8F0B8BE20}" dt="2022-07-21T15:13:54.201" v="226" actId="1076"/>
          <ac:spMkLst>
            <pc:docMk/>
            <pc:sldMk cId="2473570171" sldId="256"/>
            <ac:spMk id="9" creationId="{B0EE0EBD-8F86-4736-B097-752D3587A039}"/>
          </ac:spMkLst>
        </pc:spChg>
        <pc:spChg chg="mod">
          <ac:chgData name="Tamara Gleice da Silva Souza Ferreira" userId="S::tamara.ferreira.pb@compasso.com.br::24e0d03d-f16e-463c-9567-6d14fef3d6ea" providerId="AD" clId="Web-{A79B547A-A835-D69F-06CB-33B8F0B8BE20}" dt="2022-07-21T15:13:49.326" v="225" actId="1076"/>
          <ac:spMkLst>
            <pc:docMk/>
            <pc:sldMk cId="2473570171" sldId="256"/>
            <ac:spMk id="11" creationId="{3070C378-DB5F-4024-9096-532F83357ED9}"/>
          </ac:spMkLst>
        </pc:spChg>
        <pc:spChg chg="del mod">
          <ac:chgData name="Tamara Gleice da Silva Souza Ferreira" userId="S::tamara.ferreira.pb@compasso.com.br::24e0d03d-f16e-463c-9567-6d14fef3d6ea" providerId="AD" clId="Web-{A79B547A-A835-D69F-06CB-33B8F0B8BE20}" dt="2022-07-21T15:13:38.747" v="222"/>
          <ac:spMkLst>
            <pc:docMk/>
            <pc:sldMk cId="2473570171" sldId="256"/>
            <ac:spMk id="12" creationId="{5B499BC1-D409-4FF5-9FAF-B8B4E1EA2FF7}"/>
          </ac:spMkLst>
        </pc:sp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42:49.031" v="436" actId="20577"/>
        <pc:sldMkLst>
          <pc:docMk/>
          <pc:sldMk cId="482364360" sldId="257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42:49.031" v="436" actId="20577"/>
          <ac:spMkLst>
            <pc:docMk/>
            <pc:sldMk cId="482364360" sldId="257"/>
            <ac:spMk id="4" creationId="{01F2D4A0-7FD5-4A49-B75F-53B33C498FC3}"/>
          </ac:spMkLst>
        </pc:sp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02:07.681" v="36" actId="20577"/>
        <pc:sldMkLst>
          <pc:docMk/>
          <pc:sldMk cId="3044132624" sldId="258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02:07.681" v="36" actId="20577"/>
          <ac:spMkLst>
            <pc:docMk/>
            <pc:sldMk cId="3044132624" sldId="258"/>
            <ac:spMk id="7" creationId="{847651A9-0E24-4238-874B-AD1D034A5596}"/>
          </ac:spMkLst>
        </pc:sp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01:13.882" v="28" actId="20577"/>
        <pc:sldMkLst>
          <pc:docMk/>
          <pc:sldMk cId="1142286649" sldId="259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01:13.882" v="28" actId="20577"/>
          <ac:spMkLst>
            <pc:docMk/>
            <pc:sldMk cId="1142286649" sldId="259"/>
            <ac:spMk id="7" creationId="{847651A9-0E24-4238-874B-AD1D034A5596}"/>
          </ac:spMkLst>
        </pc:sp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00:50.601" v="23" actId="20577"/>
        <pc:sldMkLst>
          <pc:docMk/>
          <pc:sldMk cId="581404707" sldId="260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00:50.601" v="23" actId="20577"/>
          <ac:spMkLst>
            <pc:docMk/>
            <pc:sldMk cId="581404707" sldId="260"/>
            <ac:spMk id="7" creationId="{847651A9-0E24-4238-874B-AD1D034A5596}"/>
          </ac:spMkLst>
        </pc:spChg>
      </pc:sldChg>
      <pc:sldChg chg="addSp delSp modSp">
        <pc:chgData name="Tamara Gleice da Silva Souza Ferreira" userId="S::tamara.ferreira.pb@compasso.com.br::24e0d03d-f16e-463c-9567-6d14fef3d6ea" providerId="AD" clId="Web-{A79B547A-A835-D69F-06CB-33B8F0B8BE20}" dt="2022-07-21T15:44:15.831" v="477" actId="20577"/>
        <pc:sldMkLst>
          <pc:docMk/>
          <pc:sldMk cId="429281616" sldId="261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44:15.831" v="477" actId="20577"/>
          <ac:spMkLst>
            <pc:docMk/>
            <pc:sldMk cId="429281616" sldId="261"/>
            <ac:spMk id="7" creationId="{847651A9-0E24-4238-874B-AD1D034A5596}"/>
          </ac:spMkLst>
        </pc:spChg>
        <pc:picChg chg="add del mod">
          <ac:chgData name="Tamara Gleice da Silva Souza Ferreira" userId="S::tamara.ferreira.pb@compasso.com.br::24e0d03d-f16e-463c-9567-6d14fef3d6ea" providerId="AD" clId="Web-{A79B547A-A835-D69F-06CB-33B8F0B8BE20}" dt="2022-07-21T15:35:05.706" v="342"/>
          <ac:picMkLst>
            <pc:docMk/>
            <pc:sldMk cId="429281616" sldId="261"/>
            <ac:picMk id="3" creationId="{4A486EE6-DA9A-8F33-EC01-E3427842BC83}"/>
          </ac:picMkLst>
        </pc:picChg>
        <pc:picChg chg="del">
          <ac:chgData name="Tamara Gleice da Silva Souza Ferreira" userId="S::tamara.ferreira.pb@compasso.com.br::24e0d03d-f16e-463c-9567-6d14fef3d6ea" providerId="AD" clId="Web-{A79B547A-A835-D69F-06CB-33B8F0B8BE20}" dt="2022-07-21T15:06:44.784" v="108"/>
          <ac:picMkLst>
            <pc:docMk/>
            <pc:sldMk cId="429281616" sldId="261"/>
            <ac:picMk id="5" creationId="{6E718B4D-C6D1-4F5D-8C3A-BBB9B366732B}"/>
          </ac:picMkLst>
        </pc:picChg>
        <pc:picChg chg="add mod">
          <ac:chgData name="Tamara Gleice da Silva Souza Ferreira" userId="S::tamara.ferreira.pb@compasso.com.br::24e0d03d-f16e-463c-9567-6d14fef3d6ea" providerId="AD" clId="Web-{A79B547A-A835-D69F-06CB-33B8F0B8BE20}" dt="2022-07-21T15:35:37.191" v="350" actId="1076"/>
          <ac:picMkLst>
            <pc:docMk/>
            <pc:sldMk cId="429281616" sldId="261"/>
            <ac:picMk id="6" creationId="{CAC882C4-9ED9-FE9C-1480-99EEFD09BB84}"/>
          </ac:picMkLst>
        </pc:pic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17:40.457" v="292" actId="20577"/>
        <pc:sldMkLst>
          <pc:docMk/>
          <pc:sldMk cId="2224203430" sldId="262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17:40.457" v="292" actId="20577"/>
          <ac:spMkLst>
            <pc:docMk/>
            <pc:sldMk cId="2224203430" sldId="262"/>
            <ac:spMk id="7" creationId="{847651A9-0E24-4238-874B-AD1D034A5596}"/>
          </ac:spMkLst>
        </pc:sp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41:28.060" v="423" actId="20577"/>
        <pc:sldMkLst>
          <pc:docMk/>
          <pc:sldMk cId="2765385567" sldId="263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41:28.060" v="423" actId="20577"/>
          <ac:spMkLst>
            <pc:docMk/>
            <pc:sldMk cId="2765385567" sldId="263"/>
            <ac:spMk id="7" creationId="{847651A9-0E24-4238-874B-AD1D034A5596}"/>
          </ac:spMkLst>
        </pc:sp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08:33.692" v="129" actId="20577"/>
        <pc:sldMkLst>
          <pc:docMk/>
          <pc:sldMk cId="2839331741" sldId="264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08:33.692" v="129" actId="20577"/>
          <ac:spMkLst>
            <pc:docMk/>
            <pc:sldMk cId="2839331741" sldId="264"/>
            <ac:spMk id="7" creationId="{847651A9-0E24-4238-874B-AD1D034A5596}"/>
          </ac:spMkLst>
        </pc:spChg>
      </pc:sldChg>
      <pc:sldChg chg="addSp delSp modSp ord">
        <pc:chgData name="Tamara Gleice da Silva Souza Ferreira" userId="S::tamara.ferreira.pb@compasso.com.br::24e0d03d-f16e-463c-9567-6d14fef3d6ea" providerId="AD" clId="Web-{A79B547A-A835-D69F-06CB-33B8F0B8BE20}" dt="2022-07-21T15:42:24.031" v="429" actId="20577"/>
        <pc:sldMkLst>
          <pc:docMk/>
          <pc:sldMk cId="1510780649" sldId="265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42:24.031" v="429" actId="20577"/>
          <ac:spMkLst>
            <pc:docMk/>
            <pc:sldMk cId="1510780649" sldId="265"/>
            <ac:spMk id="7" creationId="{847651A9-0E24-4238-874B-AD1D034A5596}"/>
          </ac:spMkLst>
        </pc:spChg>
        <pc:picChg chg="add mod">
          <ac:chgData name="Tamara Gleice da Silva Souza Ferreira" userId="S::tamara.ferreira.pb@compasso.com.br::24e0d03d-f16e-463c-9567-6d14fef3d6ea" providerId="AD" clId="Web-{A79B547A-A835-D69F-06CB-33B8F0B8BE20}" dt="2022-07-21T15:10:14.538" v="160" actId="1076"/>
          <ac:picMkLst>
            <pc:docMk/>
            <pc:sldMk cId="1510780649" sldId="265"/>
            <ac:picMk id="3" creationId="{6408FCF1-56F9-2E6A-4014-97647785749F}"/>
          </ac:picMkLst>
        </pc:picChg>
        <pc:picChg chg="del">
          <ac:chgData name="Tamara Gleice da Silva Souza Ferreira" userId="S::tamara.ferreira.pb@compasso.com.br::24e0d03d-f16e-463c-9567-6d14fef3d6ea" providerId="AD" clId="Web-{A79B547A-A835-D69F-06CB-33B8F0B8BE20}" dt="2022-07-21T15:09:37.084" v="145"/>
          <ac:picMkLst>
            <pc:docMk/>
            <pc:sldMk cId="1510780649" sldId="265"/>
            <ac:picMk id="8" creationId="{96D4DEDE-B495-1F8B-50B4-856AE92FE5F5}"/>
          </ac:picMkLst>
        </pc:pic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43:00.219" v="439" actId="20577"/>
        <pc:sldMkLst>
          <pc:docMk/>
          <pc:sldMk cId="1455967522" sldId="266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43:00.219" v="439" actId="20577"/>
          <ac:spMkLst>
            <pc:docMk/>
            <pc:sldMk cId="1455967522" sldId="266"/>
            <ac:spMk id="7" creationId="{847651A9-0E24-4238-874B-AD1D034A5596}"/>
          </ac:spMkLst>
        </pc:sp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43:09.532" v="441" actId="20577"/>
        <pc:sldMkLst>
          <pc:docMk/>
          <pc:sldMk cId="2284326927" sldId="268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43:09.532" v="441" actId="20577"/>
          <ac:spMkLst>
            <pc:docMk/>
            <pc:sldMk cId="2284326927" sldId="268"/>
            <ac:spMk id="7" creationId="{847651A9-0E24-4238-874B-AD1D034A5596}"/>
          </ac:spMkLst>
        </pc:spChg>
      </pc:sldChg>
      <pc:sldChg chg="modSp">
        <pc:chgData name="Tamara Gleice da Silva Souza Ferreira" userId="S::tamara.ferreira.pb@compasso.com.br::24e0d03d-f16e-463c-9567-6d14fef3d6ea" providerId="AD" clId="Web-{A79B547A-A835-D69F-06CB-33B8F0B8BE20}" dt="2022-07-21T15:41:55.077" v="424" actId="20577"/>
        <pc:sldMkLst>
          <pc:docMk/>
          <pc:sldMk cId="4268022778" sldId="269"/>
        </pc:sldMkLst>
        <pc:spChg chg="mod">
          <ac:chgData name="Tamara Gleice da Silva Souza Ferreira" userId="S::tamara.ferreira.pb@compasso.com.br::24e0d03d-f16e-463c-9567-6d14fef3d6ea" providerId="AD" clId="Web-{A79B547A-A835-D69F-06CB-33B8F0B8BE20}" dt="2022-07-21T15:41:55.077" v="424" actId="20577"/>
          <ac:spMkLst>
            <pc:docMk/>
            <pc:sldMk cId="4268022778" sldId="269"/>
            <ac:spMk id="7" creationId="{847651A9-0E24-4238-874B-AD1D034A5596}"/>
          </ac:spMkLst>
        </pc:spChg>
      </pc:sldChg>
      <pc:sldChg chg="new del mod setBg">
        <pc:chgData name="Tamara Gleice da Silva Souza Ferreira" userId="S::tamara.ferreira.pb@compasso.com.br::24e0d03d-f16e-463c-9567-6d14fef3d6ea" providerId="AD" clId="Web-{A79B547A-A835-D69F-06CB-33B8F0B8BE20}" dt="2022-07-21T15:22:46.435" v="321"/>
        <pc:sldMkLst>
          <pc:docMk/>
          <pc:sldMk cId="1967561516" sldId="270"/>
        </pc:sldMkLst>
      </pc:sldChg>
      <pc:sldChg chg="addSp delSp modSp new del mod modClrScheme chgLayout">
        <pc:chgData name="Tamara Gleice da Silva Souza Ferreira" userId="S::tamara.ferreira.pb@compasso.com.br::24e0d03d-f16e-463c-9567-6d14fef3d6ea" providerId="AD" clId="Web-{A79B547A-A835-D69F-06CB-33B8F0B8BE20}" dt="2022-07-21T15:21:05.541" v="318"/>
        <pc:sldMkLst>
          <pc:docMk/>
          <pc:sldMk cId="1986768055" sldId="270"/>
        </pc:sldMkLst>
        <pc:spChg chg="add mod ord">
          <ac:chgData name="Tamara Gleice da Silva Souza Ferreira" userId="S::tamara.ferreira.pb@compasso.com.br::24e0d03d-f16e-463c-9567-6d14fef3d6ea" providerId="AD" clId="Web-{A79B547A-A835-D69F-06CB-33B8F0B8BE20}" dt="2022-07-21T15:21:00.651" v="317"/>
          <ac:spMkLst>
            <pc:docMk/>
            <pc:sldMk cId="1986768055" sldId="270"/>
            <ac:spMk id="2" creationId="{161E3B20-8584-68B4-D82A-87867BDAAF1D}"/>
          </ac:spMkLst>
        </pc:spChg>
        <pc:spChg chg="add mod ord">
          <ac:chgData name="Tamara Gleice da Silva Souza Ferreira" userId="S::tamara.ferreira.pb@compasso.com.br::24e0d03d-f16e-463c-9567-6d14fef3d6ea" providerId="AD" clId="Web-{A79B547A-A835-D69F-06CB-33B8F0B8BE20}" dt="2022-07-21T15:21:00.651" v="317"/>
          <ac:spMkLst>
            <pc:docMk/>
            <pc:sldMk cId="1986768055" sldId="270"/>
            <ac:spMk id="3" creationId="{66DAD062-2FBE-24E8-6C59-5514655EA0D4}"/>
          </ac:spMkLst>
        </pc:spChg>
        <pc:spChg chg="add del mod">
          <ac:chgData name="Tamara Gleice da Silva Souza Ferreira" userId="S::tamara.ferreira.pb@compasso.com.br::24e0d03d-f16e-463c-9567-6d14fef3d6ea" providerId="AD" clId="Web-{A79B547A-A835-D69F-06CB-33B8F0B8BE20}" dt="2022-07-21T15:21:00.651" v="317"/>
          <ac:spMkLst>
            <pc:docMk/>
            <pc:sldMk cId="1986768055" sldId="270"/>
            <ac:spMk id="4" creationId="{D7619DDB-B190-5E1D-501B-3725BAE16369}"/>
          </ac:spMkLst>
        </pc:spChg>
      </pc:sldChg>
      <pc:sldChg chg="addSp delSp modSp new del">
        <pc:chgData name="Tamara Gleice da Silva Souza Ferreira" userId="S::tamara.ferreira.pb@compasso.com.br::24e0d03d-f16e-463c-9567-6d14fef3d6ea" providerId="AD" clId="Web-{A79B547A-A835-D69F-06CB-33B8F0B8BE20}" dt="2022-07-21T15:35:40.113" v="351"/>
        <pc:sldMkLst>
          <pc:docMk/>
          <pc:sldMk cId="2382986517" sldId="270"/>
        </pc:sldMkLst>
        <pc:picChg chg="add del mod">
          <ac:chgData name="Tamara Gleice da Silva Souza Ferreira" userId="S::tamara.ferreira.pb@compasso.com.br::24e0d03d-f16e-463c-9567-6d14fef3d6ea" providerId="AD" clId="Web-{A79B547A-A835-D69F-06CB-33B8F0B8BE20}" dt="2022-07-21T15:34:26.205" v="333"/>
          <ac:picMkLst>
            <pc:docMk/>
            <pc:sldMk cId="2382986517" sldId="270"/>
            <ac:picMk id="2" creationId="{FFC2D177-BF4E-4EDB-7278-AB997047385A}"/>
          </ac:picMkLst>
        </pc:picChg>
        <pc:picChg chg="add mod">
          <ac:chgData name="Tamara Gleice da Silva Souza Ferreira" userId="S::tamara.ferreira.pb@compasso.com.br::24e0d03d-f16e-463c-9567-6d14fef3d6ea" providerId="AD" clId="Web-{A79B547A-A835-D69F-06CB-33B8F0B8BE20}" dt="2022-07-21T15:34:57.518" v="341" actId="1076"/>
          <ac:picMkLst>
            <pc:docMk/>
            <pc:sldMk cId="2382986517" sldId="270"/>
            <ac:picMk id="3" creationId="{A6A4A3D3-899D-7C7E-1482-DB6F8CFF16A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24921-E206-42DA-8AA3-F0A7DD64C45F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8F0CF-5650-4A9C-A68B-1305C565A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78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8F0CF-5650-4A9C-A68B-1305C565A9C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20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16517-97C0-416A-8039-D5FA48EB9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D97C98-7A80-4BD7-99E1-2986D0A04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DC174F-04DF-4FC7-82D4-263D59B0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1AAC6C-3EE3-468B-AD0F-B52DD5FF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42FC5-F87B-4B17-BEDB-555822C8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33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7FCC0-E490-4E8B-B578-F53D4DDA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DDA32B-C643-4668-AE8B-82E4E8500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56E19B-D7E9-4AA5-96A5-43BBC5B0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7C9A9-C445-4403-9CC6-1157015E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AAC2F-3287-4567-B892-99F8EF60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82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5D4E25-D778-4FA4-9A32-7568CE435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540A77-204D-4EA6-B902-B9DE59097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C531B3-4F6B-4793-8A98-D82879F4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152110-9804-4EFC-8A44-554C9D58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CCF860-B3E5-48A2-848C-C36FAED3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47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359E6-6BCE-4AF6-B394-A34F6536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1E8265-F9D3-4D17-87A2-5246C3852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67344-30F4-4715-8FA5-1B3EAEE5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52A8F8-E0C6-4204-9093-AFA122E6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E83D48-7DFD-47C5-8E77-CB66CD5D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13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FFDDE-B371-496B-91D4-8BBA6B93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C85C43-F2B1-45A2-BD66-4459B1F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5A642D-BCB4-4246-9036-2D02F4B7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E3340F-3B4B-4315-BDE3-2B619649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7D011-C7A4-4503-B31B-EBC096B2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23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9F594-E8E0-48A1-89F3-29C6160B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071DCC-4DEE-4167-A2E3-439540D92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6DA03A-B6BF-4DC2-A3E7-FF89C98C8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D587E0-16FD-4F79-A38C-69E04E41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06C3E4-8F84-4752-87C1-E372E1BE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1AD7B0-CE88-4A8E-8F80-538671C5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4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8BF1B-0A40-453D-9009-1FDABD8A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C1FB34-CFE4-4865-9221-2B13DA36C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7C0D22-3E97-4D44-A889-A72B17481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F3B9EB-B805-4789-B171-4A0D76B66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2DFF21-EA87-4731-86E9-51B0668C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EB860C-0558-4214-BF31-1B578489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89487D-727A-4FAF-A7BA-F56BB0C4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5F942F-7643-445C-90F0-3402C160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6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AAA70-31D0-4788-92F4-F45B76B6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AC8BA9-86A9-4137-B432-BCDC415E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2F22B0-4AB9-40B4-87BD-BB8BDC25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E10C9C-F9AB-4B54-9D77-A9424F0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2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D33052-4F05-4F0C-800B-9C6515D5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43F432-D601-4F93-9564-E28EE76E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9918BF-68C6-47F1-B035-19B4CCA8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86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9B770-1746-43A3-B982-BF82C28E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FFE69F-788D-403E-A055-A3004A2CC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2DD94F-5F77-4636-AC38-E5E675D02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E192E9-53F9-4CC9-889C-1852030E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9AF8B1-656B-4C17-A309-9FDBBBB9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6EE5FD-D42F-46DF-8018-C46578BE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68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C6094-E5C1-4503-8D91-B0C5808F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FFD1EA-26A8-404C-BD63-165037B2C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005AD4-87D0-4F47-9137-394EECF62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BBD4AC-549A-4190-BEEA-E9257825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3AABA9-2D99-4407-859D-F32CE3C1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4EF9D7-8961-49B4-B066-E710E459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04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>
                <a:lumMod val="75000"/>
              </a:schemeClr>
            </a:gs>
            <a:gs pos="100000">
              <a:schemeClr val="bg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D3F670-F8E3-417B-83AF-AEC28BDC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F47C88-1E85-4395-A163-BAC10584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31821E-0255-42A1-831F-204683AE3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9C566-6881-4489-8A9A-26B81E0B906E}" type="datetimeFigureOut">
              <a:rPr lang="pt-BR" smtClean="0"/>
              <a:t>05/09/2022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E4AFBA-D492-40EE-B083-120008AC5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2DFFFF-3DD5-4B81-93CD-0708AAA65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5CC2-526A-43CC-AAA0-557AEC005B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73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microsoft.com/office/2007/relationships/hdphoto" Target="../media/hdphoto1.wdp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-images.githubusercontent.com/64226050/188338377-42b8eb45-21cc-4102-ad91-b09992241d16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76BBCF45-0749-4760-9485-2FD029A930BC}"/>
              </a:ext>
            </a:extLst>
          </p:cNvPr>
          <p:cNvSpPr/>
          <p:nvPr/>
        </p:nvSpPr>
        <p:spPr>
          <a:xfrm>
            <a:off x="0" y="0"/>
            <a:ext cx="6858000" cy="99123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FB2F91-85DF-4507-B069-CD3E3642D34D}"/>
              </a:ext>
            </a:extLst>
          </p:cNvPr>
          <p:cNvSpPr txBox="1"/>
          <p:nvPr/>
        </p:nvSpPr>
        <p:spPr>
          <a:xfrm>
            <a:off x="0" y="2740915"/>
            <a:ext cx="6858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pt-BR" sz="3600" b="1" i="0" dirty="0">
                <a:solidFill>
                  <a:srgbClr val="FC8001"/>
                </a:solidFill>
                <a:effectLst/>
                <a:latin typeface="Arial Rounded MT Bold" panose="020F0704030504030204" pitchFamily="34" charset="0"/>
                <a:cs typeface="Segoe UI"/>
              </a:rPr>
              <a:t>PLANO DE TESTES</a:t>
            </a:r>
            <a:endParaRPr lang="pt-BR" sz="3600" b="1" dirty="0">
              <a:solidFill>
                <a:srgbClr val="FC8001"/>
              </a:solidFill>
              <a:latin typeface="Arial Rounded MT Bold" panose="020F0704030504030204" pitchFamily="34" charset="0"/>
              <a:cs typeface="Segoe U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4816F1-B2FC-4C1C-B4EE-B86FCB390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761" y="8223341"/>
            <a:ext cx="2843852" cy="392932"/>
          </a:xfrm>
          <a:prstGeom prst="rect">
            <a:avLst/>
          </a:prstGeom>
        </p:spPr>
      </p:pic>
      <p:sp>
        <p:nvSpPr>
          <p:cNvPr id="9" name="CaixaDeTexto 10">
            <a:extLst>
              <a:ext uri="{FF2B5EF4-FFF2-40B4-BE49-F238E27FC236}">
                <a16:creationId xmlns:a16="http://schemas.microsoft.com/office/drawing/2014/main" id="{B0EE0EBD-8F86-4736-B097-752D3587A039}"/>
              </a:ext>
            </a:extLst>
          </p:cNvPr>
          <p:cNvSpPr txBox="1"/>
          <p:nvPr/>
        </p:nvSpPr>
        <p:spPr>
          <a:xfrm>
            <a:off x="0" y="3503894"/>
            <a:ext cx="6858000" cy="365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b="1" dirty="0" err="1">
                <a:solidFill>
                  <a:schemeClr val="bg1"/>
                </a:solidFill>
                <a:latin typeface="Arial Rounded MT Bold" panose="020F0704030504030204" pitchFamily="34" charset="0"/>
                <a:cs typeface="Segoe UI"/>
              </a:rPr>
              <a:t>IStudioQuality</a:t>
            </a:r>
            <a:r>
              <a:rPr lang="en-CA" b="1" kern="12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/>
              </a:rPr>
              <a:t> </a:t>
            </a:r>
            <a:r>
              <a:rPr lang="pt-BR" b="1" kern="12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/>
              </a:rPr>
              <a:t>&amp; </a:t>
            </a:r>
            <a:r>
              <a:rPr lang="pt-BR" b="1" dirty="0">
                <a:solidFill>
                  <a:schemeClr val="bg1"/>
                </a:solidFill>
                <a:latin typeface="Arial Rounded MT Bold" panose="020F0704030504030204" pitchFamily="34" charset="0"/>
                <a:cs typeface="Segoe UI"/>
              </a:rPr>
              <a:t>Test</a:t>
            </a:r>
            <a:r>
              <a:rPr lang="pt-BR" b="1" kern="12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Arial Rounded MT Bold" panose="020F0704030504030204" pitchFamily="34" charset="0"/>
                <a:cs typeface="Segoe UI"/>
              </a:rPr>
              <a:t>Automation</a:t>
            </a:r>
            <a:r>
              <a:rPr lang="pt-BR" b="1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/>
              </a:rPr>
              <a:t> </a:t>
            </a:r>
            <a:endParaRPr lang="en-US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Calibri"/>
            </a:endParaRPr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1D520198-3BF0-7082-367A-17FED67D00C5}"/>
              </a:ext>
            </a:extLst>
          </p:cNvPr>
          <p:cNvSpPr txBox="1"/>
          <p:nvPr/>
        </p:nvSpPr>
        <p:spPr>
          <a:xfrm>
            <a:off x="0" y="4011302"/>
            <a:ext cx="6858000" cy="4560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3D566F"/>
                </a:solidFill>
                <a:latin typeface="Arial Rounded MT Bold" panose="020F0704030504030204" pitchFamily="34" charset="0"/>
                <a:cs typeface="Segoe UI"/>
              </a:rPr>
              <a:t>Apresentação Sprint 6  </a:t>
            </a:r>
            <a:endParaRPr lang="pt-BR" sz="2400" b="1" dirty="0">
              <a:solidFill>
                <a:srgbClr val="3D566F"/>
              </a:solidFill>
              <a:latin typeface="Arial Rounded MT Bold" panose="020F0704030504030204" pitchFamily="34" charset="0"/>
              <a:cs typeface="Segoe UI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203A658-1B3F-4200-9BDD-7856B78F7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273" y="430275"/>
            <a:ext cx="1440087" cy="941325"/>
          </a:xfrm>
          <a:prstGeom prst="rect">
            <a:avLst/>
          </a:prstGeom>
        </p:spPr>
      </p:pic>
      <p:pic>
        <p:nvPicPr>
          <p:cNvPr id="14" name="seta">
            <a:extLst>
              <a:ext uri="{FF2B5EF4-FFF2-40B4-BE49-F238E27FC236}">
                <a16:creationId xmlns:a16="http://schemas.microsoft.com/office/drawing/2014/main" id="{8AD92D9B-85E8-40A2-9542-B74A0F612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335756"/>
            <a:ext cx="1064419" cy="1086977"/>
          </a:xfrm>
          <a:prstGeom prst="rect">
            <a:avLst/>
          </a:prstGeom>
        </p:spPr>
      </p:pic>
      <p:pic>
        <p:nvPicPr>
          <p:cNvPr id="15" name="graus">
            <a:extLst>
              <a:ext uri="{FF2B5EF4-FFF2-40B4-BE49-F238E27FC236}">
                <a16:creationId xmlns:a16="http://schemas.microsoft.com/office/drawing/2014/main" id="{7B24DDF6-F86C-4EE2-8144-B6CD550C5E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94" y="315639"/>
            <a:ext cx="1102212" cy="11070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2CF3F1B-EA88-4E2F-BA9D-F66FAD86B3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63" y="4609697"/>
            <a:ext cx="2033073" cy="86447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8E5DC58-996E-4130-AAB9-E8A5EC9E320B}"/>
              </a:ext>
            </a:extLst>
          </p:cNvPr>
          <p:cNvSpPr txBox="1"/>
          <p:nvPr/>
        </p:nvSpPr>
        <p:spPr>
          <a:xfrm>
            <a:off x="-1" y="5644156"/>
            <a:ext cx="6858000" cy="36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solidFill>
                  <a:srgbClr val="3D566F"/>
                </a:solidFill>
                <a:latin typeface="Arial Rounded MT Bold" panose="020F0704030504030204" pitchFamily="34" charset="0"/>
                <a:cs typeface="Segoe UI"/>
              </a:rPr>
              <a:t>ERIC L. DEMATE</a:t>
            </a:r>
            <a:endParaRPr lang="en-US" b="1" dirty="0">
              <a:solidFill>
                <a:srgbClr val="3D566F"/>
              </a:solidFill>
              <a:latin typeface="Arial Rounded MT Bold" panose="020F0704030504030204" pitchFamily="34" charset="0"/>
              <a:cs typeface="Segoe UI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2F23DF8-F8BB-4460-AFD3-C8167B165C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749" y="6981293"/>
            <a:ext cx="1109010" cy="110901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F70D556-3232-4BFC-9813-B079B0953F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29" y="8419807"/>
            <a:ext cx="1109010" cy="110901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32619F8-4C3C-4682-96CB-37A2CB5279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41" y="7724344"/>
            <a:ext cx="1109010" cy="11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6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1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6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1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600"/>
                            </p:stCondLst>
                            <p:childTnLst>
                              <p:par>
                                <p:cTn id="60" presetID="8" presetClass="emph" presetSubtype="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3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mph" presetSubtype="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56043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175783" y="1069793"/>
            <a:ext cx="6506433" cy="690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alt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PRIORIDADES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/>
              <a:ea typeface="Calibri" panose="020F0502020204030204" pitchFamily="34" charset="0"/>
              <a:cs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a typeface="Calibri" panose="020F0502020204030204" pitchFamily="34" charset="0"/>
                <a:cs typeface="Times New Roman"/>
              </a:rPr>
              <a:t>Os testes </a:t>
            </a:r>
            <a:r>
              <a:rPr lang="pt-BR" dirty="0">
                <a:effectLst/>
                <a:ea typeface="Calibri" panose="020F0502020204030204" pitchFamily="34" charset="0"/>
                <a:cs typeface="Times New Roman"/>
              </a:rPr>
              <a:t>escolhidos para priorizar</a:t>
            </a:r>
            <a:r>
              <a:rPr lang="pt-BR" dirty="0">
                <a:ea typeface="Calibri" panose="020F0502020204030204" pitchFamily="34" charset="0"/>
                <a:cs typeface="Times New Roman"/>
              </a:rPr>
              <a:t> foram os que se incluem dentro de um fluxo de compras: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CT01- validar rota Cadastro de Usuário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CT02- validar rota de Cadastro de Produto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CT03- validar rota de  Cadastro de Carrinho</a:t>
            </a: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CT04- validar rota de  Login de Usuário</a:t>
            </a: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CT09- validar rota de conclusão de compra do carrinho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CT010- validar rota de  cancelamento de compra do carrinho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>
              <a:cs typeface="Calibri" panose="020F05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A8355D-0552-4827-9D18-6B277F69E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122" y1="68268" x2="43946" y2="28421"/>
                        <a14:foregroundMark x1="43946" y1="28421" x2="52180" y2="23012"/>
                        <a14:foregroundMark x1="52180" y1="23012" x2="57055" y2="29229"/>
                        <a14:foregroundMark x1="57055" y1="29229" x2="72877" y2="66492"/>
                        <a14:foregroundMark x1="72877" y1="66492" x2="70068" y2="75656"/>
                        <a14:foregroundMark x1="70068" y1="75656" x2="35325" y2="75939"/>
                        <a14:foregroundMark x1="35325" y1="75939" x2="26736" y2="71619"/>
                        <a14:foregroundMark x1="26736" y1="71619" x2="33064" y2="53008"/>
                        <a14:foregroundMark x1="51405" y1="62737" x2="49209" y2="52160"/>
                        <a14:foregroundMark x1="49209" y1="52160" x2="52212" y2="48123"/>
                        <a14:foregroundMark x1="43332" y1="41906" x2="55344" y2="42632"/>
                        <a14:foregroundMark x1="55344" y1="42632" x2="59348" y2="53694"/>
                        <a14:foregroundMark x1="59348" y1="53694" x2="58121" y2="62737"/>
                        <a14:foregroundMark x1="58121" y1="62737" x2="49047" y2="71538"/>
                        <a14:foregroundMark x1="49047" y1="71538" x2="43009" y2="60920"/>
                        <a14:foregroundMark x1="43009" y1="60920" x2="43332" y2="40493"/>
                        <a14:foregroundMark x1="46400" y1="45014" x2="49790" y2="53775"/>
                        <a14:foregroundMark x1="49790" y1="53775" x2="50565" y2="53008"/>
                        <a14:foregroundMark x1="47207" y1="53694" x2="53116" y2="46669"/>
                        <a14:foregroundMark x1="53116" y1="46669" x2="52438" y2="57852"/>
                        <a14:foregroundMark x1="52438" y1="57852" x2="53729" y2="46831"/>
                        <a14:foregroundMark x1="53729" y1="46831" x2="50727" y2="65725"/>
                        <a14:foregroundMark x1="50727" y1="65725" x2="52987" y2="51958"/>
                        <a14:foregroundMark x1="52987" y1="51958" x2="49015" y2="43682"/>
                        <a14:foregroundMark x1="49015" y1="43682" x2="46884" y2="60153"/>
                        <a14:foregroundMark x1="46884" y1="60153" x2="50823" y2="50828"/>
                        <a14:foregroundMark x1="50823" y1="50828" x2="48111" y2="41058"/>
                        <a14:foregroundMark x1="48111" y1="41058" x2="53051" y2="55713"/>
                        <a14:foregroundMark x1="53051" y1="55713" x2="47950" y2="61889"/>
                        <a14:foregroundMark x1="47950" y1="61889" x2="52373" y2="68631"/>
                        <a14:foregroundMark x1="52373" y1="68631" x2="53116" y2="44045"/>
                        <a14:foregroundMark x1="53116" y1="44045" x2="45786" y2="50222"/>
                        <a14:foregroundMark x1="45786" y1="50222" x2="50823" y2="50585"/>
                        <a14:backgroundMark x1="19180" y1="40170" x2="13788" y2="33831"/>
                        <a14:backgroundMark x1="13788" y1="33831" x2="13626" y2="366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3" y="4953000"/>
            <a:ext cx="5911089" cy="47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8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56043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361950" y="1802563"/>
            <a:ext cx="6207588" cy="42101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lang="pt-BR" alt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CANDIDATOS PARA AUTOMAÇÃO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a typeface="Calibri" panose="020F0502020204030204" pitchFamily="34" charset="0"/>
                <a:cs typeface="Times New Roman"/>
              </a:rPr>
              <a:t>Como candidatos para automação foi escolhido o Fluxo de Compras – Verificado através do Mapa Mental</a:t>
            </a: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a typeface="Calibri" panose="020F0502020204030204" pitchFamily="34" charset="0"/>
                <a:cs typeface="Times New Roman"/>
              </a:rPr>
              <a:t>- Cadastrar de Usuário – criação de </a:t>
            </a:r>
            <a:r>
              <a:rPr lang="pt-BR" sz="2000" b="1" i="1" dirty="0">
                <a:solidFill>
                  <a:srgbClr val="FF0000"/>
                </a:solidFill>
                <a:ea typeface="Calibri" panose="020F0502020204030204" pitchFamily="34" charset="0"/>
                <a:cs typeface="Times New Roman"/>
              </a:rPr>
              <a:t>_</a:t>
            </a:r>
            <a:r>
              <a:rPr lang="pt-BR" sz="2000" b="1" i="1" dirty="0" err="1">
                <a:solidFill>
                  <a:srgbClr val="FF0000"/>
                </a:solidFill>
                <a:ea typeface="Calibri" panose="020F0502020204030204" pitchFamily="34" charset="0"/>
                <a:cs typeface="Times New Roman"/>
              </a:rPr>
              <a:t>idUser</a:t>
            </a:r>
            <a:endParaRPr lang="pt-BR" sz="2000" b="1" i="1" dirty="0">
              <a:solidFill>
                <a:srgbClr val="FF0000"/>
              </a:solidFill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a typeface="Calibri" panose="020F0502020204030204" pitchFamily="34" charset="0"/>
                <a:cs typeface="Times New Roman"/>
              </a:rPr>
              <a:t>- Autenticação convencional – criação de </a:t>
            </a:r>
            <a:r>
              <a:rPr lang="pt-BR" sz="2000" b="1" i="1" dirty="0" err="1">
                <a:solidFill>
                  <a:srgbClr val="FF0000"/>
                </a:solidFill>
                <a:ea typeface="Calibri" panose="020F0502020204030204" pitchFamily="34" charset="0"/>
                <a:cs typeface="Times New Roman"/>
              </a:rPr>
              <a:t>Bearer</a:t>
            </a:r>
            <a:r>
              <a:rPr lang="pt-BR" sz="2000" b="1" i="1" dirty="0">
                <a:solidFill>
                  <a:srgbClr val="FF0000"/>
                </a:solidFill>
                <a:ea typeface="Calibri" panose="020F0502020204030204" pitchFamily="34" charset="0"/>
                <a:cs typeface="Times New Roman"/>
              </a:rPr>
              <a:t> token</a:t>
            </a:r>
            <a:endParaRPr lang="pt-BR" sz="2000" b="1" i="1" dirty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a typeface="Calibri" panose="020F0502020204030204" pitchFamily="34" charset="0"/>
                <a:cs typeface="Times New Roman"/>
              </a:rPr>
              <a:t>- Adição </a:t>
            </a:r>
            <a:r>
              <a:rPr lang="pt-BR" sz="2000" u="sng" dirty="0">
                <a:ea typeface="Calibri" panose="020F0502020204030204" pitchFamily="34" charset="0"/>
                <a:cs typeface="Times New Roman"/>
              </a:rPr>
              <a:t>produto</a:t>
            </a:r>
            <a:r>
              <a:rPr lang="pt-BR" sz="2000" dirty="0">
                <a:ea typeface="Calibri" panose="020F0502020204030204" pitchFamily="34" charset="0"/>
                <a:cs typeface="Times New Roman"/>
              </a:rPr>
              <a:t> ao carrinho criação de </a:t>
            </a:r>
            <a:r>
              <a:rPr lang="pt-BR" sz="2000" b="1" i="1" dirty="0">
                <a:solidFill>
                  <a:srgbClr val="FF0000"/>
                </a:solidFill>
                <a:ea typeface="Calibri" panose="020F0502020204030204" pitchFamily="34" charset="0"/>
                <a:cs typeface="Times New Roman"/>
              </a:rPr>
              <a:t>_</a:t>
            </a:r>
            <a:r>
              <a:rPr lang="pt-BR" sz="2000" b="1" i="1" dirty="0" err="1">
                <a:solidFill>
                  <a:srgbClr val="FF0000"/>
                </a:solidFill>
                <a:ea typeface="Calibri" panose="020F0502020204030204" pitchFamily="34" charset="0"/>
                <a:cs typeface="Times New Roman"/>
              </a:rPr>
              <a:t>idCart</a:t>
            </a:r>
            <a:endParaRPr lang="pt-BR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a typeface="Calibri" panose="020F0502020204030204" pitchFamily="34" charset="0"/>
                <a:cs typeface="Times New Roman"/>
              </a:rPr>
              <a:t>- Finalizar Processo de Compra</a:t>
            </a:r>
            <a:endParaRPr lang="pt-BR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301BF8-97AD-4EF3-8DC7-EE068001D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14" y="5355385"/>
            <a:ext cx="6858000" cy="45665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72E8CA3-B136-4D6F-920B-190731BD4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3" y="5158939"/>
            <a:ext cx="6858000" cy="45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2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56043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9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593877" y="662735"/>
            <a:ext cx="5374300" cy="104140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alt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FERRAMENTAS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Utilizamos as seguintes ferramentas para desenvolver nosso plano de testes: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a typeface="Calibri" panose="020F0502020204030204" pitchFamily="34" charset="0"/>
                <a:cs typeface="Times New Roman"/>
              </a:rPr>
              <a:t>Postman</a:t>
            </a:r>
            <a:r>
              <a:rPr lang="pt-BR" dirty="0">
                <a:ea typeface="Calibri" panose="020F0502020204030204" pitchFamily="34" charset="0"/>
                <a:cs typeface="Times New Roman"/>
              </a:rPr>
              <a:t> – ( Ferramenta para interagir com as rotas da API); Através do </a:t>
            </a:r>
            <a:r>
              <a:rPr lang="pt-BR" dirty="0" err="1">
                <a:ea typeface="Calibri" panose="020F0502020204030204" pitchFamily="34" charset="0"/>
                <a:cs typeface="Times New Roman"/>
              </a:rPr>
              <a:t>Postman</a:t>
            </a:r>
            <a:r>
              <a:rPr lang="pt-BR" dirty="0">
                <a:ea typeface="Calibri" panose="020F0502020204030204" pitchFamily="34" charset="0"/>
                <a:cs typeface="Times New Roman"/>
              </a:rPr>
              <a:t> é possível realizar a execução dos testes).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a typeface="Calibri" panose="020F0502020204030204" pitchFamily="34" charset="0"/>
                <a:cs typeface="Times New Roman"/>
              </a:rPr>
              <a:t>Microsoft PowerPoint</a:t>
            </a:r>
            <a:r>
              <a:rPr lang="pt-BR" dirty="0">
                <a:ea typeface="Calibri" panose="020F0502020204030204" pitchFamily="34" charset="0"/>
                <a:cs typeface="Times New Roman"/>
              </a:rPr>
              <a:t> – ( Ferramenta para montar a apresentação);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a typeface="Calibri" panose="020F0502020204030204" pitchFamily="34" charset="0"/>
                <a:cs typeface="Times New Roman"/>
              </a:rPr>
              <a:t>Microsoft </a:t>
            </a:r>
            <a:r>
              <a:rPr lang="pt-BR" b="1" dirty="0" err="1">
                <a:ea typeface="Calibri" panose="020F0502020204030204" pitchFamily="34" charset="0"/>
                <a:cs typeface="Times New Roman"/>
              </a:rPr>
              <a:t>Teams</a:t>
            </a:r>
            <a:r>
              <a:rPr lang="pt-BR" dirty="0">
                <a:ea typeface="Calibri" panose="020F0502020204030204" pitchFamily="34" charset="0"/>
                <a:cs typeface="Times New Roman"/>
              </a:rPr>
              <a:t> – ( Ferramenta para reunião do grupo).</a:t>
            </a:r>
          </a:p>
          <a:p>
            <a:r>
              <a:rPr lang="pt-BR" b="1" i="0" dirty="0" err="1">
                <a:effectLst/>
              </a:rPr>
              <a:t>XMind</a:t>
            </a:r>
            <a:r>
              <a:rPr lang="pt-BR" b="0" i="0" dirty="0">
                <a:effectLst/>
              </a:rPr>
              <a:t> </a:t>
            </a:r>
            <a:r>
              <a:rPr lang="pt-BR" dirty="0">
                <a:ea typeface="Calibri" panose="020F0502020204030204" pitchFamily="34" charset="0"/>
                <a:cs typeface="Times New Roman"/>
              </a:rPr>
              <a:t>– ( </a:t>
            </a:r>
            <a:r>
              <a:rPr lang="pt-BR" b="0" i="0" dirty="0">
                <a:effectLst/>
              </a:rPr>
              <a:t>Ferramenta para mapeamento mental e brainstorming, capturar ideias, esclarecer pensamentos, gerenciar informações complexas e promover a colaboração em equipe.</a:t>
            </a:r>
            <a:endParaRPr lang="pt-BR" b="1" dirty="0">
              <a:ea typeface="+mn-lt"/>
              <a:cs typeface="Calibri"/>
            </a:endParaRPr>
          </a:p>
          <a:p>
            <a:endParaRPr lang="pt-BR" b="1" dirty="0">
              <a:ea typeface="+mn-lt"/>
              <a:cs typeface="Calibri"/>
            </a:endParaRPr>
          </a:p>
          <a:p>
            <a:r>
              <a:rPr lang="pt-BR" b="1" dirty="0">
                <a:ea typeface="+mn-lt"/>
                <a:cs typeface="Calibri"/>
              </a:rPr>
              <a:t>Swagger</a:t>
            </a:r>
            <a:r>
              <a:rPr lang="pt-BR" dirty="0">
                <a:ea typeface="+mn-lt"/>
                <a:cs typeface="Calibri"/>
              </a:rPr>
              <a:t> – (Ferramenta para encontrar e visualizar a API);  Através do Swagger conseguimos a exibição de quais APIS temos disponível). </a:t>
            </a:r>
            <a:endParaRPr lang="pt-BR" dirty="0">
              <a:ea typeface="+mn-lt"/>
              <a:cs typeface="+mn-lt"/>
            </a:endParaRPr>
          </a:p>
          <a:p>
            <a:endParaRPr lang="pt-BR" dirty="0">
              <a:ea typeface="+mn-lt"/>
              <a:cs typeface="+mn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i="0" dirty="0">
                <a:effectLst/>
              </a:rPr>
              <a:t>GIMP</a:t>
            </a:r>
            <a:r>
              <a:rPr lang="pt-BR" b="0" i="0" dirty="0">
                <a:effectLst/>
              </a:rPr>
              <a:t> – ( Ferramenta de código aberto voltado para criação e edição de imagem).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i="0" dirty="0" err="1">
                <a:effectLst/>
              </a:rPr>
              <a:t>Inkscape</a:t>
            </a:r>
            <a:r>
              <a:rPr lang="pt-BR" b="0" i="0" dirty="0">
                <a:effectLst/>
              </a:rPr>
              <a:t> –  </a:t>
            </a:r>
            <a:r>
              <a:rPr lang="pt-BR" i="0" dirty="0">
                <a:effectLst/>
              </a:rPr>
              <a:t>( Ferramenta para editoração de imagens e documentos vetoriais).</a:t>
            </a:r>
            <a:endParaRPr lang="pt-BR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9F0348D-7DDD-413E-A7E6-1275A208F2EF}"/>
              </a:ext>
            </a:extLst>
          </p:cNvPr>
          <p:cNvSpPr/>
          <p:nvPr/>
        </p:nvSpPr>
        <p:spPr>
          <a:xfrm>
            <a:off x="0" y="1405467"/>
            <a:ext cx="6857999" cy="7450666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 l="-54000" r="-49000" b="-8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0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BBCF45-0749-4760-9485-2FD029A930BC}"/>
              </a:ext>
            </a:extLst>
          </p:cNvPr>
          <p:cNvSpPr/>
          <p:nvPr/>
        </p:nvSpPr>
        <p:spPr>
          <a:xfrm>
            <a:off x="0" y="0"/>
            <a:ext cx="6858000" cy="9912350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4816F1-B2FC-4C1C-B4EE-B86FCB390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8490100"/>
            <a:ext cx="2843852" cy="392933"/>
          </a:xfrm>
          <a:prstGeom prst="rect">
            <a:avLst/>
          </a:prstGeom>
        </p:spPr>
      </p:pic>
      <p:sp>
        <p:nvSpPr>
          <p:cNvPr id="3" name="CaixaDeTexto 10">
            <a:extLst>
              <a:ext uri="{FF2B5EF4-FFF2-40B4-BE49-F238E27FC236}">
                <a16:creationId xmlns:a16="http://schemas.microsoft.com/office/drawing/2014/main" id="{1D520198-3BF0-7082-367A-17FED67D00C5}"/>
              </a:ext>
            </a:extLst>
          </p:cNvPr>
          <p:cNvSpPr txBox="1"/>
          <p:nvPr/>
        </p:nvSpPr>
        <p:spPr>
          <a:xfrm>
            <a:off x="331140" y="3924517"/>
            <a:ext cx="6445611" cy="171745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800" b="1">
                <a:solidFill>
                  <a:srgbClr val="FCDE37"/>
                </a:solidFill>
                <a:latin typeface="Segoe UI"/>
                <a:ea typeface="Calibri" panose="020F0502020204030204" pitchFamily="34" charset="0"/>
                <a:cs typeface="Times New Roman"/>
              </a:rPr>
              <a:t>OBRIGADO A TODOS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800" b="1">
                <a:solidFill>
                  <a:srgbClr val="FCDE37"/>
                </a:solidFill>
                <a:latin typeface="Segoe UI"/>
                <a:ea typeface="Calibri" panose="020F0502020204030204" pitchFamily="34" charset="0"/>
                <a:cs typeface="Times New Roman"/>
              </a:rPr>
              <a:t>PELA ATENÇÃO!</a:t>
            </a:r>
            <a:endParaRPr lang="pt-BR" sz="4800" b="1">
              <a:solidFill>
                <a:srgbClr val="FCDE37"/>
              </a:solidFill>
              <a:effectLst/>
              <a:latin typeface="Segoe UI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203A658-1B3F-4200-9BDD-7856B78F7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273" y="430275"/>
            <a:ext cx="1440087" cy="941325"/>
          </a:xfrm>
          <a:prstGeom prst="rect">
            <a:avLst/>
          </a:prstGeom>
        </p:spPr>
      </p:pic>
      <p:pic>
        <p:nvPicPr>
          <p:cNvPr id="14" name="seta">
            <a:extLst>
              <a:ext uri="{FF2B5EF4-FFF2-40B4-BE49-F238E27FC236}">
                <a16:creationId xmlns:a16="http://schemas.microsoft.com/office/drawing/2014/main" id="{8AD92D9B-85E8-40A2-9542-B74A0F612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335756"/>
            <a:ext cx="1064419" cy="1086977"/>
          </a:xfrm>
          <a:prstGeom prst="rect">
            <a:avLst/>
          </a:prstGeom>
        </p:spPr>
      </p:pic>
      <p:pic>
        <p:nvPicPr>
          <p:cNvPr id="15" name="graus">
            <a:extLst>
              <a:ext uri="{FF2B5EF4-FFF2-40B4-BE49-F238E27FC236}">
                <a16:creationId xmlns:a16="http://schemas.microsoft.com/office/drawing/2014/main" id="{7B24DDF6-F86C-4EE2-8144-B6CD550C5E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94" y="315639"/>
            <a:ext cx="1102212" cy="11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9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6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497518" y="2816283"/>
            <a:ext cx="5534100" cy="68326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lang="pt-BR" alt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 </a:t>
            </a:r>
            <a:r>
              <a:rPr lang="pt-BR" altLang="pt-BR" b="1" kern="0" dirty="0">
                <a:solidFill>
                  <a:srgbClr val="FFC000"/>
                </a:solidFill>
                <a:latin typeface="Segoe UI"/>
                <a:cs typeface="Segoe UI"/>
              </a:rPr>
              <a:t>Equipe de Scrum Master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Gabriela Andrade dos Santos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Larissa Campos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Luís Augusto de Ramos Rodrigues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Matheus Domingos </a:t>
            </a:r>
            <a:r>
              <a:rPr lang="pt-BR" sz="1400" b="1" i="1" dirty="0" err="1"/>
              <a:t>Locatelli</a:t>
            </a:r>
            <a:r>
              <a:rPr lang="pt-BR" sz="1400" b="1" i="1" dirty="0"/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endParaRPr lang="pt-BR" altLang="pt-BR" sz="2400" b="1" kern="0" dirty="0">
              <a:solidFill>
                <a:srgbClr val="FFC000"/>
              </a:solidFill>
              <a:latin typeface="Segoe UI"/>
              <a:cs typeface="Segoe UI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lang="pt-BR" altLang="pt-BR" b="1" kern="0" dirty="0" err="1">
                <a:solidFill>
                  <a:srgbClr val="FFC000"/>
                </a:solidFill>
                <a:latin typeface="Segoe UI"/>
                <a:cs typeface="Segoe UI"/>
              </a:rPr>
              <a:t>Prodcut</a:t>
            </a:r>
            <a:r>
              <a:rPr lang="pt-BR" altLang="pt-BR" b="1" kern="0" dirty="0">
                <a:solidFill>
                  <a:srgbClr val="FFC000"/>
                </a:solidFill>
                <a:latin typeface="Segoe UI"/>
                <a:cs typeface="Segoe UI"/>
              </a:rPr>
              <a:t> </a:t>
            </a:r>
            <a:r>
              <a:rPr lang="pt-BR" altLang="pt-BR" b="1" kern="0" dirty="0" err="1">
                <a:solidFill>
                  <a:srgbClr val="FFC000"/>
                </a:solidFill>
                <a:latin typeface="Segoe UI"/>
                <a:cs typeface="Segoe UI"/>
              </a:rPr>
              <a:t>Owner</a:t>
            </a:r>
            <a:endParaRPr lang="pt-BR" altLang="pt-BR" b="1" kern="0" dirty="0">
              <a:solidFill>
                <a:srgbClr val="FFC000"/>
              </a:solidFill>
              <a:latin typeface="Segoe UI"/>
              <a:cs typeface="Segoe UI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Cristine </a:t>
            </a:r>
            <a:r>
              <a:rPr lang="pt-BR" sz="1400" b="1" i="1" dirty="0" err="1"/>
              <a:t>Cansian</a:t>
            </a:r>
            <a:endParaRPr lang="pt-BR" sz="1400" b="1" i="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endParaRPr lang="pt-BR" sz="14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altLang="pt-BR" b="1" kern="0" dirty="0">
                <a:solidFill>
                  <a:srgbClr val="FFC000"/>
                </a:solidFill>
                <a:latin typeface="Segoe UI"/>
                <a:cs typeface="Segoe UI"/>
              </a:rPr>
              <a:t>Equipe de Desenvolvimento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Amanda Cristina Paz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Cleonice Alves de Souza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Gabriel Junior </a:t>
            </a:r>
            <a:r>
              <a:rPr lang="pt-BR" sz="1400" b="1" i="1" dirty="0" err="1"/>
              <a:t>Picagevicz</a:t>
            </a:r>
            <a:r>
              <a:rPr lang="pt-BR" sz="1400" b="1" i="1" dirty="0"/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Leonardo da Silva Oliveira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Renan Rocha Mattos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Ronaldo Alves Figueira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1400" b="1" i="1" dirty="0"/>
              <a:t>Tamara Gleice da Silva Souza Ferreira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C2006A4-3171-484D-AD0E-4C56762E98DB}"/>
              </a:ext>
            </a:extLst>
          </p:cNvPr>
          <p:cNvSpPr txBox="1"/>
          <p:nvPr/>
        </p:nvSpPr>
        <p:spPr>
          <a:xfrm>
            <a:off x="652779" y="1088628"/>
            <a:ext cx="5751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pt-BR" sz="2600" b="1" kern="0" dirty="0">
                <a:solidFill>
                  <a:srgbClr val="FFC000"/>
                </a:solidFill>
                <a:cs typeface="Segoe UI"/>
              </a:rPr>
              <a:t>Primeiramente gostaria de agradecer a todos envolvidos na trilha </a:t>
            </a:r>
            <a:r>
              <a:rPr lang="pt-BR" altLang="pt-BR" sz="2600" b="1" kern="0" dirty="0" err="1">
                <a:solidFill>
                  <a:srgbClr val="FFC000"/>
                </a:solidFill>
                <a:cs typeface="Segoe UI"/>
              </a:rPr>
              <a:t>Rocketman</a:t>
            </a:r>
            <a:r>
              <a:rPr lang="pt-BR" altLang="pt-BR" sz="2600" b="1" kern="0" dirty="0">
                <a:solidFill>
                  <a:srgbClr val="FFC000"/>
                </a:solidFill>
                <a:cs typeface="Segoe UI"/>
              </a:rPr>
              <a:t> com </a:t>
            </a:r>
            <a:r>
              <a:rPr lang="pt-BR" altLang="pt-BR" sz="2600" b="1" kern="0" dirty="0" err="1">
                <a:solidFill>
                  <a:srgbClr val="FFC000"/>
                </a:solidFill>
                <a:cs typeface="Segoe UI"/>
              </a:rPr>
              <a:t>Postman</a:t>
            </a:r>
            <a:r>
              <a:rPr lang="pt-BR" altLang="pt-BR" sz="2600" b="1" kern="0" dirty="0">
                <a:solidFill>
                  <a:srgbClr val="FFC000"/>
                </a:solidFill>
                <a:cs typeface="Segoe UI"/>
              </a:rPr>
              <a:t>.</a:t>
            </a:r>
          </a:p>
          <a:p>
            <a:pPr algn="ctr"/>
            <a:endParaRPr lang="pt-BR" dirty="0"/>
          </a:p>
        </p:txBody>
      </p:sp>
      <p:pic>
        <p:nvPicPr>
          <p:cNvPr id="8" name="postman_logoFundo">
            <a:extLst>
              <a:ext uri="{FF2B5EF4-FFF2-40B4-BE49-F238E27FC236}">
                <a16:creationId xmlns:a16="http://schemas.microsoft.com/office/drawing/2014/main" id="{5482B900-A860-440D-9B36-9FB4E6EA0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314" y="4119326"/>
            <a:ext cx="2332233" cy="2332233"/>
          </a:xfrm>
          <a:prstGeom prst="rect">
            <a:avLst/>
          </a:prstGeom>
        </p:spPr>
      </p:pic>
      <p:pic>
        <p:nvPicPr>
          <p:cNvPr id="10" name="postman_logo_man">
            <a:extLst>
              <a:ext uri="{FF2B5EF4-FFF2-40B4-BE49-F238E27FC236}">
                <a16:creationId xmlns:a16="http://schemas.microsoft.com/office/drawing/2014/main" id="{07A7BEF2-1D2F-4A47-99D1-9229B90ED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875" y="8721691"/>
            <a:ext cx="1854464" cy="185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8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037E-6 1.53846E-6 L 0.83009 -0.44583 " pathEditMode="relative" rAng="0" ptsTypes="AA">
                                      <p:cBhvr>
                                        <p:cTn id="77" dur="1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81" y="-2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7C536A2-6C71-4B9C-A780-D092B3821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2211"/>
            <a:ext cx="6858000" cy="763378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1F2D4A0-7FD5-4A49-B75F-53B33C498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13" y="2091853"/>
            <a:ext cx="5151918" cy="50731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lang="pt-BR" altLang="pt-BR" sz="2400" b="1" dirty="0">
                <a:solidFill>
                  <a:srgbClr val="FFC000"/>
                </a:solidFill>
                <a:latin typeface="Segoe UI"/>
                <a:cs typeface="Segoe UI"/>
              </a:rPr>
              <a:t>SUMÁRIO</a:t>
            </a:r>
            <a:endParaRPr lang="pt-PT" sz="2400" b="1" dirty="0">
              <a:solidFill>
                <a:srgbClr val="FFC000"/>
              </a:solidFill>
              <a:latin typeface="Segoe UI"/>
              <a:cs typeface="Segoe UI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endParaRPr lang="pt-BR" altLang="pt-BR" sz="1600" b="1" dirty="0">
              <a:solidFill>
                <a:srgbClr val="232323"/>
              </a:solidFill>
              <a:latin typeface="+mn-lt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endParaRPr lang="pt-BR" altLang="pt-BR" sz="1600" b="1" i="0" u="none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Calibri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pt-BR" altLang="pt-BR" sz="1600" b="1" dirty="0">
                <a:solidFill>
                  <a:srgbClr val="232323"/>
                </a:solidFill>
                <a:latin typeface="+mn-lt"/>
                <a:ea typeface="Calibri" panose="020F0502020204030204" pitchFamily="34" charset="0"/>
                <a:cs typeface="Times New Roman"/>
              </a:rPr>
              <a:t>..........................................................</a:t>
            </a: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</a:rPr>
              <a:t>1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r>
              <a:rPr lang="pt-BR" altLang="pt-BR" sz="1600" b="1" dirty="0">
                <a:solidFill>
                  <a:srgbClr val="232323"/>
                </a:solidFill>
                <a:latin typeface="+mn-lt"/>
                <a:ea typeface="Calibri" panose="020F0502020204030204" pitchFamily="34" charset="0"/>
                <a:cs typeface="Times New Roman"/>
              </a:rPr>
              <a:t>..............................................................2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latin typeface="+mn-lt"/>
                <a:ea typeface="Calibri" panose="020F0502020204030204" pitchFamily="34" charset="0"/>
                <a:cs typeface="Times New Roma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ESCOPO</a:t>
            </a: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</a:rPr>
              <a:t>...................................................................3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MAPA MENTAL</a:t>
            </a: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</a:rPr>
              <a:t>........................................................4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SUÍTE DE CASOS DE TESTE</a:t>
            </a: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</a:rPr>
              <a:t>.......................................5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ESTRATÉGIA DE TESTE</a:t>
            </a: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</a:rPr>
              <a:t>..............................................6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PRIORIDADES</a:t>
            </a: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</a:rPr>
              <a:t>..........................................................7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CANDIDATOS PARA AUTOMAÇÃO</a:t>
            </a:r>
            <a:r>
              <a:rPr kumimoji="0" lang="pt-BR" altLang="pt-BR" sz="1600" b="1" i="0" strike="noStrike" cap="none" normalizeH="0" baseline="0" dirty="0">
                <a:ln>
                  <a:noFill/>
                </a:ln>
                <a:solidFill>
                  <a:srgbClr val="232323"/>
                </a:solidFill>
                <a:effectLst/>
                <a:latin typeface="+mn-lt"/>
                <a:ea typeface="Calibri" panose="020F0502020204030204" pitchFamily="34" charset="0"/>
                <a:cs typeface="Times New Roman"/>
              </a:rPr>
              <a:t>...........................8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ea typeface="Calibri" panose="020F0502020204030204" pitchFamily="34" charset="0"/>
              <a:cs typeface="Times New Roman"/>
            </a:endParaRPr>
          </a:p>
          <a:p>
            <a:pPr lvl="0">
              <a:lnSpc>
                <a:spcPct val="150000"/>
              </a:lnSpc>
            </a:pPr>
            <a:r>
              <a:rPr lang="pt-BR" sz="1600" b="1" dirty="0">
                <a:latin typeface="+mn-lt"/>
                <a:cs typeface="Calibri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FERRAMENTAS</a:t>
            </a:r>
            <a:r>
              <a:rPr lang="pt-BR" altLang="pt-BR" sz="1600" b="1" dirty="0">
                <a:solidFill>
                  <a:srgbClr val="232323"/>
                </a:solidFill>
                <a:latin typeface="+mn-lt"/>
                <a:cs typeface="Times New Roman"/>
              </a:rPr>
              <a:t>.......................................................9</a:t>
            </a:r>
            <a:endParaRPr lang="pt-BR" altLang="pt-BR" sz="1600" b="1" i="0" strike="noStrike" cap="none" normalizeH="0" baseline="0" dirty="0">
              <a:ln>
                <a:noFill/>
              </a:ln>
              <a:solidFill>
                <a:srgbClr val="232323"/>
              </a:solidFill>
              <a:effectLst/>
              <a:latin typeface="+mn-lt"/>
              <a:cs typeface="Times New Roman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endParaRPr lang="pt-BR" altLang="pt-BR" sz="1800" b="0" i="0" strike="noStrike" cap="none" normalizeH="0" baseline="0" dirty="0">
              <a:ln>
                <a:noFill/>
              </a:ln>
              <a:effectLst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36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11464ED-06EE-489A-9ED9-1E0961C5E071}"/>
              </a:ext>
            </a:extLst>
          </p:cNvPr>
          <p:cNvSpPr/>
          <p:nvPr/>
        </p:nvSpPr>
        <p:spPr>
          <a:xfrm>
            <a:off x="0" y="9031705"/>
            <a:ext cx="6858000" cy="874295"/>
          </a:xfrm>
          <a:prstGeom prst="rect">
            <a:avLst/>
          </a:prstGeom>
          <a:solidFill>
            <a:srgbClr val="3D56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56043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698128" y="2616995"/>
            <a:ext cx="5683110" cy="36032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pt-BR" sz="2400" b="1" dirty="0">
                <a:solidFill>
                  <a:srgbClr val="FFC000"/>
                </a:solidFill>
                <a:latin typeface="Segoe UI"/>
                <a:cs typeface="Segoe UI"/>
              </a:rPr>
              <a:t>INTRODUÇÃO</a:t>
            </a:r>
            <a:endParaRPr lang="pt-BR" sz="2400" b="1" kern="0" dirty="0">
              <a:solidFill>
                <a:srgbClr val="FFC000"/>
              </a:solidFill>
              <a:effectLst/>
              <a:latin typeface="Segoe UI"/>
              <a:ea typeface="Times New Roman" panose="02020603050405020304" pitchFamily="18" charset="0"/>
              <a:cs typeface="Segoe UI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pt-BR" sz="1800" kern="0" dirty="0">
                <a:effectLst/>
                <a:ea typeface="Times New Roman" panose="02020603050405020304" pitchFamily="18" charset="0"/>
                <a:cs typeface="Times New Roman"/>
              </a:rPr>
              <a:t>Este plano de testes descreve o planejamento para implementar as validações</a:t>
            </a:r>
            <a:r>
              <a:rPr lang="pt-BR" kern="0" dirty="0">
                <a:ea typeface="Times New Roman" panose="02020603050405020304" pitchFamily="18" charset="0"/>
                <a:cs typeface="Times New Roman"/>
              </a:rPr>
              <a:t> </a:t>
            </a:r>
            <a:r>
              <a:rPr lang="pt-BR" sz="1800" kern="0" dirty="0">
                <a:effectLst/>
                <a:ea typeface="Times New Roman" panose="02020603050405020304" pitchFamily="18" charset="0"/>
                <a:cs typeface="Times New Roman"/>
              </a:rPr>
              <a:t>da </a:t>
            </a:r>
            <a:r>
              <a:rPr lang="en-US" sz="1800" kern="0" dirty="0">
                <a:effectLst/>
                <a:ea typeface="Times New Roman" panose="02020603050405020304" pitchFamily="18" charset="0"/>
                <a:cs typeface="Times New Roman"/>
              </a:rPr>
              <a:t>API de testes </a:t>
            </a:r>
            <a:r>
              <a:rPr lang="en-US" sz="1800" b="1" kern="0" dirty="0" err="1">
                <a:effectLst/>
                <a:ea typeface="Times New Roman" panose="02020603050405020304" pitchFamily="18" charset="0"/>
                <a:cs typeface="Times New Roman"/>
              </a:rPr>
              <a:t>ServeRest</a:t>
            </a:r>
            <a:r>
              <a:rPr lang="pt-BR" sz="1800" dirty="0">
                <a:effectLst/>
                <a:ea typeface="Calibri" panose="020F0502020204030204" pitchFamily="34" charset="0"/>
                <a:cs typeface="Times New Roman"/>
              </a:rPr>
              <a:t>.</a:t>
            </a:r>
            <a:r>
              <a:rPr lang="pt-BR" dirty="0">
                <a:ea typeface="Calibri" panose="020F0502020204030204" pitchFamily="34" charset="0"/>
                <a:cs typeface="Times New Roman"/>
              </a:rPr>
              <a:t> </a:t>
            </a:r>
            <a:endParaRPr lang="pt-BR" sz="18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pt-BR" dirty="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r>
              <a:rPr lang="pt-BR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Esta API REST ajuda a todos os iniciantes na área de QA a aprender, entender e dimensionar a quantidade e qualidade de testes possíveis para uma </a:t>
            </a:r>
            <a:r>
              <a:rPr lang="pt-BR" dirty="0">
                <a:latin typeface="Calibri"/>
                <a:ea typeface="Calibri" panose="020F0502020204030204" pitchFamily="34" charset="0"/>
                <a:cs typeface="Times New Roman"/>
              </a:rPr>
              <a:t>API.</a:t>
            </a: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pt-BR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Nesta aplicação temos uma simulação simplificada de um ambiente de compras no qual nos permite realizar login com token</a:t>
            </a:r>
            <a:r>
              <a:rPr lang="pt-BR" dirty="0">
                <a:latin typeface="Calibri"/>
                <a:ea typeface="Calibri" panose="020F0502020204030204" pitchFamily="34" charset="0"/>
                <a:cs typeface="Times New Roman"/>
              </a:rPr>
              <a:t>, criação/remoção de </a:t>
            </a:r>
            <a:r>
              <a:rPr lang="pt-BR" sz="18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usuários</a:t>
            </a:r>
            <a:r>
              <a:rPr lang="pt-BR" dirty="0">
                <a:latin typeface="Calibri"/>
                <a:ea typeface="Calibri" panose="020F0502020204030204" pitchFamily="34" charset="0"/>
                <a:cs typeface="Times New Roman"/>
              </a:rPr>
              <a:t>, criação/remoção de produtos e testes de fluxo de compras. </a:t>
            </a:r>
            <a:endParaRPr lang="pt-BR" sz="1800" dirty="0">
              <a:effectLst/>
              <a:latin typeface="Calibri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37665A4-DCE4-49CB-9592-BA9CA49AC260}"/>
              </a:ext>
            </a:extLst>
          </p:cNvPr>
          <p:cNvSpPr/>
          <p:nvPr/>
        </p:nvSpPr>
        <p:spPr>
          <a:xfrm>
            <a:off x="0" y="0"/>
            <a:ext cx="250390" cy="9905999"/>
          </a:xfrm>
          <a:prstGeom prst="rect">
            <a:avLst/>
          </a:prstGeom>
          <a:solidFill>
            <a:srgbClr val="516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3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uiExpand="1" build="p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0437B55-3964-4F78-9998-DFF9EAEC7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 contrast="-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37" y="6095108"/>
            <a:ext cx="4826535" cy="361239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890168" y="2314245"/>
            <a:ext cx="5365875" cy="47988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alt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OBJETIVOS</a:t>
            </a: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egoe UI"/>
              <a:cs typeface="Segoe 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/>
                <a:ea typeface="Calibri" panose="020F0502020204030204" pitchFamily="34" charset="0"/>
                <a:cs typeface="Times New Roman"/>
              </a:rPr>
              <a:t>Este documento tem como objetivo descrever um plano de teste para a aplicação da API </a:t>
            </a:r>
            <a:r>
              <a:rPr lang="pt-BR" b="1" dirty="0" err="1">
                <a:latin typeface="Calibri"/>
                <a:ea typeface="Calibri" panose="020F0502020204030204" pitchFamily="34" charset="0"/>
                <a:cs typeface="Times New Roman"/>
              </a:rPr>
              <a:t>ServeRest</a:t>
            </a:r>
            <a:r>
              <a:rPr lang="pt-BR" b="1" dirty="0">
                <a:latin typeface="Calibri"/>
                <a:ea typeface="Calibri" panose="020F0502020204030204" pitchFamily="34" charset="0"/>
                <a:cs typeface="Times New Roman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as informações do projeto e o que deve ser testado de acordo com a documentação do </a:t>
            </a:r>
            <a:r>
              <a:rPr lang="pt-BR" dirty="0">
                <a:ea typeface="+mn-lt"/>
                <a:cs typeface="+mn-lt"/>
              </a:rPr>
              <a:t>Swagger.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se a documentação esta de acordo com as regras do negocio bem como seus requisitos.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Descrever as estratégias que deverão ser utilizadas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e fornecer os recursos e estimativa de esforços de teste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56043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2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F8E1AE-7BE0-45A4-9134-0DF7200A6F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428" y="7371469"/>
            <a:ext cx="1812881" cy="14997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B46BF12-E1AC-4D98-BDF7-2170B395D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25" y="6392519"/>
            <a:ext cx="1475360" cy="14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42 -0.03205 L -0.0007 -0.08477 C -0.04537 -0.09663 -0.11274 -0.10304 -0.18264 -0.10304 C -0.26204 -0.10304 -0.32593 -0.09663 -0.37037 -0.08477 L -0.58357 -0.03205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61" y="-35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10BFF94F-4CD6-B060-06BF-91C1C631AA4B}"/>
              </a:ext>
            </a:extLst>
          </p:cNvPr>
          <p:cNvSpPr/>
          <p:nvPr/>
        </p:nvSpPr>
        <p:spPr>
          <a:xfrm>
            <a:off x="1443788" y="9087361"/>
            <a:ext cx="5414211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B9FEDA3-A43E-11F0-DE89-999C398B86D3}"/>
              </a:ext>
            </a:extLst>
          </p:cNvPr>
          <p:cNvSpPr/>
          <p:nvPr/>
        </p:nvSpPr>
        <p:spPr>
          <a:xfrm>
            <a:off x="1443789" y="8761679"/>
            <a:ext cx="5414210" cy="101777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56043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721894" y="783840"/>
            <a:ext cx="5784539" cy="68675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ESCOPO</a:t>
            </a: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b="1" dirty="0">
              <a:solidFill>
                <a:srgbClr val="333333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333333"/>
                </a:solidFill>
              </a:rPr>
              <a:t>Itens a serem testados: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u="sng" dirty="0">
                <a:solidFill>
                  <a:srgbClr val="333333"/>
                </a:solidFill>
              </a:rPr>
              <a:t>Cadastro</a:t>
            </a:r>
            <a:r>
              <a:rPr lang="pt-BR" sz="2000" dirty="0">
                <a:solidFill>
                  <a:srgbClr val="333333"/>
                </a:solidFill>
              </a:rPr>
              <a:t> – </a:t>
            </a:r>
            <a:r>
              <a:rPr lang="pt-BR" sz="2000" i="1" dirty="0">
                <a:solidFill>
                  <a:srgbClr val="333333"/>
                </a:solidFill>
              </a:rPr>
              <a:t>(Usuários , Produtos e Carrinho)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u="sng" dirty="0">
                <a:solidFill>
                  <a:srgbClr val="333333"/>
                </a:solidFill>
              </a:rPr>
              <a:t>Login</a:t>
            </a:r>
            <a:r>
              <a:rPr lang="pt-BR" sz="2000" dirty="0">
                <a:solidFill>
                  <a:srgbClr val="333333"/>
                </a:solidFill>
              </a:rPr>
              <a:t> – </a:t>
            </a:r>
            <a:r>
              <a:rPr lang="pt-BR" sz="2000" i="1" dirty="0">
                <a:solidFill>
                  <a:srgbClr val="333333"/>
                </a:solidFill>
              </a:rPr>
              <a:t>(Usuários e Administradores)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u="sng" dirty="0">
                <a:solidFill>
                  <a:srgbClr val="333333"/>
                </a:solidFill>
              </a:rPr>
              <a:t>Listar</a:t>
            </a:r>
            <a:r>
              <a:rPr lang="pt-BR" sz="2000" dirty="0">
                <a:solidFill>
                  <a:srgbClr val="333333"/>
                </a:solidFill>
              </a:rPr>
              <a:t> – </a:t>
            </a:r>
            <a:r>
              <a:rPr lang="pt-BR" sz="2000" i="1" dirty="0">
                <a:solidFill>
                  <a:srgbClr val="333333"/>
                </a:solidFill>
              </a:rPr>
              <a:t>(Usuários , Produtos e carrinho)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u="sng" dirty="0">
                <a:solidFill>
                  <a:srgbClr val="333333"/>
                </a:solidFill>
              </a:rPr>
              <a:t>Modificar</a:t>
            </a:r>
            <a:r>
              <a:rPr lang="pt-BR" sz="2000" dirty="0">
                <a:solidFill>
                  <a:srgbClr val="333333"/>
                </a:solidFill>
              </a:rPr>
              <a:t> – </a:t>
            </a:r>
            <a:r>
              <a:rPr lang="pt-BR" sz="2000" i="1" dirty="0">
                <a:solidFill>
                  <a:srgbClr val="333333"/>
                </a:solidFill>
              </a:rPr>
              <a:t>(Usuários , Produtos e carrinho)</a:t>
            </a:r>
            <a:endParaRPr lang="pt-BR" sz="2000" i="1" u="sng" dirty="0">
              <a:solidFill>
                <a:srgbClr val="333333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u="sng" dirty="0">
                <a:solidFill>
                  <a:srgbClr val="333333"/>
                </a:solidFill>
              </a:rPr>
              <a:t>Deletar</a:t>
            </a:r>
            <a:r>
              <a:rPr lang="pt-BR" sz="2000" dirty="0">
                <a:solidFill>
                  <a:srgbClr val="333333"/>
                </a:solidFill>
              </a:rPr>
              <a:t> – </a:t>
            </a:r>
            <a:r>
              <a:rPr lang="pt-BR" sz="2000" i="1" dirty="0">
                <a:solidFill>
                  <a:srgbClr val="333333"/>
                </a:solidFill>
              </a:rPr>
              <a:t>(Usuários , Produtos e carrinho)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rgbClr val="333333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u="sng" dirty="0">
                <a:solidFill>
                  <a:srgbClr val="333333"/>
                </a:solidFill>
              </a:rPr>
              <a:t>Verificar Integração de ID gerados</a:t>
            </a:r>
            <a:r>
              <a:rPr lang="pt-BR" sz="2000" dirty="0">
                <a:solidFill>
                  <a:srgbClr val="333333"/>
                </a:solidFill>
              </a:rPr>
              <a:t> – </a:t>
            </a:r>
            <a:r>
              <a:rPr lang="pt-BR" sz="2000" i="1" dirty="0">
                <a:solidFill>
                  <a:srgbClr val="333333"/>
                </a:solidFill>
              </a:rPr>
              <a:t>(Usuários , Produtos e Carrinho)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u="sng" dirty="0">
                <a:solidFill>
                  <a:srgbClr val="333333"/>
                </a:solidFill>
              </a:rPr>
              <a:t>Verificar Integração de Token gerado </a:t>
            </a:r>
            <a:r>
              <a:rPr lang="pt-BR" sz="2000" dirty="0">
                <a:solidFill>
                  <a:srgbClr val="333333"/>
                </a:solidFill>
              </a:rPr>
              <a:t>– </a:t>
            </a:r>
            <a:r>
              <a:rPr lang="pt-BR" sz="2000" i="1" dirty="0">
                <a:solidFill>
                  <a:srgbClr val="333333"/>
                </a:solidFill>
              </a:rPr>
              <a:t>(Usuários)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solidFill>
                <a:srgbClr val="333333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u="sng" dirty="0">
              <a:solidFill>
                <a:srgbClr val="333333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b="1" i="0" dirty="0">
              <a:solidFill>
                <a:srgbClr val="333333"/>
              </a:solidFill>
              <a:effectLst/>
            </a:endParaRPr>
          </a:p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C2DFE3-EF0B-0093-21D2-B4A39CF9929B}"/>
              </a:ext>
            </a:extLst>
          </p:cNvPr>
          <p:cNvSpPr/>
          <p:nvPr/>
        </p:nvSpPr>
        <p:spPr>
          <a:xfrm>
            <a:off x="0" y="8245642"/>
            <a:ext cx="1443789" cy="166035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50000">
                <a:schemeClr val="bg2">
                  <a:lumMod val="25000"/>
                  <a:tint val="44500"/>
                  <a:satMod val="160000"/>
                </a:schemeClr>
              </a:gs>
              <a:gs pos="100000">
                <a:schemeClr val="bg2">
                  <a:lumMod val="25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5E60165-D583-4425-6D6B-4D46D5EF20D2}"/>
              </a:ext>
            </a:extLst>
          </p:cNvPr>
          <p:cNvSpPr/>
          <p:nvPr/>
        </p:nvSpPr>
        <p:spPr>
          <a:xfrm>
            <a:off x="1443788" y="9311871"/>
            <a:ext cx="5414211" cy="20050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5837462-32A1-84EC-C51C-44A9FC27B8A0}"/>
              </a:ext>
            </a:extLst>
          </p:cNvPr>
          <p:cNvSpPr/>
          <p:nvPr/>
        </p:nvSpPr>
        <p:spPr>
          <a:xfrm rot="16200000">
            <a:off x="-3903411" y="4053769"/>
            <a:ext cx="8245644" cy="1381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E0D6B3C-1BF9-9265-098D-A146FC6A1942}"/>
              </a:ext>
            </a:extLst>
          </p:cNvPr>
          <p:cNvSpPr/>
          <p:nvPr/>
        </p:nvSpPr>
        <p:spPr>
          <a:xfrm rot="16200000">
            <a:off x="-3565601" y="4004422"/>
            <a:ext cx="8245644" cy="23679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40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7" grpId="0" build="p"/>
      <p:bldP spid="10" grpId="0" animBg="1"/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56043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236764" y="1285895"/>
            <a:ext cx="6384472" cy="2515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19100" algn="l"/>
                <a:tab pos="5394325" algn="r"/>
              </a:tabLst>
            </a:pPr>
            <a:r>
              <a:rPr lang="pt-BR" alt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MAPA MENTAL</a:t>
            </a:r>
            <a:endParaRPr lang="pt-BR" dirty="0">
              <a:latin typeface="Calibri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O mapa mental abaixo exibe as validações logicas segundo a documentação.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Para obtê-lo com maior qualidade </a:t>
            </a:r>
            <a:r>
              <a:rPr lang="pt-BR" sz="2000" dirty="0">
                <a:effectLst/>
                <a:latin typeface="Calibri"/>
                <a:ea typeface="Calibri" panose="020F0502020204030204" pitchFamily="34" charset="0"/>
                <a:cs typeface="Times New Roman"/>
                <a:hlinkClick r:id="rId3"/>
              </a:rPr>
              <a:t>“clique aqui”</a:t>
            </a:r>
            <a:r>
              <a:rPr lang="pt-BR" sz="20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. </a:t>
            </a:r>
            <a:endParaRPr lang="pt-BR" sz="2000" dirty="0">
              <a:latin typeface="Calibri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/>
          </a:p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CAD302-16A3-4D1B-AAFE-D71982288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4" y="3486149"/>
            <a:ext cx="6332774" cy="5408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8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36716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409028" y="2555911"/>
            <a:ext cx="5827688" cy="77655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latin typeface="Calibri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effectLst/>
                <a:ea typeface="+mn-lt"/>
                <a:cs typeface="+mn-lt"/>
              </a:rPr>
              <a:t>CT01- validar rota Cadastro de Usuário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effectLst/>
                <a:ea typeface="+mn-lt"/>
                <a:cs typeface="+mn-lt"/>
              </a:rPr>
              <a:t>CT02- validar rota de </a:t>
            </a:r>
            <a:r>
              <a:rPr lang="pt-BR" dirty="0">
                <a:ea typeface="+mn-lt"/>
                <a:cs typeface="+mn-lt"/>
              </a:rPr>
              <a:t>Cadastro de Produto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effectLst/>
                <a:ea typeface="+mn-lt"/>
                <a:cs typeface="+mn-lt"/>
              </a:rPr>
              <a:t>CT03-</a:t>
            </a:r>
            <a:r>
              <a:rPr lang="pt-BR" dirty="0">
                <a:ea typeface="+mn-lt"/>
                <a:cs typeface="+mn-lt"/>
              </a:rPr>
              <a:t> validar rota de  Cadastro de Carrinho</a:t>
            </a: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CT04- validar rota de  Login de Usuário</a:t>
            </a: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CT05- validar rota de Modificação de Usuário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CT06- validar rota de Modificação de Produto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CT07- validar rota Remoção de Usuário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CT08- validar rota de Remoção de Produto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CT09- validar rota de  conclusão de compra do carrinho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CT010- validar rota de  cancelamento de compra do carrinho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effectLst/>
                <a:ea typeface="+mn-lt"/>
                <a:cs typeface="+mn-lt"/>
              </a:rPr>
              <a:t>CT11-</a:t>
            </a:r>
            <a:r>
              <a:rPr lang="pt-BR" dirty="0">
                <a:ea typeface="+mn-lt"/>
                <a:cs typeface="+mn-lt"/>
              </a:rPr>
              <a:t> validar rota de listagem de Usuário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CT12- validar rota de listagem de Produto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pt-BR" dirty="0">
                <a:ea typeface="+mn-lt"/>
                <a:cs typeface="+mn-lt"/>
              </a:rPr>
              <a:t>CT13- validar rota de listagem de Carrinho</a:t>
            </a:r>
            <a:endParaRPr lang="pt-BR" dirty="0">
              <a:cs typeface="Calibri" panose="020F050202020403020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B2CB4C-4DD3-478C-BCAB-2A8C560B9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32" y="6833140"/>
            <a:ext cx="3674520" cy="367452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ED6AB07-E971-457C-A5D8-174C8B4B8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32" y="6833140"/>
            <a:ext cx="3674520" cy="367452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AF51F9-4365-4110-B6D1-6161DAB68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32" y="6833140"/>
            <a:ext cx="3674520" cy="367452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8712069-8B43-42C7-BABA-14C4863BD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32" y="6833140"/>
            <a:ext cx="3674520" cy="367452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90F0B6-4259-43FB-A7F1-D7DA66CC00C0}"/>
              </a:ext>
            </a:extLst>
          </p:cNvPr>
          <p:cNvSpPr txBox="1"/>
          <p:nvPr/>
        </p:nvSpPr>
        <p:spPr>
          <a:xfrm>
            <a:off x="288462" y="1626147"/>
            <a:ext cx="5948254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ea typeface="Calibri" panose="020F0502020204030204" pitchFamily="34" charset="0"/>
                <a:cs typeface="Times New Roman"/>
              </a:rPr>
              <a:t>Principais casos teste para homologar as rotas da integração </a:t>
            </a:r>
            <a:r>
              <a:rPr lang="pt-BR" sz="1800" b="1" dirty="0" err="1">
                <a:effectLst/>
                <a:ea typeface="Calibri" panose="020F0502020204030204" pitchFamily="34" charset="0"/>
                <a:cs typeface="Times New Roman"/>
              </a:rPr>
              <a:t>back</a:t>
            </a:r>
            <a:r>
              <a:rPr lang="pt-BR" sz="1800" b="1" dirty="0">
                <a:effectLst/>
                <a:ea typeface="Calibri" panose="020F0502020204030204" pitchFamily="34" charset="0"/>
                <a:cs typeface="Times New Roman"/>
              </a:rPr>
              <a:t>-end.</a:t>
            </a:r>
            <a:endParaRPr lang="pt-BR" b="1" dirty="0">
              <a:ea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cs typeface="Times New Roman"/>
              </a:rPr>
              <a:t>Para maiores informações clique em “Lista Completa”. </a:t>
            </a:r>
            <a:endParaRPr lang="en-JM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978D379-7D8E-4103-AEDD-670686021E50}"/>
              </a:ext>
            </a:extLst>
          </p:cNvPr>
          <p:cNvSpPr txBox="1"/>
          <p:nvPr/>
        </p:nvSpPr>
        <p:spPr>
          <a:xfrm>
            <a:off x="409028" y="867948"/>
            <a:ext cx="5494866" cy="58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lang="pt-BR" alt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SUÍTE DE CASOS DE TESTE</a:t>
            </a: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42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7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9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1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3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7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9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4002150-03FF-4DE4-9AC5-D3CB2192E44E}"/>
              </a:ext>
            </a:extLst>
          </p:cNvPr>
          <p:cNvSpPr txBox="1"/>
          <p:nvPr/>
        </p:nvSpPr>
        <p:spPr>
          <a:xfrm>
            <a:off x="6256043" y="924326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C222D4-9939-4BEF-888F-D8D8F34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14" y="416514"/>
            <a:ext cx="1782024" cy="246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7651A9-0E24-4238-874B-AD1D034A5596}"/>
              </a:ext>
            </a:extLst>
          </p:cNvPr>
          <p:cNvSpPr txBox="1"/>
          <p:nvPr/>
        </p:nvSpPr>
        <p:spPr>
          <a:xfrm>
            <a:off x="323850" y="949069"/>
            <a:ext cx="6182583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9100" algn="l"/>
                <a:tab pos="5394325" algn="r"/>
              </a:tabLst>
            </a:pPr>
            <a:r>
              <a:rPr lang="pt-BR" altLang="pt-BR" sz="2400" b="1" kern="0" dirty="0">
                <a:solidFill>
                  <a:srgbClr val="FFC000"/>
                </a:solidFill>
                <a:latin typeface="Segoe UI"/>
                <a:cs typeface="Segoe UI"/>
              </a:rPr>
              <a:t>ESTRATÉGIA DE TESTE</a:t>
            </a:r>
            <a:endParaRPr kumimoji="0" lang="pt-BR" altLang="pt-BR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lt"/>
              <a:cs typeface="Times New Roman"/>
            </a:endParaRPr>
          </a:p>
          <a:p>
            <a:endParaRPr lang="pt-BR" dirty="0">
              <a:ea typeface="+mn-lt"/>
              <a:cs typeface="+mn-lt"/>
            </a:endParaRPr>
          </a:p>
          <a:p>
            <a:pPr algn="just"/>
            <a:r>
              <a:rPr lang="pt-BR" sz="2200" dirty="0">
                <a:cs typeface="Calibri"/>
              </a:rPr>
              <a:t>Como estratégia de teste adotada para a </a:t>
            </a:r>
            <a:r>
              <a:rPr lang="pt-BR" sz="2200" dirty="0">
                <a:ea typeface="+mn-lt"/>
                <a:cs typeface="+mn-lt"/>
              </a:rPr>
              <a:t>API </a:t>
            </a:r>
            <a:r>
              <a:rPr lang="en-HK" sz="2200" dirty="0">
                <a:ea typeface="+mn-lt"/>
                <a:cs typeface="+mn-lt"/>
              </a:rPr>
              <a:t>da </a:t>
            </a:r>
            <a:r>
              <a:rPr lang="en-HK" sz="2200" dirty="0" err="1">
                <a:ea typeface="+mn-lt"/>
                <a:cs typeface="+mn-lt"/>
              </a:rPr>
              <a:t>ServerREST</a:t>
            </a:r>
            <a:r>
              <a:rPr lang="pt-BR" sz="2200" dirty="0">
                <a:ea typeface="+mn-lt"/>
                <a:cs typeface="+mn-lt"/>
              </a:rPr>
              <a:t>.</a:t>
            </a:r>
          </a:p>
          <a:p>
            <a:pPr algn="just"/>
            <a:r>
              <a:rPr lang="pt-BR" sz="2200" dirty="0">
                <a:ea typeface="+mn-lt"/>
                <a:cs typeface="+mn-lt"/>
              </a:rPr>
              <a:t>Foi verificado e levado em consideração que a API não possui muitos </a:t>
            </a:r>
            <a:r>
              <a:rPr lang="pt-BR" sz="2200" dirty="0" err="1">
                <a:ea typeface="+mn-lt"/>
                <a:cs typeface="+mn-lt"/>
              </a:rPr>
              <a:t>end</a:t>
            </a:r>
            <a:r>
              <a:rPr lang="pt-BR" sz="2200" dirty="0">
                <a:ea typeface="+mn-lt"/>
                <a:cs typeface="+mn-lt"/>
              </a:rPr>
              <a:t>-points e portanto podemos realiza-la por completo sempre levando em conta a atribuição de token e id nos processos, assim podemos realizar testes de funcionalidade, testes de integração e validação de rotas  utilizando a ferramenta </a:t>
            </a:r>
            <a:r>
              <a:rPr lang="en-SG" sz="2200" dirty="0">
                <a:ea typeface="+mn-lt"/>
                <a:cs typeface="+mn-lt"/>
              </a:rPr>
              <a:t>Postman,</a:t>
            </a:r>
            <a:r>
              <a:rPr lang="pt-BR" sz="2200" dirty="0">
                <a:ea typeface="+mn-lt"/>
                <a:cs typeface="+mn-lt"/>
              </a:rPr>
              <a:t> seguindo e comparando com a documentação Swagger e o mapa mental.</a:t>
            </a:r>
            <a:endParaRPr lang="pt-BR" sz="2200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396FA9-3D2E-4BD8-A02C-820C355E6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24" y="6939606"/>
            <a:ext cx="4250026" cy="28336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1FC971-ED0A-4FB9-B52C-E489DA31C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24" y="6939605"/>
            <a:ext cx="4250026" cy="283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3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824</Words>
  <Application>Microsoft Office PowerPoint</Application>
  <PresentationFormat>Papel A4 (210 x 297 mm)</PresentationFormat>
  <Paragraphs>134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Lincoln Demate</dc:creator>
  <cp:lastModifiedBy>Eric Demate</cp:lastModifiedBy>
  <cp:revision>23</cp:revision>
  <dcterms:created xsi:type="dcterms:W3CDTF">2022-07-12T14:37:52Z</dcterms:created>
  <dcterms:modified xsi:type="dcterms:W3CDTF">2022-09-05T08:26:57Z</dcterms:modified>
</cp:coreProperties>
</file>