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E2D576-7967-4407-9A91-86EDE6832691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79031B9-1AF6-4404-82AC-3649E889DA53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614994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D576-7967-4407-9A91-86EDE6832691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31B9-1AF6-4404-82AC-3649E889D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00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D576-7967-4407-9A91-86EDE6832691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31B9-1AF6-4404-82AC-3649E889D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39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D576-7967-4407-9A91-86EDE6832691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31B9-1AF6-4404-82AC-3649E889D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22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2D576-7967-4407-9A91-86EDE6832691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9031B9-1AF6-4404-82AC-3649E889DA5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262032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D576-7967-4407-9A91-86EDE6832691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31B9-1AF6-4404-82AC-3649E889D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3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D576-7967-4407-9A91-86EDE6832691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31B9-1AF6-4404-82AC-3649E889D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893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D576-7967-4407-9A91-86EDE6832691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31B9-1AF6-4404-82AC-3649E889D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96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2D576-7967-4407-9A91-86EDE6832691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031B9-1AF6-4404-82AC-3649E889DA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9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2D576-7967-4407-9A91-86EDE6832691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9031B9-1AF6-4404-82AC-3649E889DA5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380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E2D576-7967-4407-9A91-86EDE6832691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79031B9-1AF6-4404-82AC-3649E889DA5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550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7E2D576-7967-4407-9A91-86EDE6832691}" type="datetimeFigureOut">
              <a:rPr lang="pt-BR" smtClean="0"/>
              <a:t>23/10/2021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79031B9-1AF6-4404-82AC-3649E889DA53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486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AA34B-F718-4306-AA00-5C6706476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Esboço do Protótipo de Tela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116A91-C396-4FCE-9A8E-CC535280D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Eric </a:t>
            </a:r>
            <a:r>
              <a:rPr lang="pt-BR" dirty="0" err="1"/>
              <a:t>Felipeli</a:t>
            </a:r>
            <a:r>
              <a:rPr lang="pt-BR" dirty="0"/>
              <a:t> César Dias Pereira</a:t>
            </a:r>
          </a:p>
          <a:p>
            <a:r>
              <a:rPr lang="pt-BR" dirty="0"/>
              <a:t>Tia: 41911296</a:t>
            </a:r>
          </a:p>
          <a:p>
            <a:r>
              <a:rPr lang="pt-BR" dirty="0" err="1"/>
              <a:t>Dipert</a:t>
            </a:r>
            <a:r>
              <a:rPr lang="pt-BR" dirty="0"/>
              <a:t> Softwares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833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8896-B544-4D43-AA71-F7856A9B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Principal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A1C59EE-8004-4154-829D-E74997CA6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787" y="2286000"/>
            <a:ext cx="7762825" cy="3581400"/>
          </a:xfrm>
        </p:spPr>
      </p:pic>
    </p:spTree>
    <p:extLst>
      <p:ext uri="{BB962C8B-B14F-4D97-AF65-F5344CB8AC3E}">
        <p14:creationId xmlns:p14="http://schemas.microsoft.com/office/powerpoint/2010/main" val="290808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02E07-C25C-41D9-91EC-B103A09D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Principal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2763BC3-C7BC-4D52-ACB0-6D0C50273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1935" y="2286000"/>
            <a:ext cx="7180529" cy="3581400"/>
          </a:xfrm>
        </p:spPr>
      </p:pic>
    </p:spTree>
    <p:extLst>
      <p:ext uri="{BB962C8B-B14F-4D97-AF65-F5344CB8AC3E}">
        <p14:creationId xmlns:p14="http://schemas.microsoft.com/office/powerpoint/2010/main" val="318890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750AB-B29C-436B-8FDF-1317F1A7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Principal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848BD7E-A0BC-463A-9990-7F5213ACF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187" y="2633662"/>
            <a:ext cx="4010025" cy="2886075"/>
          </a:xfrm>
        </p:spPr>
      </p:pic>
    </p:spTree>
    <p:extLst>
      <p:ext uri="{BB962C8B-B14F-4D97-AF65-F5344CB8AC3E}">
        <p14:creationId xmlns:p14="http://schemas.microsoft.com/office/powerpoint/2010/main" val="127073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B0D13-4B18-44FD-8647-E2B84EC85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alternativo com a chave anulada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6D50D47-8302-4931-B065-263809E8FB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3688" y="2286000"/>
            <a:ext cx="7777024" cy="3581400"/>
          </a:xfrm>
        </p:spPr>
      </p:pic>
    </p:spTree>
    <p:extLst>
      <p:ext uri="{BB962C8B-B14F-4D97-AF65-F5344CB8AC3E}">
        <p14:creationId xmlns:p14="http://schemas.microsoft.com/office/powerpoint/2010/main" val="303325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16167-7FC7-4E43-BEE4-4FDC3B49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alternativo com a chave anulada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87E1F44-DB9D-4D4D-B1C1-0E3961931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2938" y="2286000"/>
            <a:ext cx="7198524" cy="3581400"/>
          </a:xfrm>
        </p:spPr>
      </p:pic>
    </p:spTree>
    <p:extLst>
      <p:ext uri="{BB962C8B-B14F-4D97-AF65-F5344CB8AC3E}">
        <p14:creationId xmlns:p14="http://schemas.microsoft.com/office/powerpoint/2010/main" val="104651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592FC-1A0F-4BD5-8EF8-DC11D102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alternativo com a chave anulada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6F4D9AD-3C51-4FCE-A258-15BC834CF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9137" y="2681287"/>
            <a:ext cx="3286125" cy="2790825"/>
          </a:xfrm>
        </p:spPr>
      </p:pic>
    </p:spTree>
    <p:extLst>
      <p:ext uri="{BB962C8B-B14F-4D97-AF65-F5344CB8AC3E}">
        <p14:creationId xmlns:p14="http://schemas.microsoft.com/office/powerpoint/2010/main" val="418942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B91DD-444B-4203-9802-39802D93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alternativo código invalido</a:t>
            </a:r>
            <a:br>
              <a:rPr lang="pt-BR" dirty="0"/>
            </a:br>
            <a:endParaRPr lang="pt-BR" dirty="0"/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13CB4DF2-8F47-4430-8DFE-A0D27A642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787" y="2286000"/>
            <a:ext cx="7762825" cy="3581400"/>
          </a:xfrm>
        </p:spPr>
      </p:pic>
    </p:spTree>
    <p:extLst>
      <p:ext uri="{BB962C8B-B14F-4D97-AF65-F5344CB8AC3E}">
        <p14:creationId xmlns:p14="http://schemas.microsoft.com/office/powerpoint/2010/main" val="153703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8E52D-EA06-4643-9A66-C783B4A5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 Alternativo </a:t>
            </a:r>
            <a:r>
              <a:rPr lang="pt-BR" dirty="0" err="1"/>
              <a:t>Codigo</a:t>
            </a:r>
            <a:r>
              <a:rPr lang="pt-BR" dirty="0"/>
              <a:t> invalido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37546E8-84A6-4E3E-8B63-0AB01E0E6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772" y="2286000"/>
            <a:ext cx="5884855" cy="3581400"/>
          </a:xfrm>
        </p:spPr>
      </p:pic>
    </p:spTree>
    <p:extLst>
      <p:ext uri="{BB962C8B-B14F-4D97-AF65-F5344CB8AC3E}">
        <p14:creationId xmlns:p14="http://schemas.microsoft.com/office/powerpoint/2010/main" val="2790698614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ortar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21</TotalTime>
  <Words>48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Franklin Gothic Book</vt:lpstr>
      <vt:lpstr>Cortar</vt:lpstr>
      <vt:lpstr>Esboço do Protótipo de Tela</vt:lpstr>
      <vt:lpstr>Fluxo Principal</vt:lpstr>
      <vt:lpstr>Fluxo Principal</vt:lpstr>
      <vt:lpstr>Fluxo Principal</vt:lpstr>
      <vt:lpstr>Fluxo alternativo com a chave anulada</vt:lpstr>
      <vt:lpstr>Fluxo alternativo com a chave anulada</vt:lpstr>
      <vt:lpstr>Fluxo alternativo com a chave anulada</vt:lpstr>
      <vt:lpstr>Fluxo alternativo código invalido </vt:lpstr>
      <vt:lpstr>Fluxo Alternativo Codigo invalido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Esboço do Protótipo de Tela</dc:title>
  <dc:creator>ERIC FELIPELI CESAR DIAS PEREIRA</dc:creator>
  <cp:lastModifiedBy>ERIC FELIPELI CESAR DIAS PEREIRA</cp:lastModifiedBy>
  <cp:revision>1</cp:revision>
  <dcterms:created xsi:type="dcterms:W3CDTF">2021-10-23T21:19:59Z</dcterms:created>
  <dcterms:modified xsi:type="dcterms:W3CDTF">2021-10-23T21:41:19Z</dcterms:modified>
</cp:coreProperties>
</file>