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791" autoAdjust="0"/>
    <p:restoredTop sz="86391" autoAdjust="0"/>
  </p:normalViewPr>
  <p:slideViewPr>
    <p:cSldViewPr>
      <p:cViewPr varScale="1">
        <p:scale>
          <a:sx n="110" d="100"/>
          <a:sy n="110" d="100"/>
        </p:scale>
        <p:origin x="-2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FA25E-59C5-4C6E-946B-841040247B32}" type="datetimeFigureOut">
              <a:rPr lang="de-DE" smtClean="0"/>
              <a:pPr/>
              <a:t>05.03.2008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0E44-5C13-4B29-981A-1D72077E547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Welcome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Picolena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lightweight ferret-powered search engine written in Ruby on rails. 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Welcome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Picolena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time!)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Still a lightweight ferret-powered search engine written in Ruby on rails. 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Welcome to Picolena</vt:lpstr>
      <vt:lpstr>Welcome to Picolena (one more time!)</vt:lpstr>
    </vt:vector>
  </TitlesOfParts>
  <Company>HfT Stuttgart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Picolena template</dc:title>
  <dc:creator>Eric Duminil</dc:creator>
  <cp:lastModifiedBy>Eric Duminil</cp:lastModifiedBy>
  <cp:revision>4</cp:revision>
  <dcterms:created xsi:type="dcterms:W3CDTF">2008-03-05T13:27:38Z</dcterms:created>
  <dcterms:modified xsi:type="dcterms:W3CDTF">2008-03-05T14:14:17Z</dcterms:modified>
</cp:coreProperties>
</file>