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
  </p:notesMasterIdLst>
  <p:sldIdLst>
    <p:sldId id="257" r:id="rId5"/>
    <p:sldId id="1698" r:id="rId6"/>
    <p:sldId id="1699"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574" userDrawn="1">
          <p15:clr>
            <a:srgbClr val="A4A3A4"/>
          </p15:clr>
        </p15:guide>
        <p15:guide id="3" orient="horz" pos="3793" userDrawn="1">
          <p15:clr>
            <a:srgbClr val="A4A3A4"/>
          </p15:clr>
        </p15:guide>
        <p15:guide id="4" pos="2706" userDrawn="1">
          <p15:clr>
            <a:srgbClr val="A4A3A4"/>
          </p15:clr>
        </p15:guide>
        <p15:guide id="5" pos="4838" userDrawn="1">
          <p15:clr>
            <a:srgbClr val="A4A3A4"/>
          </p15:clr>
        </p15:guide>
        <p15:guide id="6" pos="3931" userDrawn="1">
          <p15:clr>
            <a:srgbClr val="A4A3A4"/>
          </p15:clr>
        </p15:guide>
        <p15:guide id="7" pos="6924" userDrawn="1">
          <p15:clr>
            <a:srgbClr val="A4A3A4"/>
          </p15:clr>
        </p15:guide>
        <p15:guide id="8" pos="7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86559" autoAdjust="0"/>
  </p:normalViewPr>
  <p:slideViewPr>
    <p:cSldViewPr showGuides="1">
      <p:cViewPr>
        <p:scale>
          <a:sx n="112" d="100"/>
          <a:sy n="112" d="100"/>
        </p:scale>
        <p:origin x="537" y="60"/>
      </p:cViewPr>
      <p:guideLst>
        <p:guide orient="horz" pos="2160"/>
        <p:guide pos="574"/>
        <p:guide orient="horz" pos="3793"/>
        <p:guide pos="2706"/>
        <p:guide pos="4838"/>
        <p:guide pos="3931"/>
        <p:guide pos="6924"/>
        <p:guide pos="756"/>
      </p:guideLst>
    </p:cSldViewPr>
  </p:slideViewPr>
  <p:notesTextViewPr>
    <p:cViewPr>
      <p:scale>
        <a:sx n="1" d="1"/>
        <a:sy n="1" d="1"/>
      </p:scale>
      <p:origin x="0" y="0"/>
    </p:cViewPr>
  </p:notesTextViewPr>
  <p:sorterViewPr>
    <p:cViewPr>
      <p:scale>
        <a:sx n="100" d="100"/>
        <a:sy n="100" d="100"/>
      </p:scale>
      <p:origin x="0" y="-737"/>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28933-CBF4-4A4C-A119-56EF0DE26BAD}" type="datetimeFigureOut">
              <a:rPr lang="de-AT" smtClean="0"/>
              <a:t>23.11.2022</a:t>
            </a:fld>
            <a:endParaRPr lang="de-AT"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B2ECF4-A25C-4304-ABBA-F7D96B241F65}" type="slidenum">
              <a:rPr lang="de-AT" smtClean="0"/>
              <a:t>‹Nr.›</a:t>
            </a:fld>
            <a:endParaRPr lang="de-AT" dirty="0"/>
          </a:p>
        </p:txBody>
      </p:sp>
    </p:spTree>
    <p:extLst>
      <p:ext uri="{BB962C8B-B14F-4D97-AF65-F5344CB8AC3E}">
        <p14:creationId xmlns:p14="http://schemas.microsoft.com/office/powerpoint/2010/main" val="3350343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FBB2ECF4-A25C-4304-ABBA-F7D96B241F65}" type="slidenum">
              <a:rPr lang="de-AT" smtClean="0"/>
              <a:t>1</a:t>
            </a:fld>
            <a:endParaRPr lang="de-AT" dirty="0"/>
          </a:p>
        </p:txBody>
      </p:sp>
    </p:spTree>
    <p:extLst>
      <p:ext uri="{BB962C8B-B14F-4D97-AF65-F5344CB8AC3E}">
        <p14:creationId xmlns:p14="http://schemas.microsoft.com/office/powerpoint/2010/main" val="8206463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folie">
    <p:bg>
      <p:bgPr>
        <a:solidFill>
          <a:schemeClr val="bg2"/>
        </a:solidFill>
        <a:effectLst/>
      </p:bgPr>
    </p:bg>
    <p:spTree>
      <p:nvGrpSpPr>
        <p:cNvPr id="1" name=""/>
        <p:cNvGrpSpPr/>
        <p:nvPr/>
      </p:nvGrpSpPr>
      <p:grpSpPr>
        <a:xfrm>
          <a:off x="0" y="0"/>
          <a:ext cx="0" cy="0"/>
          <a:chOff x="0" y="0"/>
          <a:chExt cx="0" cy="0"/>
        </a:xfrm>
      </p:grpSpPr>
      <p:sp>
        <p:nvSpPr>
          <p:cNvPr id="3" name="Untertitel 2"/>
          <p:cNvSpPr>
            <a:spLocks noGrp="1"/>
          </p:cNvSpPr>
          <p:nvPr>
            <p:ph type="subTitle" idx="1"/>
          </p:nvPr>
        </p:nvSpPr>
        <p:spPr bwMode="white">
          <a:xfrm>
            <a:off x="867508" y="4779400"/>
            <a:ext cx="10456985" cy="1313897"/>
          </a:xfrm>
          <a:prstGeom prst="rect">
            <a:avLst/>
          </a:prstGeom>
        </p:spPr>
        <p:txBody>
          <a:bodyPr/>
          <a:lstStyle>
            <a:lvl1pPr marL="0" indent="0" algn="ctr">
              <a:spcBef>
                <a:spcPts val="0"/>
              </a:spcBef>
              <a:buNone/>
              <a:defRPr>
                <a:solidFill>
                  <a:schemeClr val="tx1"/>
                </a:solidFill>
                <a:latin typeface="Arial" panose="020B0604020202020204" pitchFamily="34" charset="0"/>
                <a:cs typeface="Arial" panose="020B0604020202020204" pitchFamily="34" charset="0"/>
              </a:defRPr>
            </a:lvl1pPr>
            <a:lvl2pPr marL="457211" indent="0" algn="ctr">
              <a:buNone/>
              <a:defRPr>
                <a:solidFill>
                  <a:schemeClr val="tx1">
                    <a:tint val="75000"/>
                  </a:schemeClr>
                </a:solidFill>
              </a:defRPr>
            </a:lvl2pPr>
            <a:lvl3pPr marL="914423" indent="0" algn="ctr">
              <a:buNone/>
              <a:defRPr>
                <a:solidFill>
                  <a:schemeClr val="tx1">
                    <a:tint val="75000"/>
                  </a:schemeClr>
                </a:solidFill>
              </a:defRPr>
            </a:lvl3pPr>
            <a:lvl4pPr marL="1371634" indent="0" algn="ctr">
              <a:buNone/>
              <a:defRPr>
                <a:solidFill>
                  <a:schemeClr val="tx1">
                    <a:tint val="75000"/>
                  </a:schemeClr>
                </a:solidFill>
              </a:defRPr>
            </a:lvl4pPr>
            <a:lvl5pPr marL="1828846" indent="0" algn="ctr">
              <a:buNone/>
              <a:defRPr>
                <a:solidFill>
                  <a:schemeClr val="tx1">
                    <a:tint val="75000"/>
                  </a:schemeClr>
                </a:solidFill>
              </a:defRPr>
            </a:lvl5pPr>
            <a:lvl6pPr marL="2286057" indent="0" algn="ctr">
              <a:buNone/>
              <a:defRPr>
                <a:solidFill>
                  <a:schemeClr val="tx1">
                    <a:tint val="75000"/>
                  </a:schemeClr>
                </a:solidFill>
              </a:defRPr>
            </a:lvl6pPr>
            <a:lvl7pPr marL="2743269" indent="0" algn="ctr">
              <a:buNone/>
              <a:defRPr>
                <a:solidFill>
                  <a:schemeClr val="tx1">
                    <a:tint val="75000"/>
                  </a:schemeClr>
                </a:solidFill>
              </a:defRPr>
            </a:lvl7pPr>
            <a:lvl8pPr marL="3200480" indent="0" algn="ctr">
              <a:buNone/>
              <a:defRPr>
                <a:solidFill>
                  <a:schemeClr val="tx1">
                    <a:tint val="75000"/>
                  </a:schemeClr>
                </a:solidFill>
              </a:defRPr>
            </a:lvl8pPr>
            <a:lvl9pPr marL="3657691" indent="0" algn="ctr">
              <a:buNone/>
              <a:defRPr>
                <a:solidFill>
                  <a:schemeClr val="tx1">
                    <a:tint val="75000"/>
                  </a:schemeClr>
                </a:solidFill>
              </a:defRPr>
            </a:lvl9pPr>
          </a:lstStyle>
          <a:p>
            <a:r>
              <a:rPr lang="de-DE"/>
              <a:t>Master-Untertitelformat bearbeiten</a:t>
            </a:r>
            <a:endParaRPr lang="de-AT" dirty="0"/>
          </a:p>
        </p:txBody>
      </p:sp>
      <p:sp>
        <p:nvSpPr>
          <p:cNvPr id="9" name="Titel 8"/>
          <p:cNvSpPr>
            <a:spLocks noGrp="1"/>
          </p:cNvSpPr>
          <p:nvPr>
            <p:ph type="title"/>
          </p:nvPr>
        </p:nvSpPr>
        <p:spPr>
          <a:xfrm>
            <a:off x="867508" y="2408917"/>
            <a:ext cx="10456985" cy="1740163"/>
          </a:xfrm>
        </p:spPr>
        <p:txBody>
          <a:bodyPr>
            <a:noAutofit/>
          </a:bodyPr>
          <a:lstStyle>
            <a:lvl1pPr algn="ctr">
              <a:defRPr sz="3200">
                <a:solidFill>
                  <a:schemeClr val="tx1"/>
                </a:solidFill>
              </a:defRPr>
            </a:lvl1pPr>
          </a:lstStyle>
          <a:p>
            <a:r>
              <a:rPr lang="de-DE"/>
              <a:t>Mastertitelformat bearbeiten</a:t>
            </a:r>
            <a:endParaRPr lang="de-AT" dirty="0"/>
          </a:p>
        </p:txBody>
      </p:sp>
      <p:pic>
        <p:nvPicPr>
          <p:cNvPr id="7" name="Grafik 6">
            <a:extLst>
              <a:ext uri="{FF2B5EF4-FFF2-40B4-BE49-F238E27FC236}">
                <a16:creationId xmlns:a16="http://schemas.microsoft.com/office/drawing/2014/main" id="{4852B72A-E2DD-483E-BA0A-6186D8F7CCB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15680" y="260350"/>
            <a:ext cx="5303980" cy="1828958"/>
          </a:xfrm>
          <a:prstGeom prst="rect">
            <a:avLst/>
          </a:prstGeom>
        </p:spPr>
      </p:pic>
    </p:spTree>
    <p:extLst>
      <p:ext uri="{BB962C8B-B14F-4D97-AF65-F5344CB8AC3E}">
        <p14:creationId xmlns:p14="http://schemas.microsoft.com/office/powerpoint/2010/main" val="80984767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4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folie Druck">
    <p:bg>
      <p:bgRef idx="1001">
        <a:schemeClr val="bg1"/>
      </p:bgRef>
    </p:bg>
    <p:spTree>
      <p:nvGrpSpPr>
        <p:cNvPr id="1" name=""/>
        <p:cNvGrpSpPr/>
        <p:nvPr/>
      </p:nvGrpSpPr>
      <p:grpSpPr>
        <a:xfrm>
          <a:off x="0" y="0"/>
          <a:ext cx="0" cy="0"/>
          <a:chOff x="0" y="0"/>
          <a:chExt cx="0" cy="0"/>
        </a:xfrm>
      </p:grpSpPr>
      <p:sp>
        <p:nvSpPr>
          <p:cNvPr id="3" name="Untertitel 2"/>
          <p:cNvSpPr>
            <a:spLocks noGrp="1"/>
          </p:cNvSpPr>
          <p:nvPr>
            <p:ph type="subTitle" idx="1"/>
          </p:nvPr>
        </p:nvSpPr>
        <p:spPr bwMode="white">
          <a:xfrm>
            <a:off x="911225" y="4779400"/>
            <a:ext cx="10413268" cy="1313897"/>
          </a:xfrm>
          <a:prstGeom prst="rect">
            <a:avLst/>
          </a:prstGeom>
        </p:spPr>
        <p:txBody>
          <a:bodyPr/>
          <a:lstStyle>
            <a:lvl1pPr marL="0" indent="0" algn="ctr">
              <a:spcBef>
                <a:spcPts val="0"/>
              </a:spcBef>
              <a:buNone/>
              <a:defRPr>
                <a:solidFill>
                  <a:srgbClr val="002D73"/>
                </a:solidFill>
                <a:latin typeface="Arial" panose="020B0604020202020204" pitchFamily="34" charset="0"/>
                <a:cs typeface="Arial" panose="020B0604020202020204" pitchFamily="34" charset="0"/>
              </a:defRPr>
            </a:lvl1pPr>
            <a:lvl2pPr marL="457211" indent="0" algn="ctr">
              <a:buNone/>
              <a:defRPr>
                <a:solidFill>
                  <a:schemeClr val="tx1">
                    <a:tint val="75000"/>
                  </a:schemeClr>
                </a:solidFill>
              </a:defRPr>
            </a:lvl2pPr>
            <a:lvl3pPr marL="914423" indent="0" algn="ctr">
              <a:buNone/>
              <a:defRPr>
                <a:solidFill>
                  <a:schemeClr val="tx1">
                    <a:tint val="75000"/>
                  </a:schemeClr>
                </a:solidFill>
              </a:defRPr>
            </a:lvl3pPr>
            <a:lvl4pPr marL="1371634" indent="0" algn="ctr">
              <a:buNone/>
              <a:defRPr>
                <a:solidFill>
                  <a:schemeClr val="tx1">
                    <a:tint val="75000"/>
                  </a:schemeClr>
                </a:solidFill>
              </a:defRPr>
            </a:lvl4pPr>
            <a:lvl5pPr marL="1828846" indent="0" algn="ctr">
              <a:buNone/>
              <a:defRPr>
                <a:solidFill>
                  <a:schemeClr val="tx1">
                    <a:tint val="75000"/>
                  </a:schemeClr>
                </a:solidFill>
              </a:defRPr>
            </a:lvl5pPr>
            <a:lvl6pPr marL="2286057" indent="0" algn="ctr">
              <a:buNone/>
              <a:defRPr>
                <a:solidFill>
                  <a:schemeClr val="tx1">
                    <a:tint val="75000"/>
                  </a:schemeClr>
                </a:solidFill>
              </a:defRPr>
            </a:lvl6pPr>
            <a:lvl7pPr marL="2743269" indent="0" algn="ctr">
              <a:buNone/>
              <a:defRPr>
                <a:solidFill>
                  <a:schemeClr val="tx1">
                    <a:tint val="75000"/>
                  </a:schemeClr>
                </a:solidFill>
              </a:defRPr>
            </a:lvl7pPr>
            <a:lvl8pPr marL="3200480" indent="0" algn="ctr">
              <a:buNone/>
              <a:defRPr>
                <a:solidFill>
                  <a:schemeClr val="tx1">
                    <a:tint val="75000"/>
                  </a:schemeClr>
                </a:solidFill>
              </a:defRPr>
            </a:lvl8pPr>
            <a:lvl9pPr marL="3657691" indent="0" algn="ctr">
              <a:buNone/>
              <a:defRPr>
                <a:solidFill>
                  <a:schemeClr val="tx1">
                    <a:tint val="75000"/>
                  </a:schemeClr>
                </a:solidFill>
              </a:defRPr>
            </a:lvl9pPr>
          </a:lstStyle>
          <a:p>
            <a:r>
              <a:rPr lang="de-DE"/>
              <a:t>Master-Untertitelformat bearbeiten</a:t>
            </a:r>
            <a:endParaRPr lang="de-AT" dirty="0"/>
          </a:p>
        </p:txBody>
      </p:sp>
      <p:sp>
        <p:nvSpPr>
          <p:cNvPr id="9" name="Titel 8"/>
          <p:cNvSpPr>
            <a:spLocks noGrp="1"/>
          </p:cNvSpPr>
          <p:nvPr>
            <p:ph type="title"/>
          </p:nvPr>
        </p:nvSpPr>
        <p:spPr>
          <a:xfrm>
            <a:off x="911225" y="2408917"/>
            <a:ext cx="10413268" cy="1740163"/>
          </a:xfrm>
        </p:spPr>
        <p:txBody>
          <a:bodyPr>
            <a:noAutofit/>
          </a:bodyPr>
          <a:lstStyle>
            <a:lvl1pPr algn="ctr">
              <a:defRPr sz="3200">
                <a:solidFill>
                  <a:srgbClr val="002D73"/>
                </a:solidFill>
              </a:defRPr>
            </a:lvl1pPr>
          </a:lstStyle>
          <a:p>
            <a:r>
              <a:rPr lang="de-DE"/>
              <a:t>Mastertitelformat bearbeiten</a:t>
            </a:r>
            <a:endParaRPr lang="de-AT" dirty="0"/>
          </a:p>
        </p:txBody>
      </p:sp>
      <p:pic>
        <p:nvPicPr>
          <p:cNvPr id="5" name="Grafik 4">
            <a:extLst>
              <a:ext uri="{FF2B5EF4-FFF2-40B4-BE49-F238E27FC236}">
                <a16:creationId xmlns:a16="http://schemas.microsoft.com/office/drawing/2014/main" id="{E1D38AD0-14F8-46E7-8988-386A31D5938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43572" y="240847"/>
            <a:ext cx="7704856" cy="1832147"/>
          </a:xfrm>
          <a:prstGeom prst="rect">
            <a:avLst/>
          </a:prstGeom>
        </p:spPr>
      </p:pic>
    </p:spTree>
    <p:extLst>
      <p:ext uri="{BB962C8B-B14F-4D97-AF65-F5344CB8AC3E}">
        <p14:creationId xmlns:p14="http://schemas.microsoft.com/office/powerpoint/2010/main" val="319903961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34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Kaluco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AT" dirty="0"/>
          </a:p>
        </p:txBody>
      </p:sp>
      <p:sp>
        <p:nvSpPr>
          <p:cNvPr id="8" name="Textplatzhalter 7"/>
          <p:cNvSpPr>
            <a:spLocks noGrp="1"/>
          </p:cNvSpPr>
          <p:nvPr>
            <p:ph type="body" sz="quarter" idx="13"/>
          </p:nvPr>
        </p:nvSpPr>
        <p:spPr>
          <a:xfrm>
            <a:off x="867509" y="1844675"/>
            <a:ext cx="10456985" cy="4392614"/>
          </a:xfrm>
        </p:spPr>
        <p:txBody>
          <a:bodyPr/>
          <a:lstStyle>
            <a:lvl1pPr>
              <a:spcBef>
                <a:spcPts val="1800"/>
              </a:spcBef>
              <a:spcAft>
                <a:spcPts val="600"/>
              </a:spcAft>
              <a:defRPr/>
            </a:lvl1pPr>
          </a:lstStyle>
          <a:p>
            <a:pPr lvl="0"/>
            <a:r>
              <a:rPr lang="de-DE"/>
              <a:t>Mastertextformat bearbeiten</a:t>
            </a:r>
          </a:p>
          <a:p>
            <a:pPr lvl="1"/>
            <a:r>
              <a:rPr lang="de-DE"/>
              <a:t>Zweite Ebene</a:t>
            </a:r>
          </a:p>
          <a:p>
            <a:pPr lvl="2"/>
            <a:r>
              <a:rPr lang="de-DE"/>
              <a:t>Dritte Ebene</a:t>
            </a:r>
          </a:p>
          <a:p>
            <a:pPr lvl="3"/>
            <a:r>
              <a:rPr lang="de-DE"/>
              <a:t>Vierte Ebene</a:t>
            </a:r>
          </a:p>
        </p:txBody>
      </p:sp>
      <p:sp>
        <p:nvSpPr>
          <p:cNvPr id="5" name="Rechteck 4"/>
          <p:cNvSpPr/>
          <p:nvPr/>
        </p:nvSpPr>
        <p:spPr>
          <a:xfrm>
            <a:off x="551384" y="1268760"/>
            <a:ext cx="10456983" cy="358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l"/>
            <a:r>
              <a:rPr lang="de-AT" sz="1800" b="1" dirty="0">
                <a:solidFill>
                  <a:srgbClr val="000000"/>
                </a:solidFill>
              </a:rPr>
              <a:t>Agenda</a:t>
            </a:r>
          </a:p>
        </p:txBody>
      </p:sp>
      <p:sp>
        <p:nvSpPr>
          <p:cNvPr id="9" name="Fußzeilenplatzhalter 4"/>
          <p:cNvSpPr>
            <a:spLocks noGrp="1"/>
          </p:cNvSpPr>
          <p:nvPr>
            <p:ph type="ftr" sz="quarter" idx="3"/>
          </p:nvPr>
        </p:nvSpPr>
        <p:spPr>
          <a:xfrm>
            <a:off x="867509" y="6381329"/>
            <a:ext cx="8950751" cy="365125"/>
          </a:xfrm>
          <a:prstGeom prst="rect">
            <a:avLst/>
          </a:prstGeom>
        </p:spPr>
        <p:txBody>
          <a:bodyPr vert="horz" lIns="0" tIns="0" rIns="0" bIns="0" rtlCol="0" anchor="ctr" anchorCtr="0"/>
          <a:lstStyle>
            <a:lvl1pPr algn="l">
              <a:defRPr sz="800" cap="none" spc="150" baseline="0">
                <a:solidFill>
                  <a:schemeClr val="tx2"/>
                </a:solidFill>
                <a:latin typeface="Arial" panose="020B0604020202020204" pitchFamily="34" charset="0"/>
                <a:cs typeface="Arial" panose="020B0604020202020204" pitchFamily="34" charset="0"/>
              </a:defRPr>
            </a:lvl1pPr>
          </a:lstStyle>
          <a:p>
            <a:r>
              <a:rPr lang="de-DE"/>
              <a:t>Business Model Innovation / Vorlagen</a:t>
            </a:r>
            <a:endParaRPr lang="de-AT" dirty="0"/>
          </a:p>
        </p:txBody>
      </p:sp>
      <p:sp>
        <p:nvSpPr>
          <p:cNvPr id="7" name="Foliennummernplatzhalter 5"/>
          <p:cNvSpPr>
            <a:spLocks noGrp="1"/>
          </p:cNvSpPr>
          <p:nvPr>
            <p:ph type="sldNum" sz="quarter" idx="4"/>
          </p:nvPr>
        </p:nvSpPr>
        <p:spPr>
          <a:xfrm>
            <a:off x="246735" y="6381329"/>
            <a:ext cx="580768" cy="365125"/>
          </a:xfrm>
          <a:prstGeom prst="rect">
            <a:avLst/>
          </a:prstGeom>
        </p:spPr>
        <p:txBody>
          <a:bodyPr vert="horz" lIns="0" tIns="0" rIns="0" bIns="0" rtlCol="0" anchor="ctr" anchorCtr="0"/>
          <a:lstStyle>
            <a:lvl1pPr>
              <a:defRPr lang="de-AT" sz="800" cap="none" spc="150" baseline="0" smtClean="0">
                <a:solidFill>
                  <a:schemeClr val="bg2"/>
                </a:solidFill>
                <a:latin typeface="Arial" panose="020B0604020202020204" pitchFamily="34" charset="0"/>
                <a:cs typeface="Arial" panose="020B0604020202020204" pitchFamily="34" charset="0"/>
              </a:defRPr>
            </a:lvl1pPr>
          </a:lstStyle>
          <a:p>
            <a:fld id="{C6A89BAD-ED92-48AC-A388-A8F9F9628C7A}" type="slidenum">
              <a:rPr lang="de-AT" smtClean="0"/>
              <a:t>‹Nr.›</a:t>
            </a:fld>
            <a:endParaRPr lang="de-AT" dirty="0"/>
          </a:p>
        </p:txBody>
      </p:sp>
    </p:spTree>
    <p:extLst>
      <p:ext uri="{BB962C8B-B14F-4D97-AF65-F5344CB8AC3E}">
        <p14:creationId xmlns:p14="http://schemas.microsoft.com/office/powerpoint/2010/main" val="3745782906"/>
      </p:ext>
    </p:extLst>
  </p:cSld>
  <p:clrMapOvr>
    <a:masterClrMapping/>
  </p:clrMapOvr>
  <p:extLst>
    <p:ext uri="{DCECCB84-F9BA-43D5-87BE-67443E8EF086}">
      <p15:sldGuideLst xmlns:p15="http://schemas.microsoft.com/office/powerpoint/2012/main">
        <p15:guide id="1" orient="horz" pos="1162">
          <p15:clr>
            <a:srgbClr val="FBAE40"/>
          </p15:clr>
        </p15:guide>
        <p15:guide id="3" orient="horz" pos="84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tandard Textfolie">
    <p:spTree>
      <p:nvGrpSpPr>
        <p:cNvPr id="1" name=""/>
        <p:cNvGrpSpPr/>
        <p:nvPr/>
      </p:nvGrpSpPr>
      <p:grpSpPr>
        <a:xfrm>
          <a:off x="0" y="0"/>
          <a:ext cx="0" cy="0"/>
          <a:chOff x="0" y="0"/>
          <a:chExt cx="0" cy="0"/>
        </a:xfrm>
      </p:grpSpPr>
      <p:sp>
        <p:nvSpPr>
          <p:cNvPr id="2" name="Titel 1"/>
          <p:cNvSpPr>
            <a:spLocks noGrp="1"/>
          </p:cNvSpPr>
          <p:nvPr>
            <p:ph type="title"/>
          </p:nvPr>
        </p:nvSpPr>
        <p:spPr>
          <a:xfrm>
            <a:off x="911224" y="282596"/>
            <a:ext cx="10369551" cy="792088"/>
          </a:xfrm>
        </p:spPr>
        <p:txBody>
          <a:bodyPr/>
          <a:lstStyle/>
          <a:p>
            <a:r>
              <a:rPr lang="de-DE"/>
              <a:t>Mastertitelformat bearbeiten</a:t>
            </a:r>
            <a:endParaRPr lang="de-AT" dirty="0"/>
          </a:p>
        </p:txBody>
      </p:sp>
      <p:sp>
        <p:nvSpPr>
          <p:cNvPr id="6" name="Textplatzhalter 5"/>
          <p:cNvSpPr>
            <a:spLocks noGrp="1"/>
          </p:cNvSpPr>
          <p:nvPr>
            <p:ph type="body" sz="quarter" idx="12" hasCustomPrompt="1"/>
          </p:nvPr>
        </p:nvSpPr>
        <p:spPr>
          <a:xfrm>
            <a:off x="911224" y="1268760"/>
            <a:ext cx="10369551" cy="360362"/>
          </a:xfrm>
        </p:spPr>
        <p:txBody>
          <a:bodyPr/>
          <a:lstStyle>
            <a:lvl1pPr marL="0" indent="0">
              <a:buFontTx/>
              <a:buNone/>
              <a:defRPr b="1"/>
            </a:lvl1pPr>
          </a:lstStyle>
          <a:p>
            <a:pPr lvl="0"/>
            <a:r>
              <a:rPr lang="de-DE" dirty="0" err="1"/>
              <a:t>Facttitle</a:t>
            </a:r>
            <a:endParaRPr lang="de-AT" dirty="0"/>
          </a:p>
        </p:txBody>
      </p:sp>
      <p:sp>
        <p:nvSpPr>
          <p:cNvPr id="8" name="Textplatzhalter 7"/>
          <p:cNvSpPr>
            <a:spLocks noGrp="1"/>
          </p:cNvSpPr>
          <p:nvPr>
            <p:ph type="body" sz="quarter" idx="13"/>
          </p:nvPr>
        </p:nvSpPr>
        <p:spPr>
          <a:xfrm>
            <a:off x="911224" y="1844675"/>
            <a:ext cx="10369551" cy="43926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dirty="0"/>
          </a:p>
        </p:txBody>
      </p:sp>
      <p:sp>
        <p:nvSpPr>
          <p:cNvPr id="9" name="Fußzeilenplatzhalter 4"/>
          <p:cNvSpPr>
            <a:spLocks noGrp="1"/>
          </p:cNvSpPr>
          <p:nvPr>
            <p:ph type="ftr" sz="quarter" idx="3"/>
          </p:nvPr>
        </p:nvSpPr>
        <p:spPr>
          <a:xfrm>
            <a:off x="911225" y="6381329"/>
            <a:ext cx="8907036" cy="365125"/>
          </a:xfrm>
          <a:prstGeom prst="rect">
            <a:avLst/>
          </a:prstGeom>
        </p:spPr>
        <p:txBody>
          <a:bodyPr vert="horz" lIns="108000" tIns="36000" rIns="36000" bIns="36000" rtlCol="0" anchor="ctr" anchorCtr="0"/>
          <a:lstStyle>
            <a:lvl1pPr algn="l">
              <a:defRPr sz="800" cap="none" spc="150" baseline="0">
                <a:solidFill>
                  <a:schemeClr val="tx2"/>
                </a:solidFill>
                <a:latin typeface="Arial" panose="020B0604020202020204" pitchFamily="34" charset="0"/>
                <a:cs typeface="Arial" panose="020B0604020202020204" pitchFamily="34" charset="0"/>
              </a:defRPr>
            </a:lvl1pPr>
          </a:lstStyle>
          <a:p>
            <a:r>
              <a:rPr lang="de-DE"/>
              <a:t>Business Model Innovation / Vorlagen</a:t>
            </a:r>
            <a:endParaRPr lang="de-AT" dirty="0"/>
          </a:p>
        </p:txBody>
      </p:sp>
      <p:sp>
        <p:nvSpPr>
          <p:cNvPr id="7" name="Foliennummernplatzhalter 5"/>
          <p:cNvSpPr>
            <a:spLocks noGrp="1"/>
          </p:cNvSpPr>
          <p:nvPr>
            <p:ph type="sldNum" sz="quarter" idx="4"/>
          </p:nvPr>
        </p:nvSpPr>
        <p:spPr>
          <a:xfrm>
            <a:off x="246735" y="6381329"/>
            <a:ext cx="304128" cy="365125"/>
          </a:xfrm>
          <a:prstGeom prst="rect">
            <a:avLst/>
          </a:prstGeom>
        </p:spPr>
        <p:txBody>
          <a:bodyPr vert="horz" lIns="0" tIns="0" rIns="0" bIns="0" rtlCol="0" anchor="ctr" anchorCtr="0"/>
          <a:lstStyle>
            <a:lvl1pPr>
              <a:defRPr lang="de-AT" sz="800" cap="none" spc="150" baseline="0" smtClean="0">
                <a:solidFill>
                  <a:schemeClr val="bg2"/>
                </a:solidFill>
                <a:latin typeface="Arial" panose="020B0604020202020204" pitchFamily="34" charset="0"/>
                <a:cs typeface="Arial" panose="020B0604020202020204" pitchFamily="34" charset="0"/>
              </a:defRPr>
            </a:lvl1pPr>
          </a:lstStyle>
          <a:p>
            <a:fld id="{C6A89BAD-ED92-48AC-A388-A8F9F9628C7A}" type="slidenum">
              <a:rPr lang="de-AT" smtClean="0"/>
              <a:t>‹Nr.›</a:t>
            </a:fld>
            <a:endParaRPr lang="de-AT" dirty="0"/>
          </a:p>
        </p:txBody>
      </p:sp>
    </p:spTree>
    <p:extLst>
      <p:ext uri="{BB962C8B-B14F-4D97-AF65-F5344CB8AC3E}">
        <p14:creationId xmlns:p14="http://schemas.microsoft.com/office/powerpoint/2010/main" val="1263162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ild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AT"/>
          </a:p>
        </p:txBody>
      </p:sp>
      <p:sp>
        <p:nvSpPr>
          <p:cNvPr id="6" name="Textplatzhalter 5"/>
          <p:cNvSpPr>
            <a:spLocks noGrp="1"/>
          </p:cNvSpPr>
          <p:nvPr>
            <p:ph type="body" sz="quarter" idx="12" hasCustomPrompt="1"/>
          </p:nvPr>
        </p:nvSpPr>
        <p:spPr>
          <a:xfrm>
            <a:off x="867113" y="1340446"/>
            <a:ext cx="10457381" cy="360362"/>
          </a:xfrm>
        </p:spPr>
        <p:txBody>
          <a:bodyPr/>
          <a:lstStyle>
            <a:lvl1pPr marL="0" indent="0">
              <a:buFontTx/>
              <a:buNone/>
              <a:defRPr b="1"/>
            </a:lvl1pPr>
          </a:lstStyle>
          <a:p>
            <a:pPr lvl="0"/>
            <a:r>
              <a:rPr lang="de-DE" dirty="0" err="1"/>
              <a:t>Facttitle</a:t>
            </a:r>
            <a:endParaRPr lang="de-AT" dirty="0"/>
          </a:p>
        </p:txBody>
      </p:sp>
      <p:sp>
        <p:nvSpPr>
          <p:cNvPr id="8" name="Textplatzhalter 7"/>
          <p:cNvSpPr>
            <a:spLocks noGrp="1"/>
          </p:cNvSpPr>
          <p:nvPr>
            <p:ph type="body" sz="quarter" idx="13"/>
          </p:nvPr>
        </p:nvSpPr>
        <p:spPr>
          <a:xfrm>
            <a:off x="8312332" y="1844847"/>
            <a:ext cx="3012160" cy="439244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dirty="0"/>
          </a:p>
        </p:txBody>
      </p:sp>
      <p:sp>
        <p:nvSpPr>
          <p:cNvPr id="7" name="Bildplatzhalter 6"/>
          <p:cNvSpPr>
            <a:spLocks noGrp="1"/>
          </p:cNvSpPr>
          <p:nvPr>
            <p:ph type="pic" sz="quarter" idx="14"/>
          </p:nvPr>
        </p:nvSpPr>
        <p:spPr>
          <a:xfrm>
            <a:off x="867112" y="1844847"/>
            <a:ext cx="7089500" cy="4392442"/>
          </a:xfrm>
        </p:spPr>
        <p:txBody>
          <a:bodyPr/>
          <a:lstStyle/>
          <a:p>
            <a:r>
              <a:rPr lang="de-DE" dirty="0"/>
              <a:t>Bild durch Klicken auf Symbol hinzufügen</a:t>
            </a:r>
            <a:endParaRPr lang="de-AT" dirty="0"/>
          </a:p>
        </p:txBody>
      </p:sp>
      <p:sp>
        <p:nvSpPr>
          <p:cNvPr id="10" name="Fußzeilenplatzhalter 4"/>
          <p:cNvSpPr>
            <a:spLocks noGrp="1"/>
          </p:cNvSpPr>
          <p:nvPr>
            <p:ph type="ftr" sz="quarter" idx="3"/>
          </p:nvPr>
        </p:nvSpPr>
        <p:spPr>
          <a:xfrm>
            <a:off x="867113" y="6381329"/>
            <a:ext cx="8951148" cy="365125"/>
          </a:xfrm>
          <a:prstGeom prst="rect">
            <a:avLst/>
          </a:prstGeom>
        </p:spPr>
        <p:txBody>
          <a:bodyPr vert="horz" lIns="0" tIns="0" rIns="0" bIns="0" rtlCol="0" anchor="ctr" anchorCtr="0"/>
          <a:lstStyle>
            <a:lvl1pPr algn="l">
              <a:defRPr sz="800" cap="none" spc="150" baseline="0">
                <a:solidFill>
                  <a:schemeClr val="tx2"/>
                </a:solidFill>
                <a:latin typeface="Arial" panose="020B0604020202020204" pitchFamily="34" charset="0"/>
                <a:cs typeface="Arial" panose="020B0604020202020204" pitchFamily="34" charset="0"/>
              </a:defRPr>
            </a:lvl1pPr>
          </a:lstStyle>
          <a:p>
            <a:r>
              <a:rPr lang="de-DE"/>
              <a:t>Business Model Innovation / Vorlagen</a:t>
            </a:r>
            <a:endParaRPr lang="de-AT" dirty="0"/>
          </a:p>
        </p:txBody>
      </p:sp>
      <p:sp>
        <p:nvSpPr>
          <p:cNvPr id="9" name="Foliennummernplatzhalter 5"/>
          <p:cNvSpPr>
            <a:spLocks noGrp="1"/>
          </p:cNvSpPr>
          <p:nvPr>
            <p:ph type="sldNum" sz="quarter" idx="4"/>
          </p:nvPr>
        </p:nvSpPr>
        <p:spPr>
          <a:xfrm>
            <a:off x="246735" y="6381329"/>
            <a:ext cx="580768" cy="365125"/>
          </a:xfrm>
          <a:prstGeom prst="rect">
            <a:avLst/>
          </a:prstGeom>
        </p:spPr>
        <p:txBody>
          <a:bodyPr vert="horz" lIns="0" tIns="0" rIns="0" bIns="0" rtlCol="0" anchor="ctr" anchorCtr="0"/>
          <a:lstStyle>
            <a:lvl1pPr>
              <a:defRPr lang="de-AT" sz="800" cap="none" spc="150" baseline="0" smtClean="0">
                <a:solidFill>
                  <a:schemeClr val="bg2"/>
                </a:solidFill>
                <a:latin typeface="Arial" panose="020B0604020202020204" pitchFamily="34" charset="0"/>
                <a:cs typeface="Arial" panose="020B0604020202020204" pitchFamily="34" charset="0"/>
              </a:defRPr>
            </a:lvl1pPr>
          </a:lstStyle>
          <a:p>
            <a:fld id="{C6A89BAD-ED92-48AC-A388-A8F9F9628C7A}" type="slidenum">
              <a:rPr lang="de-AT" smtClean="0"/>
              <a:t>‹Nr.›</a:t>
            </a:fld>
            <a:endParaRPr lang="de-AT" dirty="0"/>
          </a:p>
        </p:txBody>
      </p:sp>
    </p:spTree>
    <p:extLst>
      <p:ext uri="{BB962C8B-B14F-4D97-AF65-F5344CB8AC3E}">
        <p14:creationId xmlns:p14="http://schemas.microsoft.com/office/powerpoint/2010/main" val="609131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Textbox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AT"/>
          </a:p>
        </p:txBody>
      </p:sp>
      <p:sp>
        <p:nvSpPr>
          <p:cNvPr id="6" name="Textplatzhalter 5"/>
          <p:cNvSpPr>
            <a:spLocks noGrp="1"/>
          </p:cNvSpPr>
          <p:nvPr>
            <p:ph type="body" sz="quarter" idx="12" hasCustomPrompt="1"/>
          </p:nvPr>
        </p:nvSpPr>
        <p:spPr>
          <a:xfrm>
            <a:off x="867113" y="1340446"/>
            <a:ext cx="10457381" cy="360362"/>
          </a:xfrm>
        </p:spPr>
        <p:txBody>
          <a:bodyPr/>
          <a:lstStyle>
            <a:lvl1pPr marL="0" indent="0">
              <a:buFontTx/>
              <a:buNone/>
              <a:defRPr b="1"/>
            </a:lvl1pPr>
          </a:lstStyle>
          <a:p>
            <a:pPr lvl="0"/>
            <a:r>
              <a:rPr lang="de-DE" dirty="0" err="1"/>
              <a:t>Facttitle</a:t>
            </a:r>
            <a:endParaRPr lang="de-AT" dirty="0"/>
          </a:p>
        </p:txBody>
      </p:sp>
      <p:sp>
        <p:nvSpPr>
          <p:cNvPr id="8" name="Textplatzhalter 7"/>
          <p:cNvSpPr>
            <a:spLocks noGrp="1"/>
          </p:cNvSpPr>
          <p:nvPr>
            <p:ph type="body" sz="quarter" idx="13"/>
          </p:nvPr>
        </p:nvSpPr>
        <p:spPr>
          <a:xfrm>
            <a:off x="867112" y="2204865"/>
            <a:ext cx="4695886" cy="403284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dirty="0"/>
          </a:p>
        </p:txBody>
      </p:sp>
      <p:sp>
        <p:nvSpPr>
          <p:cNvPr id="18" name="Textplatzhalter 7"/>
          <p:cNvSpPr>
            <a:spLocks noGrp="1"/>
          </p:cNvSpPr>
          <p:nvPr>
            <p:ph type="body" sz="quarter" idx="15" hasCustomPrompt="1"/>
          </p:nvPr>
        </p:nvSpPr>
        <p:spPr>
          <a:xfrm>
            <a:off x="867112" y="1844825"/>
            <a:ext cx="4695886" cy="360041"/>
          </a:xfrm>
          <a:solidFill>
            <a:srgbClr val="002D73"/>
          </a:solidFill>
        </p:spPr>
        <p:txBody>
          <a:bodyPr/>
          <a:lstStyle>
            <a:lvl1pPr marL="0" indent="0">
              <a:buFontTx/>
              <a:buNone/>
              <a:defRPr>
                <a:solidFill>
                  <a:schemeClr val="bg1"/>
                </a:solidFill>
              </a:defRPr>
            </a:lvl1pPr>
          </a:lstStyle>
          <a:p>
            <a:pPr lvl="0"/>
            <a:r>
              <a:rPr lang="de-DE" dirty="0"/>
              <a:t>…</a:t>
            </a:r>
            <a:endParaRPr lang="de-AT" dirty="0"/>
          </a:p>
        </p:txBody>
      </p:sp>
      <p:sp>
        <p:nvSpPr>
          <p:cNvPr id="24" name="Textplatzhalter 7"/>
          <p:cNvSpPr>
            <a:spLocks noGrp="1"/>
          </p:cNvSpPr>
          <p:nvPr>
            <p:ph type="body" sz="quarter" idx="16"/>
          </p:nvPr>
        </p:nvSpPr>
        <p:spPr>
          <a:xfrm>
            <a:off x="6627752" y="2204865"/>
            <a:ext cx="4695886" cy="403242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dirty="0"/>
          </a:p>
        </p:txBody>
      </p:sp>
      <p:sp>
        <p:nvSpPr>
          <p:cNvPr id="25" name="Textplatzhalter 7"/>
          <p:cNvSpPr>
            <a:spLocks noGrp="1"/>
          </p:cNvSpPr>
          <p:nvPr>
            <p:ph type="body" sz="quarter" idx="17" hasCustomPrompt="1"/>
          </p:nvPr>
        </p:nvSpPr>
        <p:spPr>
          <a:xfrm>
            <a:off x="6627752" y="1844825"/>
            <a:ext cx="4695886" cy="360041"/>
          </a:xfrm>
          <a:solidFill>
            <a:srgbClr val="002D73"/>
          </a:solidFill>
        </p:spPr>
        <p:txBody>
          <a:bodyPr/>
          <a:lstStyle>
            <a:lvl1pPr marL="0" indent="0">
              <a:buFontTx/>
              <a:buNone/>
              <a:defRPr>
                <a:solidFill>
                  <a:schemeClr val="bg1"/>
                </a:solidFill>
              </a:defRPr>
            </a:lvl1pPr>
          </a:lstStyle>
          <a:p>
            <a:pPr lvl="0"/>
            <a:r>
              <a:rPr lang="de-DE" dirty="0"/>
              <a:t>…</a:t>
            </a:r>
            <a:endParaRPr lang="de-AT" dirty="0"/>
          </a:p>
        </p:txBody>
      </p:sp>
      <p:sp>
        <p:nvSpPr>
          <p:cNvPr id="12" name="Fußzeilenplatzhalter 4"/>
          <p:cNvSpPr>
            <a:spLocks noGrp="1"/>
          </p:cNvSpPr>
          <p:nvPr>
            <p:ph type="ftr" sz="quarter" idx="3"/>
          </p:nvPr>
        </p:nvSpPr>
        <p:spPr>
          <a:xfrm>
            <a:off x="867113" y="6381329"/>
            <a:ext cx="8951148" cy="365125"/>
          </a:xfrm>
          <a:prstGeom prst="rect">
            <a:avLst/>
          </a:prstGeom>
        </p:spPr>
        <p:txBody>
          <a:bodyPr vert="horz" lIns="0" tIns="0" rIns="0" bIns="0" rtlCol="0" anchor="ctr" anchorCtr="0"/>
          <a:lstStyle>
            <a:lvl1pPr algn="l">
              <a:defRPr sz="800" cap="none" spc="150" baseline="0">
                <a:solidFill>
                  <a:schemeClr val="tx2"/>
                </a:solidFill>
                <a:latin typeface="Arial" panose="020B0604020202020204" pitchFamily="34" charset="0"/>
                <a:cs typeface="Arial" panose="020B0604020202020204" pitchFamily="34" charset="0"/>
              </a:defRPr>
            </a:lvl1pPr>
          </a:lstStyle>
          <a:p>
            <a:r>
              <a:rPr lang="de-DE"/>
              <a:t>Business Model Innovation / Vorlagen</a:t>
            </a:r>
            <a:endParaRPr lang="de-AT" dirty="0"/>
          </a:p>
        </p:txBody>
      </p:sp>
      <p:sp>
        <p:nvSpPr>
          <p:cNvPr id="10" name="Foliennummernplatzhalter 5"/>
          <p:cNvSpPr>
            <a:spLocks noGrp="1"/>
          </p:cNvSpPr>
          <p:nvPr>
            <p:ph type="sldNum" sz="quarter" idx="4"/>
          </p:nvPr>
        </p:nvSpPr>
        <p:spPr>
          <a:xfrm>
            <a:off x="246735" y="6381329"/>
            <a:ext cx="580768" cy="365125"/>
          </a:xfrm>
          <a:prstGeom prst="rect">
            <a:avLst/>
          </a:prstGeom>
        </p:spPr>
        <p:txBody>
          <a:bodyPr vert="horz" lIns="0" tIns="0" rIns="0" bIns="0" rtlCol="0" anchor="ctr" anchorCtr="0"/>
          <a:lstStyle>
            <a:lvl1pPr>
              <a:defRPr lang="de-AT" sz="800" cap="none" spc="150" baseline="0" smtClean="0">
                <a:solidFill>
                  <a:schemeClr val="bg2"/>
                </a:solidFill>
                <a:latin typeface="Arial" panose="020B0604020202020204" pitchFamily="34" charset="0"/>
                <a:cs typeface="Arial" panose="020B0604020202020204" pitchFamily="34" charset="0"/>
              </a:defRPr>
            </a:lvl1pPr>
          </a:lstStyle>
          <a:p>
            <a:fld id="{C6A89BAD-ED92-48AC-A388-A8F9F9628C7A}" type="slidenum">
              <a:rPr lang="de-AT" smtClean="0"/>
              <a:t>‹Nr.›</a:t>
            </a:fld>
            <a:endParaRPr lang="de-AT" dirty="0"/>
          </a:p>
        </p:txBody>
      </p:sp>
    </p:spTree>
    <p:extLst>
      <p:ext uri="{BB962C8B-B14F-4D97-AF65-F5344CB8AC3E}">
        <p14:creationId xmlns:p14="http://schemas.microsoft.com/office/powerpoint/2010/main" val="3271575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9267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Titelplatzhalter 1"/>
          <p:cNvSpPr>
            <a:spLocks noGrp="1"/>
          </p:cNvSpPr>
          <p:nvPr>
            <p:ph type="title"/>
          </p:nvPr>
        </p:nvSpPr>
        <p:spPr bwMode="gray">
          <a:xfrm>
            <a:off x="911225" y="282596"/>
            <a:ext cx="10369350" cy="792088"/>
          </a:xfrm>
          <a:prstGeom prst="rect">
            <a:avLst/>
          </a:prstGeom>
        </p:spPr>
        <p:txBody>
          <a:bodyPr vert="horz" lIns="36000" tIns="36000" rIns="36000" bIns="36000" rtlCol="0" anchor="ctr" anchorCtr="0">
            <a:noAutofit/>
          </a:bodyPr>
          <a:lstStyle/>
          <a:p>
            <a:r>
              <a:rPr lang="de-DE" dirty="0" err="1"/>
              <a:t>Messagetitle</a:t>
            </a:r>
            <a:endParaRPr lang="de-AT" dirty="0"/>
          </a:p>
        </p:txBody>
      </p:sp>
      <p:sp>
        <p:nvSpPr>
          <p:cNvPr id="16" name="Textplatzhalter 2"/>
          <p:cNvSpPr>
            <a:spLocks noGrp="1"/>
          </p:cNvSpPr>
          <p:nvPr>
            <p:ph type="body" idx="1"/>
          </p:nvPr>
        </p:nvSpPr>
        <p:spPr>
          <a:xfrm>
            <a:off x="911424" y="1844675"/>
            <a:ext cx="10369351" cy="4392613"/>
          </a:xfrm>
          <a:prstGeom prst="rect">
            <a:avLst/>
          </a:prstGeom>
        </p:spPr>
        <p:txBody>
          <a:bodyPr vert="horz" lIns="36000" tIns="36000" rIns="36000" bIns="3600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5" name="Fußzeilenplatzhalter 4"/>
          <p:cNvSpPr>
            <a:spLocks noGrp="1"/>
          </p:cNvSpPr>
          <p:nvPr>
            <p:ph type="ftr" sz="quarter" idx="3"/>
          </p:nvPr>
        </p:nvSpPr>
        <p:spPr>
          <a:xfrm>
            <a:off x="911225" y="6381329"/>
            <a:ext cx="8907036" cy="365125"/>
          </a:xfrm>
          <a:prstGeom prst="rect">
            <a:avLst/>
          </a:prstGeom>
        </p:spPr>
        <p:txBody>
          <a:bodyPr vert="horz" lIns="108000" tIns="36000" rIns="36000" bIns="36000" rtlCol="0" anchor="ctr" anchorCtr="0"/>
          <a:lstStyle>
            <a:lvl1pPr algn="l">
              <a:defRPr sz="800" cap="none" spc="150" baseline="0">
                <a:solidFill>
                  <a:schemeClr val="tx2"/>
                </a:solidFill>
                <a:latin typeface="Arial" panose="020B0604020202020204" pitchFamily="34" charset="0"/>
                <a:cs typeface="Arial" panose="020B0604020202020204" pitchFamily="34" charset="0"/>
              </a:defRPr>
            </a:lvl1pPr>
          </a:lstStyle>
          <a:p>
            <a:r>
              <a:rPr lang="de-DE"/>
              <a:t>Business Model Innovation / Vorlagen</a:t>
            </a:r>
            <a:endParaRPr lang="de-AT" dirty="0"/>
          </a:p>
        </p:txBody>
      </p:sp>
      <p:sp>
        <p:nvSpPr>
          <p:cNvPr id="6" name="Foliennummernplatzhalter 5"/>
          <p:cNvSpPr>
            <a:spLocks noGrp="1"/>
          </p:cNvSpPr>
          <p:nvPr>
            <p:ph type="sldNum" sz="quarter" idx="4"/>
          </p:nvPr>
        </p:nvSpPr>
        <p:spPr>
          <a:xfrm>
            <a:off x="246735" y="6381329"/>
            <a:ext cx="304128" cy="365125"/>
          </a:xfrm>
          <a:prstGeom prst="rect">
            <a:avLst/>
          </a:prstGeom>
        </p:spPr>
        <p:txBody>
          <a:bodyPr vert="horz" lIns="0" tIns="0" rIns="0" bIns="0" rtlCol="0" anchor="ctr" anchorCtr="0"/>
          <a:lstStyle>
            <a:lvl1pPr>
              <a:defRPr lang="de-AT" sz="800" cap="none" spc="150" baseline="0" smtClean="0">
                <a:solidFill>
                  <a:schemeClr val="bg2"/>
                </a:solidFill>
                <a:latin typeface="Arial" panose="020B0604020202020204" pitchFamily="34" charset="0"/>
                <a:cs typeface="Arial" panose="020B0604020202020204" pitchFamily="34" charset="0"/>
              </a:defRPr>
            </a:lvl1pPr>
          </a:lstStyle>
          <a:p>
            <a:fld id="{C6A89BAD-ED92-48AC-A388-A8F9F9628C7A}" type="slidenum">
              <a:rPr lang="de-AT" smtClean="0"/>
              <a:t>‹Nr.›</a:t>
            </a:fld>
            <a:endParaRPr lang="de-AT" dirty="0"/>
          </a:p>
        </p:txBody>
      </p:sp>
      <p:sp>
        <p:nvSpPr>
          <p:cNvPr id="18" name="Fußzeilenplatzhalter 4"/>
          <p:cNvSpPr txBox="1">
            <a:spLocks/>
          </p:cNvSpPr>
          <p:nvPr/>
        </p:nvSpPr>
        <p:spPr>
          <a:xfrm>
            <a:off x="10127899" y="6381329"/>
            <a:ext cx="1152677" cy="365125"/>
          </a:xfrm>
          <a:prstGeom prst="rect">
            <a:avLst/>
          </a:prstGeom>
        </p:spPr>
        <p:txBody>
          <a:bodyPr vert="horz" lIns="0" tIns="0" rIns="0" bIns="0" rtlCol="0" anchor="ctr" anchorCtr="0"/>
          <a:lstStyle>
            <a:defPPr>
              <a:defRPr lang="de-DE"/>
            </a:defPPr>
            <a:lvl1pPr marL="0" algn="l" defTabSz="914400" rtl="0" eaLnBrk="1" latinLnBrk="0" hangingPunct="1">
              <a:defRPr sz="1000" kern="1200" cap="none" spc="150" baseline="0">
                <a:solidFill>
                  <a:schemeClr val="tx2"/>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sz="800" spc="0" dirty="0"/>
              <a:t>© Kalucon</a:t>
            </a:r>
          </a:p>
        </p:txBody>
      </p:sp>
      <p:pic>
        <p:nvPicPr>
          <p:cNvPr id="3" name="Grafik 2">
            <a:extLst>
              <a:ext uri="{FF2B5EF4-FFF2-40B4-BE49-F238E27FC236}">
                <a16:creationId xmlns:a16="http://schemas.microsoft.com/office/drawing/2014/main" id="{BB1DB817-0179-42A4-A221-9024A2EF1505}"/>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1032"/>
          <a:stretch/>
        </p:blipFill>
        <p:spPr>
          <a:xfrm>
            <a:off x="0" y="156755"/>
            <a:ext cx="779712" cy="1030027"/>
          </a:xfrm>
          <a:prstGeom prst="rect">
            <a:avLst/>
          </a:prstGeom>
        </p:spPr>
      </p:pic>
      <p:pic>
        <p:nvPicPr>
          <p:cNvPr id="7" name="Grafik 6">
            <a:extLst>
              <a:ext uri="{FF2B5EF4-FFF2-40B4-BE49-F238E27FC236}">
                <a16:creationId xmlns:a16="http://schemas.microsoft.com/office/drawing/2014/main" id="{6BF6140D-94B7-4870-9394-B8EEB2EB90B2}"/>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81957" y="6356051"/>
            <a:ext cx="331916" cy="390403"/>
          </a:xfrm>
          <a:prstGeom prst="rect">
            <a:avLst/>
          </a:prstGeom>
        </p:spPr>
      </p:pic>
    </p:spTree>
    <p:extLst>
      <p:ext uri="{BB962C8B-B14F-4D97-AF65-F5344CB8AC3E}">
        <p14:creationId xmlns:p14="http://schemas.microsoft.com/office/powerpoint/2010/main" val="12519093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dt="0"/>
  <p:txStyles>
    <p:titleStyle>
      <a:lvl1pPr algn="l" defTabSz="914423" rtl="0" eaLnBrk="1" latinLnBrk="0" hangingPunct="1">
        <a:lnSpc>
          <a:spcPct val="100000"/>
        </a:lnSpc>
        <a:spcBef>
          <a:spcPct val="0"/>
        </a:spcBef>
        <a:buNone/>
        <a:defRPr sz="2400" b="1" kern="1200" cap="none" spc="150" baseline="0">
          <a:solidFill>
            <a:srgbClr val="002D73"/>
          </a:solidFill>
          <a:latin typeface="Arial" panose="020B0604020202020204" pitchFamily="34" charset="0"/>
          <a:ea typeface="+mj-ea"/>
          <a:cs typeface="Arial" panose="020B0604020202020204" pitchFamily="34" charset="0"/>
        </a:defRPr>
      </a:lvl1pPr>
    </p:titleStyle>
    <p:bodyStyle>
      <a:lvl1pPr marL="266700" indent="-266700" algn="l" defTabSz="914423" rtl="0" eaLnBrk="1" latinLnBrk="0" hangingPunct="1">
        <a:spcBef>
          <a:spcPts val="300"/>
        </a:spcBef>
        <a:spcAft>
          <a:spcPts val="100"/>
        </a:spcAft>
        <a:buClr>
          <a:srgbClr val="002D73"/>
        </a:buClr>
        <a:buSzPct val="90000"/>
        <a:buFont typeface="Wingdings" panose="05000000000000000000" pitchFamily="2" charset="2"/>
        <a:buChar char="n"/>
        <a:defRPr sz="1800" kern="1200">
          <a:solidFill>
            <a:srgbClr val="000000"/>
          </a:solidFill>
          <a:latin typeface="Arial" panose="020B0604020202020204" pitchFamily="34" charset="0"/>
          <a:ea typeface="+mn-ea"/>
          <a:cs typeface="Arial" panose="020B0604020202020204" pitchFamily="34" charset="0"/>
        </a:defRPr>
      </a:lvl1pPr>
      <a:lvl2pPr marL="444500" indent="-177800" algn="l" defTabSz="914423" rtl="0" eaLnBrk="1" latinLnBrk="0" hangingPunct="1">
        <a:spcBef>
          <a:spcPts val="300"/>
        </a:spcBef>
        <a:spcAft>
          <a:spcPts val="100"/>
        </a:spcAft>
        <a:buClr>
          <a:schemeClr val="tx2"/>
        </a:buClr>
        <a:buSzPct val="85000"/>
        <a:buFont typeface="Symbol" panose="05050102010706020507" pitchFamily="18" charset="2"/>
        <a:buChar char="-"/>
        <a:defRPr sz="1800" kern="1200">
          <a:solidFill>
            <a:srgbClr val="000000"/>
          </a:solidFill>
          <a:latin typeface="Arial" panose="020B0604020202020204" pitchFamily="34" charset="0"/>
          <a:ea typeface="+mn-ea"/>
          <a:cs typeface="Arial" panose="020B0604020202020204" pitchFamily="34" charset="0"/>
        </a:defRPr>
      </a:lvl2pPr>
      <a:lvl3pPr marL="719138" indent="-274638" algn="l" defTabSz="914423" rtl="0" eaLnBrk="1" latinLnBrk="0" hangingPunct="1">
        <a:spcBef>
          <a:spcPts val="300"/>
        </a:spcBef>
        <a:spcAft>
          <a:spcPts val="100"/>
        </a:spcAft>
        <a:buClr>
          <a:schemeClr val="accent3"/>
        </a:buClr>
        <a:buSzPct val="85000"/>
        <a:buFont typeface="Symbol" panose="05050102010706020507" pitchFamily="18" charset="2"/>
        <a:buChar char="-"/>
        <a:defRPr sz="1801" kern="1200">
          <a:solidFill>
            <a:srgbClr val="000000"/>
          </a:solidFill>
          <a:latin typeface="Arial" panose="020B0604020202020204" pitchFamily="34" charset="0"/>
          <a:ea typeface="+mn-ea"/>
          <a:cs typeface="Arial" panose="020B0604020202020204" pitchFamily="34" charset="0"/>
        </a:defRPr>
      </a:lvl3pPr>
      <a:lvl4pPr marL="896938" indent="-177800" algn="l" defTabSz="914423" rtl="0" eaLnBrk="1" latinLnBrk="0" hangingPunct="1">
        <a:spcBef>
          <a:spcPts val="300"/>
        </a:spcBef>
        <a:spcAft>
          <a:spcPts val="100"/>
        </a:spcAft>
        <a:buClr>
          <a:schemeClr val="tx2"/>
        </a:buClr>
        <a:buSzPct val="70000"/>
        <a:buFont typeface="Symbol" panose="05050102010706020507" pitchFamily="18" charset="2"/>
        <a:buChar char="-"/>
        <a:defRPr sz="1600" kern="1200">
          <a:solidFill>
            <a:srgbClr val="000000"/>
          </a:solidFill>
          <a:latin typeface="Arial" panose="020B0604020202020204" pitchFamily="34" charset="0"/>
          <a:ea typeface="+mn-ea"/>
          <a:cs typeface="Arial" panose="020B0604020202020204" pitchFamily="34" charset="0"/>
        </a:defRPr>
      </a:lvl4pPr>
      <a:lvl5pPr marL="1163638" indent="-266700" algn="l" defTabSz="914423" rtl="0" eaLnBrk="1" latinLnBrk="0" hangingPunct="1">
        <a:spcBef>
          <a:spcPts val="300"/>
        </a:spcBef>
        <a:spcAft>
          <a:spcPts val="100"/>
        </a:spcAft>
        <a:buClr>
          <a:schemeClr val="accent1"/>
        </a:buClr>
        <a:buSzPct val="120000"/>
        <a:buFont typeface="Symbol" panose="05050102010706020507" pitchFamily="18" charset="2"/>
        <a:buChar char="-"/>
        <a:defRPr sz="1400" kern="1200">
          <a:solidFill>
            <a:srgbClr val="000000"/>
          </a:solidFill>
          <a:latin typeface="Arial" panose="020B0604020202020204" pitchFamily="34" charset="0"/>
          <a:ea typeface="+mn-ea"/>
          <a:cs typeface="Arial" panose="020B0604020202020204" pitchFamily="34" charset="0"/>
        </a:defRPr>
      </a:lvl5pPr>
      <a:lvl6pPr marL="2514663" indent="-228606" algn="l" defTabSz="9144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75" indent="-228606" algn="l" defTabSz="9144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86" indent="-228606" algn="l" defTabSz="9144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98" indent="-228606" algn="l" defTabSz="91442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23" rtl="0" eaLnBrk="1" latinLnBrk="0" hangingPunct="1">
        <a:defRPr sz="1801" kern="1200">
          <a:solidFill>
            <a:schemeClr val="tx1"/>
          </a:solidFill>
          <a:latin typeface="+mn-lt"/>
          <a:ea typeface="+mn-ea"/>
          <a:cs typeface="+mn-cs"/>
        </a:defRPr>
      </a:lvl1pPr>
      <a:lvl2pPr marL="457211" algn="l" defTabSz="914423" rtl="0" eaLnBrk="1" latinLnBrk="0" hangingPunct="1">
        <a:defRPr sz="1801" kern="1200">
          <a:solidFill>
            <a:schemeClr val="tx1"/>
          </a:solidFill>
          <a:latin typeface="+mn-lt"/>
          <a:ea typeface="+mn-ea"/>
          <a:cs typeface="+mn-cs"/>
        </a:defRPr>
      </a:lvl2pPr>
      <a:lvl3pPr marL="914423" algn="l" defTabSz="914423" rtl="0" eaLnBrk="1" latinLnBrk="0" hangingPunct="1">
        <a:defRPr sz="1801" kern="1200">
          <a:solidFill>
            <a:schemeClr val="tx1"/>
          </a:solidFill>
          <a:latin typeface="+mn-lt"/>
          <a:ea typeface="+mn-ea"/>
          <a:cs typeface="+mn-cs"/>
        </a:defRPr>
      </a:lvl3pPr>
      <a:lvl4pPr marL="1371634" algn="l" defTabSz="914423" rtl="0" eaLnBrk="1" latinLnBrk="0" hangingPunct="1">
        <a:defRPr sz="1801" kern="1200">
          <a:solidFill>
            <a:schemeClr val="tx1"/>
          </a:solidFill>
          <a:latin typeface="+mn-lt"/>
          <a:ea typeface="+mn-ea"/>
          <a:cs typeface="+mn-cs"/>
        </a:defRPr>
      </a:lvl4pPr>
      <a:lvl5pPr marL="1828846" algn="l" defTabSz="914423" rtl="0" eaLnBrk="1" latinLnBrk="0" hangingPunct="1">
        <a:defRPr sz="1801" kern="1200">
          <a:solidFill>
            <a:schemeClr val="tx1"/>
          </a:solidFill>
          <a:latin typeface="+mn-lt"/>
          <a:ea typeface="+mn-ea"/>
          <a:cs typeface="+mn-cs"/>
        </a:defRPr>
      </a:lvl5pPr>
      <a:lvl6pPr marL="2286057" algn="l" defTabSz="914423" rtl="0" eaLnBrk="1" latinLnBrk="0" hangingPunct="1">
        <a:defRPr sz="1801" kern="1200">
          <a:solidFill>
            <a:schemeClr val="tx1"/>
          </a:solidFill>
          <a:latin typeface="+mn-lt"/>
          <a:ea typeface="+mn-ea"/>
          <a:cs typeface="+mn-cs"/>
        </a:defRPr>
      </a:lvl6pPr>
      <a:lvl7pPr marL="2743269" algn="l" defTabSz="914423" rtl="0" eaLnBrk="1" latinLnBrk="0" hangingPunct="1">
        <a:defRPr sz="1801" kern="1200">
          <a:solidFill>
            <a:schemeClr val="tx1"/>
          </a:solidFill>
          <a:latin typeface="+mn-lt"/>
          <a:ea typeface="+mn-ea"/>
          <a:cs typeface="+mn-cs"/>
        </a:defRPr>
      </a:lvl7pPr>
      <a:lvl8pPr marL="3200480" algn="l" defTabSz="914423" rtl="0" eaLnBrk="1" latinLnBrk="0" hangingPunct="1">
        <a:defRPr sz="1801" kern="1200">
          <a:solidFill>
            <a:schemeClr val="tx1"/>
          </a:solidFill>
          <a:latin typeface="+mn-lt"/>
          <a:ea typeface="+mn-ea"/>
          <a:cs typeface="+mn-cs"/>
        </a:defRPr>
      </a:lvl8pPr>
      <a:lvl9pPr marL="3657691" algn="l" defTabSz="914423" rtl="0" eaLnBrk="1" latinLnBrk="0" hangingPunct="1">
        <a:defRPr sz="180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29">
          <p15:clr>
            <a:srgbClr val="F26B43"/>
          </p15:clr>
        </p15:guide>
        <p15:guide id="2" pos="3840" userDrawn="1">
          <p15:clr>
            <a:srgbClr val="F26B43"/>
          </p15:clr>
        </p15:guide>
        <p15:guide id="3" pos="166" userDrawn="1">
          <p15:clr>
            <a:srgbClr val="F26B43"/>
          </p15:clr>
        </p15:guide>
        <p15:guide id="5" orient="horz" pos="346">
          <p15:clr>
            <a:srgbClr val="F26B43"/>
          </p15:clr>
        </p15:guide>
        <p15:guide id="6" orient="horz" pos="1162">
          <p15:clr>
            <a:srgbClr val="F26B43"/>
          </p15:clr>
        </p15:guide>
        <p15:guide id="7" orient="horz" pos="164">
          <p15:clr>
            <a:srgbClr val="F26B43"/>
          </p15:clr>
        </p15:guide>
        <p15:guide id="8" pos="7106" userDrawn="1">
          <p15:clr>
            <a:srgbClr val="F26B43"/>
          </p15:clr>
        </p15:guide>
        <p15:guide id="9" orient="horz" pos="799" userDrawn="1">
          <p15:clr>
            <a:srgbClr val="F26B43"/>
          </p15:clr>
        </p15:guide>
        <p15:guide id="10" orient="horz" pos="1026" userDrawn="1">
          <p15:clr>
            <a:srgbClr val="F26B43"/>
          </p15:clr>
        </p15:guide>
        <p15:guide id="11" pos="57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Untertitel 1">
            <a:extLst>
              <a:ext uri="{FF2B5EF4-FFF2-40B4-BE49-F238E27FC236}">
                <a16:creationId xmlns:a16="http://schemas.microsoft.com/office/drawing/2014/main" id="{ABB9A679-F897-48DB-A16E-0A10840AE5DD}"/>
              </a:ext>
            </a:extLst>
          </p:cNvPr>
          <p:cNvSpPr>
            <a:spLocks noGrp="1"/>
          </p:cNvSpPr>
          <p:nvPr>
            <p:ph type="subTitle" idx="1"/>
          </p:nvPr>
        </p:nvSpPr>
        <p:spPr>
          <a:xfrm>
            <a:off x="695325" y="5697340"/>
            <a:ext cx="6192887" cy="648096"/>
          </a:xfrm>
        </p:spPr>
        <p:txBody>
          <a:bodyPr/>
          <a:lstStyle/>
          <a:p>
            <a:pPr algn="l"/>
            <a:r>
              <a:rPr lang="de-AT" dirty="0"/>
              <a:t>Kalucon GmbH</a:t>
            </a:r>
          </a:p>
          <a:p>
            <a:pPr algn="l"/>
            <a:endParaRPr lang="de-AT" dirty="0"/>
          </a:p>
        </p:txBody>
      </p:sp>
      <p:sp>
        <p:nvSpPr>
          <p:cNvPr id="9" name="Titel 2">
            <a:extLst>
              <a:ext uri="{FF2B5EF4-FFF2-40B4-BE49-F238E27FC236}">
                <a16:creationId xmlns:a16="http://schemas.microsoft.com/office/drawing/2014/main" id="{928DBBB3-0AEB-48FB-A6C5-F059786466FD}"/>
              </a:ext>
            </a:extLst>
          </p:cNvPr>
          <p:cNvSpPr>
            <a:spLocks noGrp="1"/>
          </p:cNvSpPr>
          <p:nvPr>
            <p:ph type="title"/>
          </p:nvPr>
        </p:nvSpPr>
        <p:spPr>
          <a:xfrm>
            <a:off x="695325" y="2924944"/>
            <a:ext cx="10585450" cy="2028195"/>
          </a:xfrm>
        </p:spPr>
        <p:txBody>
          <a:bodyPr anchor="t"/>
          <a:lstStyle/>
          <a:p>
            <a:pPr algn="l">
              <a:lnSpc>
                <a:spcPct val="120000"/>
              </a:lnSpc>
            </a:pPr>
            <a:r>
              <a:rPr lang="de-DE" sz="2800" dirty="0"/>
              <a:t>FH Technikum Wien / Business Model Innovation</a:t>
            </a:r>
            <a:br>
              <a:rPr lang="de-DE" sz="1600" dirty="0"/>
            </a:br>
            <a:r>
              <a:rPr lang="de-DE" sz="2800" b="0" dirty="0"/>
              <a:t>Modul 2 – Vorlagen </a:t>
            </a:r>
            <a:br>
              <a:rPr lang="de-DE" sz="2800" b="0" dirty="0"/>
            </a:br>
            <a:endParaRPr lang="de-AT" sz="2800" b="0" dirty="0"/>
          </a:p>
        </p:txBody>
      </p:sp>
    </p:spTree>
    <p:extLst>
      <p:ext uri="{BB962C8B-B14F-4D97-AF65-F5344CB8AC3E}">
        <p14:creationId xmlns:p14="http://schemas.microsoft.com/office/powerpoint/2010/main" val="1317510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CDDDB7-3297-4D73-A274-6C49C12ACC3A}"/>
              </a:ext>
            </a:extLst>
          </p:cNvPr>
          <p:cNvSpPr>
            <a:spLocks noGrp="1"/>
          </p:cNvSpPr>
          <p:nvPr>
            <p:ph type="title"/>
          </p:nvPr>
        </p:nvSpPr>
        <p:spPr/>
        <p:txBody>
          <a:bodyPr/>
          <a:lstStyle/>
          <a:p>
            <a:r>
              <a:rPr lang="de-AT" dirty="0"/>
              <a:t>Worum geht es und was ist wichtig? </a:t>
            </a:r>
          </a:p>
        </p:txBody>
      </p:sp>
      <p:sp>
        <p:nvSpPr>
          <p:cNvPr id="3" name="Textplatzhalter 2">
            <a:extLst>
              <a:ext uri="{FF2B5EF4-FFF2-40B4-BE49-F238E27FC236}">
                <a16:creationId xmlns:a16="http://schemas.microsoft.com/office/drawing/2014/main" id="{C2CCE38E-38C5-41A1-A1FC-2BFFEC6809D0}"/>
              </a:ext>
            </a:extLst>
          </p:cNvPr>
          <p:cNvSpPr>
            <a:spLocks noGrp="1"/>
          </p:cNvSpPr>
          <p:nvPr>
            <p:ph type="body" sz="quarter" idx="12"/>
          </p:nvPr>
        </p:nvSpPr>
        <p:spPr/>
        <p:txBody>
          <a:bodyPr/>
          <a:lstStyle/>
          <a:p>
            <a:r>
              <a:rPr lang="de-AT" dirty="0"/>
              <a:t>Vertiefung – Wissensvermittlung – Design </a:t>
            </a:r>
            <a:r>
              <a:rPr lang="de-AT" dirty="0" err="1"/>
              <a:t>Thinking</a:t>
            </a:r>
            <a:endParaRPr lang="de-AT" dirty="0"/>
          </a:p>
        </p:txBody>
      </p:sp>
      <p:sp>
        <p:nvSpPr>
          <p:cNvPr id="5" name="Fußzeilenplatzhalter 4">
            <a:extLst>
              <a:ext uri="{FF2B5EF4-FFF2-40B4-BE49-F238E27FC236}">
                <a16:creationId xmlns:a16="http://schemas.microsoft.com/office/drawing/2014/main" id="{439886FA-5316-4658-B9CA-E6ECFC48E284}"/>
              </a:ext>
            </a:extLst>
          </p:cNvPr>
          <p:cNvSpPr>
            <a:spLocks noGrp="1"/>
          </p:cNvSpPr>
          <p:nvPr>
            <p:ph type="ftr" sz="quarter" idx="3"/>
          </p:nvPr>
        </p:nvSpPr>
        <p:spPr/>
        <p:txBody>
          <a:bodyPr/>
          <a:lstStyle/>
          <a:p>
            <a:r>
              <a:rPr lang="de-DE"/>
              <a:t>Business Model Innovation / Vorlagen</a:t>
            </a:r>
            <a:endParaRPr lang="de-AT" dirty="0"/>
          </a:p>
        </p:txBody>
      </p:sp>
      <p:sp>
        <p:nvSpPr>
          <p:cNvPr id="6" name="Foliennummernplatzhalter 5">
            <a:extLst>
              <a:ext uri="{FF2B5EF4-FFF2-40B4-BE49-F238E27FC236}">
                <a16:creationId xmlns:a16="http://schemas.microsoft.com/office/drawing/2014/main" id="{241C963E-6687-4667-BD53-771B8FAA3D02}"/>
              </a:ext>
            </a:extLst>
          </p:cNvPr>
          <p:cNvSpPr>
            <a:spLocks noGrp="1"/>
          </p:cNvSpPr>
          <p:nvPr>
            <p:ph type="sldNum" sz="quarter" idx="4"/>
          </p:nvPr>
        </p:nvSpPr>
        <p:spPr/>
        <p:txBody>
          <a:bodyPr/>
          <a:lstStyle/>
          <a:p>
            <a:fld id="{C6A89BAD-ED92-48AC-A388-A8F9F9628C7A}" type="slidenum">
              <a:rPr lang="de-AT" smtClean="0"/>
              <a:t>2</a:t>
            </a:fld>
            <a:endParaRPr lang="de-AT" dirty="0"/>
          </a:p>
        </p:txBody>
      </p:sp>
      <p:grpSp>
        <p:nvGrpSpPr>
          <p:cNvPr id="8" name="Gruppieren 7">
            <a:extLst>
              <a:ext uri="{FF2B5EF4-FFF2-40B4-BE49-F238E27FC236}">
                <a16:creationId xmlns:a16="http://schemas.microsoft.com/office/drawing/2014/main" id="{C00D1C2F-1AFA-4F3E-A85B-3E5CD5920470}"/>
              </a:ext>
            </a:extLst>
          </p:cNvPr>
          <p:cNvGrpSpPr/>
          <p:nvPr/>
        </p:nvGrpSpPr>
        <p:grpSpPr>
          <a:xfrm>
            <a:off x="926877" y="1965282"/>
            <a:ext cx="3096344" cy="523918"/>
            <a:chOff x="384173" y="2423405"/>
            <a:chExt cx="3096344" cy="523918"/>
          </a:xfrm>
        </p:grpSpPr>
        <p:sp>
          <p:nvSpPr>
            <p:cNvPr id="12" name="Rechteck 11">
              <a:extLst>
                <a:ext uri="{FF2B5EF4-FFF2-40B4-BE49-F238E27FC236}">
                  <a16:creationId xmlns:a16="http://schemas.microsoft.com/office/drawing/2014/main" id="{F47B8729-C3D9-4492-AEAB-C826BC4349B2}"/>
                </a:ext>
              </a:extLst>
            </p:cNvPr>
            <p:cNvSpPr/>
            <p:nvPr/>
          </p:nvSpPr>
          <p:spPr bwMode="gray">
            <a:xfrm>
              <a:off x="384173" y="2423405"/>
              <a:ext cx="3096344" cy="44887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spcAft>
                  <a:spcPts val="100"/>
                </a:spcAft>
              </a:pPr>
              <a:r>
                <a:rPr lang="de-DE" sz="1600" b="1" dirty="0">
                  <a:solidFill>
                    <a:schemeClr val="tx2"/>
                  </a:solidFill>
                </a:rPr>
                <a:t>1| Worum geht es? </a:t>
              </a:r>
            </a:p>
          </p:txBody>
        </p:sp>
        <p:cxnSp>
          <p:nvCxnSpPr>
            <p:cNvPr id="13" name="Gerader Verbinder 12">
              <a:extLst>
                <a:ext uri="{FF2B5EF4-FFF2-40B4-BE49-F238E27FC236}">
                  <a16:creationId xmlns:a16="http://schemas.microsoft.com/office/drawing/2014/main" id="{59BA4457-39D3-472E-8CF9-A15CEEB6D452}"/>
                </a:ext>
              </a:extLst>
            </p:cNvPr>
            <p:cNvCxnSpPr/>
            <p:nvPr/>
          </p:nvCxnSpPr>
          <p:spPr>
            <a:xfrm flipV="1">
              <a:off x="420933" y="2934623"/>
              <a:ext cx="3022600" cy="127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Rechteck 10">
            <a:extLst>
              <a:ext uri="{FF2B5EF4-FFF2-40B4-BE49-F238E27FC236}">
                <a16:creationId xmlns:a16="http://schemas.microsoft.com/office/drawing/2014/main" id="{1CD36EDA-E921-4A41-B0EB-47729666DDC6}"/>
              </a:ext>
            </a:extLst>
          </p:cNvPr>
          <p:cNvSpPr/>
          <p:nvPr/>
        </p:nvSpPr>
        <p:spPr bwMode="gray">
          <a:xfrm>
            <a:off x="926877" y="2649613"/>
            <a:ext cx="3096344" cy="358767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180975" indent="-180975">
              <a:spcBef>
                <a:spcPts val="600"/>
              </a:spcBef>
              <a:buClr>
                <a:schemeClr val="tx2"/>
              </a:buClr>
              <a:buFont typeface="Wingdings" panose="05000000000000000000" pitchFamily="2" charset="2"/>
              <a:buChar char="§"/>
            </a:pPr>
            <a:r>
              <a:rPr lang="de-DE" sz="1400" dirty="0">
                <a:solidFill>
                  <a:schemeClr val="tx1"/>
                </a:solidFill>
              </a:rPr>
              <a:t>Design </a:t>
            </a:r>
            <a:r>
              <a:rPr lang="de-DE" sz="1400" dirty="0" err="1">
                <a:solidFill>
                  <a:schemeClr val="tx1"/>
                </a:solidFill>
              </a:rPr>
              <a:t>Thinking</a:t>
            </a:r>
            <a:r>
              <a:rPr lang="de-DE" sz="1400" dirty="0">
                <a:solidFill>
                  <a:schemeClr val="tx1"/>
                </a:solidFill>
              </a:rPr>
              <a:t> beschreibt eine Methode zum Lösen von komplexen Problemen. Dabei spielt der Name auf die Arbeitsweise von Designern an. Es geht darum einen Zustand zu beobachten, Lösungswege zu skizzieren, mögliche Lösungen zu testen und Ergebnisse wieder iterativ in den Prozess einzusteuern. Dabei soll das Problem immer aus der Sicht des Kunden betrachtet werden um eine kundenzentrierte Lösung zu finden. </a:t>
            </a:r>
          </a:p>
        </p:txBody>
      </p:sp>
      <p:grpSp>
        <p:nvGrpSpPr>
          <p:cNvPr id="15" name="Gruppieren 14">
            <a:extLst>
              <a:ext uri="{FF2B5EF4-FFF2-40B4-BE49-F238E27FC236}">
                <a16:creationId xmlns:a16="http://schemas.microsoft.com/office/drawing/2014/main" id="{A6CEA0A3-8F15-4EF9-918E-56B96D63D9BD}"/>
              </a:ext>
            </a:extLst>
          </p:cNvPr>
          <p:cNvGrpSpPr/>
          <p:nvPr/>
        </p:nvGrpSpPr>
        <p:grpSpPr>
          <a:xfrm>
            <a:off x="4683918" y="1965282"/>
            <a:ext cx="3096344" cy="523918"/>
            <a:chOff x="384173" y="2423405"/>
            <a:chExt cx="3096344" cy="523918"/>
          </a:xfrm>
        </p:grpSpPr>
        <p:sp>
          <p:nvSpPr>
            <p:cNvPr id="18" name="Rechteck 17">
              <a:extLst>
                <a:ext uri="{FF2B5EF4-FFF2-40B4-BE49-F238E27FC236}">
                  <a16:creationId xmlns:a16="http://schemas.microsoft.com/office/drawing/2014/main" id="{F9CEBEB0-090F-47AB-885D-41B5191EA1A9}"/>
                </a:ext>
              </a:extLst>
            </p:cNvPr>
            <p:cNvSpPr/>
            <p:nvPr/>
          </p:nvSpPr>
          <p:spPr bwMode="gray">
            <a:xfrm>
              <a:off x="384173" y="2423405"/>
              <a:ext cx="3096344" cy="44887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spcAft>
                  <a:spcPts val="100"/>
                </a:spcAft>
              </a:pPr>
              <a:r>
                <a:rPr lang="de-DE" sz="1600" b="1" dirty="0">
                  <a:solidFill>
                    <a:schemeClr val="tx2"/>
                  </a:solidFill>
                </a:rPr>
                <a:t>2| Für wen bzw. in welcher Situation ist es geeignet? </a:t>
              </a:r>
            </a:p>
          </p:txBody>
        </p:sp>
        <p:cxnSp>
          <p:nvCxnSpPr>
            <p:cNvPr id="19" name="Gerader Verbinder 18">
              <a:extLst>
                <a:ext uri="{FF2B5EF4-FFF2-40B4-BE49-F238E27FC236}">
                  <a16:creationId xmlns:a16="http://schemas.microsoft.com/office/drawing/2014/main" id="{FC104AE7-61E9-44FD-B2E0-ABBE9A35BC13}"/>
                </a:ext>
              </a:extLst>
            </p:cNvPr>
            <p:cNvCxnSpPr/>
            <p:nvPr/>
          </p:nvCxnSpPr>
          <p:spPr>
            <a:xfrm flipV="1">
              <a:off x="420933" y="2934623"/>
              <a:ext cx="3022600" cy="127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7" name="Rechteck 16">
            <a:extLst>
              <a:ext uri="{FF2B5EF4-FFF2-40B4-BE49-F238E27FC236}">
                <a16:creationId xmlns:a16="http://schemas.microsoft.com/office/drawing/2014/main" id="{8C654F0F-B8D0-47D0-8735-22CDAC9DB0DB}"/>
              </a:ext>
            </a:extLst>
          </p:cNvPr>
          <p:cNvSpPr/>
          <p:nvPr/>
        </p:nvSpPr>
        <p:spPr bwMode="gray">
          <a:xfrm>
            <a:off x="4683918" y="2649613"/>
            <a:ext cx="3096344" cy="358767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180975" indent="-180975">
              <a:spcBef>
                <a:spcPts val="600"/>
              </a:spcBef>
              <a:buClr>
                <a:schemeClr val="tx2"/>
              </a:buClr>
              <a:buFont typeface="Wingdings" panose="05000000000000000000" pitchFamily="2" charset="2"/>
              <a:buChar char="§"/>
            </a:pPr>
            <a:r>
              <a:rPr lang="de-DE" sz="1400" dirty="0">
                <a:solidFill>
                  <a:schemeClr val="tx1"/>
                </a:solidFill>
              </a:rPr>
              <a:t>Komplexe Fragestellungen, bei welchen der Kundennutzen zentral ist</a:t>
            </a:r>
          </a:p>
          <a:p>
            <a:pPr marL="180975" indent="-180975">
              <a:spcBef>
                <a:spcPts val="600"/>
              </a:spcBef>
              <a:buClr>
                <a:schemeClr val="tx2"/>
              </a:buClr>
              <a:buFont typeface="Wingdings" panose="05000000000000000000" pitchFamily="2" charset="2"/>
              <a:buChar char="§"/>
            </a:pPr>
            <a:r>
              <a:rPr lang="de-DE" sz="1400" dirty="0">
                <a:solidFill>
                  <a:schemeClr val="tx1"/>
                </a:solidFill>
              </a:rPr>
              <a:t>Abstrakte Fragestellungen</a:t>
            </a:r>
          </a:p>
          <a:p>
            <a:pPr marL="180975" indent="-180975">
              <a:spcBef>
                <a:spcPts val="600"/>
              </a:spcBef>
              <a:buClr>
                <a:schemeClr val="tx2"/>
              </a:buClr>
              <a:buFont typeface="Wingdings" panose="05000000000000000000" pitchFamily="2" charset="2"/>
              <a:buChar char="§"/>
            </a:pPr>
            <a:r>
              <a:rPr lang="de-DE" sz="1400" dirty="0">
                <a:solidFill>
                  <a:schemeClr val="tx1"/>
                </a:solidFill>
              </a:rPr>
              <a:t>Fragestellungen für welche traditionelle Ansätze nicht funktionieren</a:t>
            </a:r>
          </a:p>
          <a:p>
            <a:pPr marL="180975" indent="-180975">
              <a:spcBef>
                <a:spcPts val="600"/>
              </a:spcBef>
              <a:buClr>
                <a:schemeClr val="tx2"/>
              </a:buClr>
              <a:buFont typeface="Wingdings" panose="05000000000000000000" pitchFamily="2" charset="2"/>
              <a:buChar char="§"/>
            </a:pPr>
            <a:endParaRPr lang="de-DE" sz="1400" dirty="0">
              <a:solidFill>
                <a:schemeClr val="tx1"/>
              </a:solidFill>
            </a:endParaRPr>
          </a:p>
          <a:p>
            <a:pPr marL="180975" indent="-180975">
              <a:spcBef>
                <a:spcPts val="600"/>
              </a:spcBef>
              <a:buClr>
                <a:schemeClr val="tx2"/>
              </a:buClr>
              <a:buFont typeface="Wingdings" panose="05000000000000000000" pitchFamily="2" charset="2"/>
              <a:buChar char="§"/>
            </a:pPr>
            <a:endParaRPr lang="de-DE" sz="1400" dirty="0">
              <a:solidFill>
                <a:schemeClr val="tx1"/>
              </a:solidFill>
            </a:endParaRPr>
          </a:p>
        </p:txBody>
      </p:sp>
      <p:grpSp>
        <p:nvGrpSpPr>
          <p:cNvPr id="21" name="Gruppieren 20">
            <a:extLst>
              <a:ext uri="{FF2B5EF4-FFF2-40B4-BE49-F238E27FC236}">
                <a16:creationId xmlns:a16="http://schemas.microsoft.com/office/drawing/2014/main" id="{CA9AD953-CA56-4281-A973-1CCCF99F6F0A}"/>
              </a:ext>
            </a:extLst>
          </p:cNvPr>
          <p:cNvGrpSpPr/>
          <p:nvPr/>
        </p:nvGrpSpPr>
        <p:grpSpPr>
          <a:xfrm>
            <a:off x="8400256" y="1965282"/>
            <a:ext cx="3060000" cy="523918"/>
            <a:chOff x="384173" y="2423405"/>
            <a:chExt cx="3060000" cy="523918"/>
          </a:xfrm>
        </p:grpSpPr>
        <p:sp>
          <p:nvSpPr>
            <p:cNvPr id="24" name="Rechteck 23">
              <a:extLst>
                <a:ext uri="{FF2B5EF4-FFF2-40B4-BE49-F238E27FC236}">
                  <a16:creationId xmlns:a16="http://schemas.microsoft.com/office/drawing/2014/main" id="{79EB583E-5D47-4146-A472-179DAEDED4C0}"/>
                </a:ext>
              </a:extLst>
            </p:cNvPr>
            <p:cNvSpPr/>
            <p:nvPr/>
          </p:nvSpPr>
          <p:spPr bwMode="gray">
            <a:xfrm>
              <a:off x="384173" y="2423405"/>
              <a:ext cx="3060000" cy="44887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spcAft>
                  <a:spcPts val="100"/>
                </a:spcAft>
              </a:pPr>
              <a:r>
                <a:rPr lang="de-DE" sz="1600" b="1" dirty="0">
                  <a:solidFill>
                    <a:schemeClr val="tx2"/>
                  </a:solidFill>
                </a:rPr>
                <a:t>3| Was sind die 3 wichtigsten Aspekte?</a:t>
              </a:r>
            </a:p>
          </p:txBody>
        </p:sp>
        <p:cxnSp>
          <p:nvCxnSpPr>
            <p:cNvPr id="25" name="Gerader Verbinder 24">
              <a:extLst>
                <a:ext uri="{FF2B5EF4-FFF2-40B4-BE49-F238E27FC236}">
                  <a16:creationId xmlns:a16="http://schemas.microsoft.com/office/drawing/2014/main" id="{CC8C2EC1-D154-4FA5-83C3-45DAEBFCAEC5}"/>
                </a:ext>
              </a:extLst>
            </p:cNvPr>
            <p:cNvCxnSpPr/>
            <p:nvPr/>
          </p:nvCxnSpPr>
          <p:spPr>
            <a:xfrm flipV="1">
              <a:off x="420933" y="2934623"/>
              <a:ext cx="3022600" cy="127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3" name="Rechteck 22">
            <a:extLst>
              <a:ext uri="{FF2B5EF4-FFF2-40B4-BE49-F238E27FC236}">
                <a16:creationId xmlns:a16="http://schemas.microsoft.com/office/drawing/2014/main" id="{28E244DA-0927-4C2B-8310-9B891964D19C}"/>
              </a:ext>
            </a:extLst>
          </p:cNvPr>
          <p:cNvSpPr/>
          <p:nvPr/>
        </p:nvSpPr>
        <p:spPr bwMode="gray">
          <a:xfrm>
            <a:off x="8400256" y="2649613"/>
            <a:ext cx="3022600" cy="358767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342900" indent="-342900">
              <a:spcBef>
                <a:spcPts val="600"/>
              </a:spcBef>
              <a:buClr>
                <a:schemeClr val="tx2"/>
              </a:buClr>
              <a:buFont typeface="+mj-lt"/>
              <a:buAutoNum type="arabicPeriod"/>
            </a:pPr>
            <a:r>
              <a:rPr lang="de-DE" sz="1400" dirty="0">
                <a:solidFill>
                  <a:schemeClr val="tx1"/>
                </a:solidFill>
              </a:rPr>
              <a:t>Aus Sicht des Kunden denken</a:t>
            </a:r>
          </a:p>
          <a:p>
            <a:pPr marL="342900" indent="-342900">
              <a:spcBef>
                <a:spcPts val="600"/>
              </a:spcBef>
              <a:buClr>
                <a:schemeClr val="tx2"/>
              </a:buClr>
              <a:buFont typeface="+mj-lt"/>
              <a:buAutoNum type="arabicPeriod"/>
            </a:pPr>
            <a:r>
              <a:rPr lang="de-DE" sz="1400" dirty="0">
                <a:solidFill>
                  <a:schemeClr val="tx1"/>
                </a:solidFill>
              </a:rPr>
              <a:t>„Beginners </a:t>
            </a:r>
            <a:r>
              <a:rPr lang="de-DE" sz="1400" dirty="0" err="1">
                <a:solidFill>
                  <a:schemeClr val="tx1"/>
                </a:solidFill>
              </a:rPr>
              <a:t>Mind</a:t>
            </a:r>
            <a:r>
              <a:rPr lang="de-DE" sz="1400" dirty="0">
                <a:solidFill>
                  <a:schemeClr val="tx1"/>
                </a:solidFill>
              </a:rPr>
              <a:t>“ – Keine Vorannahmen treffen</a:t>
            </a:r>
          </a:p>
          <a:p>
            <a:pPr marL="342900" indent="-342900">
              <a:spcBef>
                <a:spcPts val="600"/>
              </a:spcBef>
              <a:buClr>
                <a:schemeClr val="tx2"/>
              </a:buClr>
              <a:buFont typeface="+mj-lt"/>
              <a:buAutoNum type="arabicPeriod"/>
            </a:pPr>
            <a:r>
              <a:rPr lang="de-DE" sz="1400" dirty="0">
                <a:solidFill>
                  <a:schemeClr val="tx1"/>
                </a:solidFill>
              </a:rPr>
              <a:t>Man ist erst fertig, wenn die Lösung umgesetzt, getestet und vom Kunden für gut befunden wurde</a:t>
            </a:r>
          </a:p>
          <a:p>
            <a:pPr marL="342900" indent="-342900">
              <a:spcBef>
                <a:spcPts val="600"/>
              </a:spcBef>
              <a:buClr>
                <a:schemeClr val="tx2"/>
              </a:buClr>
              <a:buFont typeface="+mj-lt"/>
              <a:buAutoNum type="arabicPeriod"/>
            </a:pPr>
            <a:endParaRPr lang="de-DE" sz="1400" dirty="0">
              <a:solidFill>
                <a:schemeClr val="tx1"/>
              </a:solidFill>
            </a:endParaRPr>
          </a:p>
        </p:txBody>
      </p:sp>
    </p:spTree>
    <p:extLst>
      <p:ext uri="{BB962C8B-B14F-4D97-AF65-F5344CB8AC3E}">
        <p14:creationId xmlns:p14="http://schemas.microsoft.com/office/powerpoint/2010/main" val="306985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CDDDB7-3297-4D73-A274-6C49C12ACC3A}"/>
              </a:ext>
            </a:extLst>
          </p:cNvPr>
          <p:cNvSpPr>
            <a:spLocks noGrp="1"/>
          </p:cNvSpPr>
          <p:nvPr>
            <p:ph type="title"/>
          </p:nvPr>
        </p:nvSpPr>
        <p:spPr/>
        <p:txBody>
          <a:bodyPr/>
          <a:lstStyle/>
          <a:p>
            <a:r>
              <a:rPr lang="de-AT" dirty="0"/>
              <a:t>Worum geht es und was ist wichtig? </a:t>
            </a:r>
          </a:p>
        </p:txBody>
      </p:sp>
      <p:sp>
        <p:nvSpPr>
          <p:cNvPr id="3" name="Textplatzhalter 2">
            <a:extLst>
              <a:ext uri="{FF2B5EF4-FFF2-40B4-BE49-F238E27FC236}">
                <a16:creationId xmlns:a16="http://schemas.microsoft.com/office/drawing/2014/main" id="{C2CCE38E-38C5-41A1-A1FC-2BFFEC6809D0}"/>
              </a:ext>
            </a:extLst>
          </p:cNvPr>
          <p:cNvSpPr>
            <a:spLocks noGrp="1"/>
          </p:cNvSpPr>
          <p:nvPr>
            <p:ph type="body" sz="quarter" idx="12"/>
          </p:nvPr>
        </p:nvSpPr>
        <p:spPr/>
        <p:txBody>
          <a:bodyPr/>
          <a:lstStyle/>
          <a:p>
            <a:r>
              <a:rPr lang="de-AT" dirty="0"/>
              <a:t>Vertiefung – Wissensvermittlung – Schlüsselfragen</a:t>
            </a:r>
          </a:p>
        </p:txBody>
      </p:sp>
      <p:sp>
        <p:nvSpPr>
          <p:cNvPr id="5" name="Fußzeilenplatzhalter 4">
            <a:extLst>
              <a:ext uri="{FF2B5EF4-FFF2-40B4-BE49-F238E27FC236}">
                <a16:creationId xmlns:a16="http://schemas.microsoft.com/office/drawing/2014/main" id="{439886FA-5316-4658-B9CA-E6ECFC48E284}"/>
              </a:ext>
            </a:extLst>
          </p:cNvPr>
          <p:cNvSpPr>
            <a:spLocks noGrp="1"/>
          </p:cNvSpPr>
          <p:nvPr>
            <p:ph type="ftr" sz="quarter" idx="3"/>
          </p:nvPr>
        </p:nvSpPr>
        <p:spPr/>
        <p:txBody>
          <a:bodyPr/>
          <a:lstStyle/>
          <a:p>
            <a:r>
              <a:rPr lang="de-DE"/>
              <a:t>Business Model Innovation / Vorlagen</a:t>
            </a:r>
            <a:endParaRPr lang="de-AT" dirty="0"/>
          </a:p>
        </p:txBody>
      </p:sp>
      <p:sp>
        <p:nvSpPr>
          <p:cNvPr id="6" name="Foliennummernplatzhalter 5">
            <a:extLst>
              <a:ext uri="{FF2B5EF4-FFF2-40B4-BE49-F238E27FC236}">
                <a16:creationId xmlns:a16="http://schemas.microsoft.com/office/drawing/2014/main" id="{241C963E-6687-4667-BD53-771B8FAA3D02}"/>
              </a:ext>
            </a:extLst>
          </p:cNvPr>
          <p:cNvSpPr>
            <a:spLocks noGrp="1"/>
          </p:cNvSpPr>
          <p:nvPr>
            <p:ph type="sldNum" sz="quarter" idx="4"/>
          </p:nvPr>
        </p:nvSpPr>
        <p:spPr/>
        <p:txBody>
          <a:bodyPr/>
          <a:lstStyle/>
          <a:p>
            <a:fld id="{C6A89BAD-ED92-48AC-A388-A8F9F9628C7A}" type="slidenum">
              <a:rPr lang="de-AT" smtClean="0"/>
              <a:t>3</a:t>
            </a:fld>
            <a:endParaRPr lang="de-AT" dirty="0"/>
          </a:p>
        </p:txBody>
      </p:sp>
      <p:graphicFrame>
        <p:nvGraphicFramePr>
          <p:cNvPr id="7" name="Tabelle 6">
            <a:extLst>
              <a:ext uri="{FF2B5EF4-FFF2-40B4-BE49-F238E27FC236}">
                <a16:creationId xmlns:a16="http://schemas.microsoft.com/office/drawing/2014/main" id="{77B24236-1CB1-4F3F-B03B-703F5E549E7E}"/>
              </a:ext>
            </a:extLst>
          </p:cNvPr>
          <p:cNvGraphicFramePr>
            <a:graphicFrameLocks noGrp="1"/>
          </p:cNvGraphicFramePr>
          <p:nvPr>
            <p:extLst>
              <p:ext uri="{D42A27DB-BD31-4B8C-83A1-F6EECF244321}">
                <p14:modId xmlns:p14="http://schemas.microsoft.com/office/powerpoint/2010/main" val="1647803603"/>
              </p:ext>
            </p:extLst>
          </p:nvPr>
        </p:nvGraphicFramePr>
        <p:xfrm>
          <a:off x="911225" y="1844674"/>
          <a:ext cx="10369550" cy="4383641"/>
        </p:xfrm>
        <a:graphic>
          <a:graphicData uri="http://schemas.openxmlformats.org/drawingml/2006/table">
            <a:tbl>
              <a:tblPr firstRow="1" bandRow="1">
                <a:tableStyleId>{5940675A-B579-460E-94D1-54222C63F5DA}</a:tableStyleId>
              </a:tblPr>
              <a:tblGrid>
                <a:gridCol w="2160439">
                  <a:extLst>
                    <a:ext uri="{9D8B030D-6E8A-4147-A177-3AD203B41FA5}">
                      <a16:colId xmlns:a16="http://schemas.microsoft.com/office/drawing/2014/main" val="3969425214"/>
                    </a:ext>
                  </a:extLst>
                </a:gridCol>
                <a:gridCol w="8209111">
                  <a:extLst>
                    <a:ext uri="{9D8B030D-6E8A-4147-A177-3AD203B41FA5}">
                      <a16:colId xmlns:a16="http://schemas.microsoft.com/office/drawing/2014/main" val="918375403"/>
                    </a:ext>
                  </a:extLst>
                </a:gridCol>
              </a:tblGrid>
              <a:tr h="865577">
                <a:tc>
                  <a:txBody>
                    <a:bodyPr/>
                    <a:lstStyle/>
                    <a:p>
                      <a:pPr algn="ctr"/>
                      <a:r>
                        <a:rPr lang="de-AT" sz="1600" b="1" dirty="0">
                          <a:solidFill>
                            <a:schemeClr val="tx2"/>
                          </a:solidFill>
                        </a:rPr>
                        <a:t>Frage </a:t>
                      </a:r>
                      <a:br>
                        <a:rPr lang="de-AT" sz="1600" b="1" dirty="0">
                          <a:solidFill>
                            <a:schemeClr val="tx2"/>
                          </a:solidFill>
                        </a:rPr>
                      </a:br>
                      <a:r>
                        <a:rPr lang="de-AT" sz="1400" b="0" dirty="0">
                          <a:solidFill>
                            <a:schemeClr val="tx2"/>
                          </a:solidFill>
                        </a:rPr>
                        <a:t>(bitte eintragen)</a:t>
                      </a:r>
                      <a:endParaRPr lang="de-AT" sz="1600" b="0" dirty="0">
                        <a:solidFill>
                          <a:schemeClr val="tx2"/>
                        </a:solidFill>
                      </a:endParaRPr>
                    </a:p>
                  </a:txBody>
                  <a:tcPr anchor="ctr">
                    <a:lnL w="12700" cmpd="sng">
                      <a:noFill/>
                    </a:lnL>
                    <a:lnR w="28575" cap="flat" cmpd="sng" algn="ctr">
                      <a:solidFill>
                        <a:schemeClr val="tx2"/>
                      </a:solidFill>
                      <a:prstDash val="solid"/>
                      <a:round/>
                      <a:headEnd type="none" w="med" len="med"/>
                      <a:tailEnd type="none" w="med" len="med"/>
                    </a:lnR>
                    <a:lnT w="12700" cmpd="sng">
                      <a:noFill/>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de-AT" sz="1600" b="1" dirty="0">
                          <a:solidFill>
                            <a:schemeClr val="tx2"/>
                          </a:solidFill>
                        </a:rPr>
                        <a:t>Antwort</a:t>
                      </a:r>
                      <a:br>
                        <a:rPr lang="de-AT" sz="1600" b="1" dirty="0">
                          <a:solidFill>
                            <a:schemeClr val="tx2"/>
                          </a:solidFill>
                        </a:rPr>
                      </a:br>
                      <a:r>
                        <a:rPr lang="de-AT" sz="1400" b="0" dirty="0">
                          <a:solidFill>
                            <a:schemeClr val="tx2"/>
                          </a:solidFill>
                        </a:rPr>
                        <a:t>(kurz, prägnant, in Stichworten)</a:t>
                      </a:r>
                      <a:endParaRPr lang="de-AT" sz="1600" b="0" dirty="0">
                        <a:solidFill>
                          <a:schemeClr val="tx2"/>
                        </a:solidFill>
                      </a:endParaRPr>
                    </a:p>
                  </a:txBody>
                  <a:tcPr anchor="ctr">
                    <a:lnL w="28575" cap="flat" cmpd="sng" algn="ctr">
                      <a:solidFill>
                        <a:schemeClr val="tx2"/>
                      </a:solidFill>
                      <a:prstDash val="solid"/>
                      <a:round/>
                      <a:headEnd type="none" w="med" len="med"/>
                      <a:tailEnd type="none" w="med" len="med"/>
                    </a:lnL>
                    <a:lnR w="12700" cmpd="sng">
                      <a:noFill/>
                    </a:lnR>
                    <a:lnT w="12700" cmpd="sng">
                      <a:noFill/>
                    </a:lnT>
                    <a:lnB w="2857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09645111"/>
                  </a:ext>
                </a:extLst>
              </a:tr>
              <a:tr h="1103712">
                <a:tc>
                  <a:txBody>
                    <a:bodyPr/>
                    <a:lstStyle/>
                    <a:p>
                      <a:pPr algn="ctr"/>
                      <a:r>
                        <a:rPr lang="de-AT" sz="1600" b="1" dirty="0"/>
                        <a:t>Was ist die Grundidee und welche Einsatzgebiete gibt es?</a:t>
                      </a:r>
                    </a:p>
                  </a:txBody>
                  <a:tcPr anchor="ctr">
                    <a:lnL w="12700" cmpd="sng">
                      <a:noFill/>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de-AT" sz="1600" dirty="0"/>
                        <a:t>Unvoreingenommen Fragestellungen aus Sicht der Zielgruppe denken und so Lösungen erarbeiten.</a:t>
                      </a:r>
                    </a:p>
                    <a:p>
                      <a:endParaRPr lang="de-AT" sz="1600" dirty="0"/>
                    </a:p>
                    <a:p>
                      <a:r>
                        <a:rPr lang="de-AT" sz="1600" dirty="0"/>
                        <a:t>Neue Produkte &amp; Dienstleistungen für offene Problem- und Fragestellungen.</a:t>
                      </a:r>
                    </a:p>
                  </a:txBody>
                  <a:tcPr>
                    <a:lnL w="28575" cap="flat" cmpd="sng" algn="ctr">
                      <a:solidFill>
                        <a:schemeClr val="tx2"/>
                      </a:solidFill>
                      <a:prstDash val="solid"/>
                      <a:round/>
                      <a:headEnd type="none" w="med" len="med"/>
                      <a:tailEnd type="none" w="med" len="med"/>
                    </a:lnL>
                    <a:lnR w="12700" cmpd="sng">
                      <a:noFill/>
                    </a:lnR>
                    <a:lnT w="28575" cap="flat" cmpd="sng" algn="ctr">
                      <a:solidFill>
                        <a:schemeClr val="tx2"/>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8440014"/>
                  </a:ext>
                </a:extLst>
              </a:tr>
              <a:tr h="1103712">
                <a:tc>
                  <a:txBody>
                    <a:bodyPr/>
                    <a:lstStyle/>
                    <a:p>
                      <a:pPr algn="ctr"/>
                      <a:r>
                        <a:rPr lang="de-AT" sz="1600" b="1" dirty="0"/>
                        <a:t>Welche Schritte werden durchgeführt?</a:t>
                      </a:r>
                    </a:p>
                  </a:txBody>
                  <a:tcPr anchor="ctr">
                    <a:lnL w="12700" cmpd="sng">
                      <a:noFill/>
                    </a:lnL>
                    <a:lnR w="28575" cap="flat" cmpd="sng" algn="ctr">
                      <a:solidFill>
                        <a:schemeClr val="tx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de-AT" sz="1600" dirty="0"/>
                        <a:t>Beobachten – Sichtweise definieren, Ideen finden, Prototypen entwickeln, Testen</a:t>
                      </a:r>
                    </a:p>
                  </a:txBody>
                  <a:tcPr>
                    <a:lnL w="28575" cap="flat" cmpd="sng" algn="ctr">
                      <a:solidFill>
                        <a:schemeClr val="tx2"/>
                      </a:solidFill>
                      <a:prstDash val="solid"/>
                      <a:round/>
                      <a:headEnd type="none" w="med" len="med"/>
                      <a:tailEnd type="none" w="med" len="med"/>
                    </a:lnL>
                    <a:lnR w="12700" cmpd="sng">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6520660"/>
                  </a:ext>
                </a:extLst>
              </a:tr>
              <a:tr h="1103712">
                <a:tc>
                  <a:txBody>
                    <a:bodyPr/>
                    <a:lstStyle/>
                    <a:p>
                      <a:pPr algn="ctr"/>
                      <a:r>
                        <a:rPr lang="de-AT" sz="1600" b="1" dirty="0"/>
                        <a:t>Welche Eigenschaften sollte ein „Design </a:t>
                      </a:r>
                      <a:r>
                        <a:rPr lang="de-AT" sz="1600" b="1" dirty="0" err="1"/>
                        <a:t>Thinker</a:t>
                      </a:r>
                      <a:r>
                        <a:rPr lang="de-AT" sz="1600" b="1" dirty="0"/>
                        <a:t>“ haben?</a:t>
                      </a:r>
                    </a:p>
                  </a:txBody>
                  <a:tcPr anchor="ctr">
                    <a:lnL w="12700" cmpd="sng">
                      <a:noFill/>
                    </a:lnL>
                    <a:lnR w="28575" cap="flat" cmpd="sng" algn="ctr">
                      <a:solidFill>
                        <a:schemeClr val="tx2"/>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de-AT" sz="1600" dirty="0"/>
                        <a:t>Kundenzentriertheit, Unvoreingenommenheit, Fähigkeit sich von der eigenen Situation und Aufgabe zu abstrahieren</a:t>
                      </a:r>
                    </a:p>
                  </a:txBody>
                  <a:tcPr>
                    <a:lnL w="28575" cap="flat" cmpd="sng" algn="ctr">
                      <a:solidFill>
                        <a:schemeClr val="tx2"/>
                      </a:solidFill>
                      <a:prstDash val="solid"/>
                      <a:round/>
                      <a:headEnd type="none" w="med" len="med"/>
                      <a:tailEnd type="none" w="med" len="med"/>
                    </a:lnL>
                    <a:lnR w="12700" cmpd="sng">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46084672"/>
                  </a:ext>
                </a:extLst>
              </a:tr>
            </a:tbl>
          </a:graphicData>
        </a:graphic>
      </p:graphicFrame>
    </p:spTree>
    <p:extLst>
      <p:ext uri="{BB962C8B-B14F-4D97-AF65-F5344CB8AC3E}">
        <p14:creationId xmlns:p14="http://schemas.microsoft.com/office/powerpoint/2010/main" val="3029577990"/>
      </p:ext>
    </p:extLst>
  </p:cSld>
  <p:clrMapOvr>
    <a:masterClrMapping/>
  </p:clrMapOvr>
</p:sld>
</file>

<file path=ppt/theme/theme1.xml><?xml version="1.0" encoding="utf-8"?>
<a:theme xmlns:a="http://schemas.openxmlformats.org/drawingml/2006/main" name="Kalucon Standard">
  <a:themeElements>
    <a:clrScheme name="KALUCON_11.07.2015">
      <a:dk1>
        <a:srgbClr val="000000"/>
      </a:dk1>
      <a:lt1>
        <a:srgbClr val="FFFFFF"/>
      </a:lt1>
      <a:dk2>
        <a:srgbClr val="002D73"/>
      </a:dk2>
      <a:lt2>
        <a:srgbClr val="B6A269"/>
      </a:lt2>
      <a:accent1>
        <a:srgbClr val="D9E7FF"/>
      </a:accent1>
      <a:accent2>
        <a:srgbClr val="B6A269"/>
      </a:accent2>
      <a:accent3>
        <a:srgbClr val="7F7F7F"/>
      </a:accent3>
      <a:accent4>
        <a:srgbClr val="7B303E"/>
      </a:accent4>
      <a:accent5>
        <a:srgbClr val="EED700"/>
      </a:accent5>
      <a:accent6>
        <a:srgbClr val="284C1F"/>
      </a:accent6>
      <a:hlink>
        <a:srgbClr val="006EC2"/>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lumMod val="20000"/>
            <a:lumOff val="80000"/>
          </a:schemeClr>
        </a:solidFill>
        <a:ln>
          <a:solidFill>
            <a:schemeClr val="tx2"/>
          </a:solidFill>
        </a:ln>
      </a:spPr>
      <a:bodyPr rtlCol="0" anchor="ctr"/>
      <a:lstStyle>
        <a:defPPr algn="l">
          <a:defRPr sz="1400" dirty="0" smtClean="0">
            <a:solidFill>
              <a:schemeClr val="tx1"/>
            </a:solidFill>
          </a:defRPr>
        </a:defPPr>
      </a:lstStyle>
      <a:style>
        <a:lnRef idx="2">
          <a:schemeClr val="accent4">
            <a:shade val="50000"/>
          </a:schemeClr>
        </a:lnRef>
        <a:fillRef idx="1">
          <a:schemeClr val="accent4"/>
        </a:fillRef>
        <a:effectRef idx="0">
          <a:schemeClr val="accent4"/>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2019-04 Übergangsmaster 16_9 V_0_1_Vorlage.potx" id="{C76318D9-ECDE-43FE-AFC6-9ADCCF377491}" vid="{89273C58-5956-46BD-93F2-26C4EEB3AAFF}"/>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FFCA3B7F0A35AA41B9673F7FCBB231F2" ma:contentTypeVersion="11" ma:contentTypeDescription="Ein neues Dokument erstellen." ma:contentTypeScope="" ma:versionID="903fcc3a2044423691259f9965c67916">
  <xsd:schema xmlns:xsd="http://www.w3.org/2001/XMLSchema" xmlns:xs="http://www.w3.org/2001/XMLSchema" xmlns:p="http://schemas.microsoft.com/office/2006/metadata/properties" xmlns:ns3="0172b50d-eb4a-4d92-89a6-23b3ca2ec722" xmlns:ns4="09d028b1-2b33-444b-879d-e659f5f6831f" targetNamespace="http://schemas.microsoft.com/office/2006/metadata/properties" ma:root="true" ma:fieldsID="2b27c2498d95b7c44bf74eb28b50d497" ns3:_="" ns4:_="">
    <xsd:import namespace="0172b50d-eb4a-4d92-89a6-23b3ca2ec722"/>
    <xsd:import namespace="09d028b1-2b33-444b-879d-e659f5f6831f"/>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72b50d-eb4a-4d92-89a6-23b3ca2ec722" elementFormDefault="qualified">
    <xsd:import namespace="http://schemas.microsoft.com/office/2006/documentManagement/types"/>
    <xsd:import namespace="http://schemas.microsoft.com/office/infopath/2007/PartnerControls"/>
    <xsd:element name="SharedWithUsers" ma:index="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Freigegeben für - Details" ma:internalName="SharedWithDetails" ma:readOnly="true">
      <xsd:simpleType>
        <xsd:restriction base="dms:Note">
          <xsd:maxLength value="255"/>
        </xsd:restriction>
      </xsd:simpleType>
    </xsd:element>
    <xsd:element name="SharingHintHash" ma:index="10" nillable="true" ma:displayName="Freigabehinweis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9d028b1-2b33-444b-879d-e659f5f6831f"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5244881-E9CE-4507-A673-55309F61B99D}">
  <ds:schemaRefs>
    <ds:schemaRef ds:uri="http://schemas.microsoft.com/sharepoint/v3/contenttype/forms"/>
  </ds:schemaRefs>
</ds:datastoreItem>
</file>

<file path=customXml/itemProps2.xml><?xml version="1.0" encoding="utf-8"?>
<ds:datastoreItem xmlns:ds="http://schemas.openxmlformats.org/officeDocument/2006/customXml" ds:itemID="{A7684A7C-AE9C-4709-ADE1-4CCE8E8C8A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72b50d-eb4a-4d92-89a6-23b3ca2ec722"/>
    <ds:schemaRef ds:uri="09d028b1-2b33-444b-879d-e659f5f683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2FCF1A1-E92F-4A23-9694-458D538D09BB}">
  <ds:schemaRefs>
    <ds:schemaRef ds:uri="http://purl.org/dc/elements/1.1/"/>
    <ds:schemaRef ds:uri="http://purl.org/dc/terms/"/>
    <ds:schemaRef ds:uri="http://schemas.microsoft.com/office/2006/documentManagement/types"/>
    <ds:schemaRef ds:uri="http://schemas.microsoft.com/office/2006/metadata/properties"/>
    <ds:schemaRef ds:uri="http://www.w3.org/XML/1998/namespace"/>
    <ds:schemaRef ds:uri="http://schemas.microsoft.com/office/infopath/2007/PartnerControls"/>
    <ds:schemaRef ds:uri="http://purl.org/dc/dcmitype/"/>
    <ds:schemaRef ds:uri="http://schemas.openxmlformats.org/package/2006/metadata/core-properties"/>
    <ds:schemaRef ds:uri="09d028b1-2b33-444b-879d-e659f5f6831f"/>
    <ds:schemaRef ds:uri="0172b50d-eb4a-4d92-89a6-23b3ca2ec722"/>
  </ds:schemaRefs>
</ds:datastoreItem>
</file>

<file path=docProps/app.xml><?xml version="1.0" encoding="utf-8"?>
<Properties xmlns="http://schemas.openxmlformats.org/officeDocument/2006/extended-properties" xmlns:vt="http://schemas.openxmlformats.org/officeDocument/2006/docPropsVTypes">
  <Template/>
  <TotalTime>0</TotalTime>
  <Words>287</Words>
  <Application>Microsoft Office PowerPoint</Application>
  <PresentationFormat>Breitbild</PresentationFormat>
  <Paragraphs>31</Paragraphs>
  <Slides>3</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vt:i4>
      </vt:variant>
    </vt:vector>
  </HeadingPairs>
  <TitlesOfParts>
    <vt:vector size="8" baseType="lpstr">
      <vt:lpstr>Arial</vt:lpstr>
      <vt:lpstr>Calibri</vt:lpstr>
      <vt:lpstr>Symbol</vt:lpstr>
      <vt:lpstr>Wingdings</vt:lpstr>
      <vt:lpstr>Kalucon Standard</vt:lpstr>
      <vt:lpstr>FH Technikum Wien / Business Model Innovation Modul 2 – Vorlagen  </vt:lpstr>
      <vt:lpstr>Worum geht es und was ist wichtig? </vt:lpstr>
      <vt:lpstr>Worum geht es und was ist wichtig?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Lukas Schober</dc:creator>
  <cp:lastModifiedBy>Eric Eckstein</cp:lastModifiedBy>
  <cp:revision>82</cp:revision>
  <dcterms:created xsi:type="dcterms:W3CDTF">2019-04-09T08:00:07Z</dcterms:created>
  <dcterms:modified xsi:type="dcterms:W3CDTF">2022-11-23T19:19:48Z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0x010100FFCA3B7F0A35AA41B9673F7FCBB231F2</vt:lpwstr>
  </property>
</Properties>
</file>