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hispering-dusk-10991.herokuapp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EricEnergy/garaged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ED2-B879-455E-97B4-61BC5AF8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823855"/>
            <a:ext cx="8915399" cy="953524"/>
          </a:xfrm>
        </p:spPr>
        <p:txBody>
          <a:bodyPr/>
          <a:lstStyle/>
          <a:p>
            <a:r>
              <a:rPr lang="en-US" dirty="0"/>
              <a:t>Garaged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0DC7-6BB5-49A8-93B1-32E6530E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17786"/>
            <a:ext cx="8915399" cy="1193930"/>
          </a:xfrm>
        </p:spPr>
        <p:txBody>
          <a:bodyPr numCol="2">
            <a:normAutofit/>
          </a:bodyPr>
          <a:lstStyle/>
          <a:p>
            <a:r>
              <a:rPr lang="en-US" dirty="0"/>
              <a:t>Authors: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Nick Cox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Eric Simmons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Zac Talley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Mario Cortes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496A3-6AC5-456C-9BD2-C1B964BD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180307" y="256892"/>
            <a:ext cx="5831385" cy="35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>
            <a:normAutofit/>
          </a:bodyPr>
          <a:lstStyle/>
          <a:p>
            <a:r>
              <a:rPr lang="en-US" sz="2400" b="1" dirty="0"/>
              <a:t>In a Nutshell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0" y="1598612"/>
            <a:ext cx="7717384" cy="3796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Garaged</a:t>
            </a:r>
            <a:r>
              <a:rPr lang="en-US" dirty="0">
                <a:solidFill>
                  <a:schemeClr val="tx1"/>
                </a:solidFill>
              </a:rPr>
              <a:t> provides a platform for people who need to rent temporary storage space connect with people who are willing to lease their own storage space while profiting from doing 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But why would anyone want to use my garage instead of just renting a storage unit? Two words can answer this question: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 &amp; Convenience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Not to mention, we live in a generation where people are tired of making the rich richer and WANT to spread the dollar around within their own community</a:t>
            </a:r>
          </a:p>
        </p:txBody>
      </p:sp>
    </p:spTree>
    <p:extLst>
      <p:ext uri="{BB962C8B-B14F-4D97-AF65-F5344CB8AC3E}">
        <p14:creationId xmlns:p14="http://schemas.microsoft.com/office/powerpoint/2010/main" val="25981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Concept / User 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9339552" cy="4994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Imagine…</a:t>
            </a:r>
          </a:p>
          <a:p>
            <a:pPr>
              <a:lnSpc>
                <a:spcPct val="150000"/>
              </a:lnSpc>
            </a:pPr>
            <a:r>
              <a:rPr lang="en-US" dirty="0"/>
              <a:t>You just downsized from a house with lots of space into a small apartment with barely enough space for you, let alone all of your belongings. Maybe you and a significant other decided to move in together and now you have too much stuff and not enough space; Or maybe you’ve got a jet ski, 4 wheeler, motorcycle or car that you know you’re not going to be able to use for a while and you need a place to store it and keep it safe from the elements.</a:t>
            </a:r>
          </a:p>
          <a:p>
            <a:pPr>
              <a:lnSpc>
                <a:spcPct val="150000"/>
              </a:lnSpc>
            </a:pPr>
            <a:r>
              <a:rPr lang="en-US" dirty="0"/>
              <a:t>On the other hand…</a:t>
            </a:r>
          </a:p>
          <a:p>
            <a:pPr>
              <a:lnSpc>
                <a:spcPct val="150000"/>
              </a:lnSpc>
            </a:pPr>
            <a:r>
              <a:rPr lang="en-US" dirty="0"/>
              <a:t>Maybe you’ve got plenty of extra , unused storage at your place and you could use a little extra residual income.</a:t>
            </a:r>
          </a:p>
          <a:p>
            <a:pPr>
              <a:lnSpc>
                <a:spcPct val="150000"/>
              </a:lnSpc>
            </a:pPr>
            <a:r>
              <a:rPr lang="en-US" dirty="0"/>
              <a:t>Just like Craigslist, </a:t>
            </a:r>
            <a:r>
              <a:rPr lang="en-US" dirty="0" err="1"/>
              <a:t>AirBnB</a:t>
            </a:r>
            <a:r>
              <a:rPr lang="en-US" dirty="0"/>
              <a:t>, Uber and other similar apps provide a platform that connect people with a specific need with other people who are able to provide a solution, </a:t>
            </a:r>
            <a:r>
              <a:rPr lang="en-US" b="1" i="1" dirty="0"/>
              <a:t>Garaged</a:t>
            </a:r>
            <a:r>
              <a:rPr lang="en-US" b="1" dirty="0"/>
              <a:t> </a:t>
            </a:r>
            <a:r>
              <a:rPr lang="en-US" dirty="0"/>
              <a:t>now provides a way to connect people who need to rent storage space with people that can solve their needs while generating income for themselves.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Technologies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52792"/>
            <a:ext cx="8702243" cy="396441"/>
          </a:xfrm>
        </p:spPr>
        <p:txBody>
          <a:bodyPr>
            <a:normAutofit/>
          </a:bodyPr>
          <a:lstStyle/>
          <a:p>
            <a:r>
              <a:rPr lang="en-US" dirty="0"/>
              <a:t>In creating this app, these are some of the technologies/skills that were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B28AC8-EF1D-4985-95EE-DE6D734071F8}"/>
              </a:ext>
            </a:extLst>
          </p:cNvPr>
          <p:cNvSpPr txBox="1">
            <a:spLocks/>
          </p:cNvSpPr>
          <p:nvPr/>
        </p:nvSpPr>
        <p:spPr>
          <a:xfrm>
            <a:off x="2589212" y="2079625"/>
            <a:ext cx="8702243" cy="416877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Express Handlebars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Sequelize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Bcrypt</a:t>
            </a:r>
            <a:r>
              <a:rPr lang="en-US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Postman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Cloudinary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Heroku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2078182"/>
            <a:ext cx="6540720" cy="3914656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test environment to seed database in local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database write-back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 and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Timing and Holiday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98B02-4385-4193-B266-B035EC47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0" y="3429000"/>
            <a:ext cx="4029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2078181"/>
            <a:ext cx="8702243" cy="46412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Nick Cox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DB / Functionality &amp;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Eric Simmons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Zac Talley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Passport and Presentation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Mario Cortes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 Developer, Testing, Presentation &amp;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Live Demo /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9235" y="1712767"/>
            <a:ext cx="4559733" cy="1833866"/>
          </a:xfrm>
        </p:spPr>
        <p:txBody>
          <a:bodyPr numCol="1" anchor="ctr">
            <a:normAutofit/>
          </a:bodyPr>
          <a:lstStyle/>
          <a:p>
            <a:r>
              <a:rPr lang="en-US" dirty="0"/>
              <a:t>Link to repository:</a:t>
            </a:r>
          </a:p>
          <a:p>
            <a:r>
              <a:rPr lang="en-US" dirty="0">
                <a:hlinkClick r:id="rId2"/>
              </a:rPr>
              <a:t>https://github.com/EricEnergy/garaged</a:t>
            </a:r>
            <a:endParaRPr lang="en-US" dirty="0"/>
          </a:p>
          <a:p>
            <a:r>
              <a:rPr lang="en-US" dirty="0"/>
              <a:t>Link to live site:</a:t>
            </a:r>
          </a:p>
          <a:p>
            <a:r>
              <a:rPr lang="en-US" dirty="0">
                <a:hlinkClick r:id="rId3"/>
              </a:rPr>
              <a:t>https://whispering-dusk-10991.herokuapp.com/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FB459-BFB4-49A7-9A64-8EEDEEF9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219937" y="360978"/>
            <a:ext cx="1426717" cy="246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F925-FF79-4B05-A49A-DFC542CD8DD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2329235" y="3546633"/>
            <a:ext cx="4559732" cy="3150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B0D45-476C-4177-903B-8DD3762A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8312119" y="3546633"/>
            <a:ext cx="3496704" cy="3148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FBAE1-3E82-4E77-84AA-DEA08B334C1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9308631" y="697604"/>
            <a:ext cx="2500192" cy="21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4143807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Functionality to add user profile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to submit contact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edit unit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Functionality to search by zip code and radius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FA6E-3FC2-4882-8431-D13C687F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83" y="3923462"/>
            <a:ext cx="5841186" cy="22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</TotalTime>
  <Words>429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Garaged App </vt:lpstr>
      <vt:lpstr>In a Nutshell</vt:lpstr>
      <vt:lpstr>Concept / User Story</vt:lpstr>
      <vt:lpstr>Technologies Used</vt:lpstr>
      <vt:lpstr>Challenges</vt:lpstr>
      <vt:lpstr>Roles</vt:lpstr>
      <vt:lpstr>Live Demo / Links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Mario cortes</dc:creator>
  <cp:lastModifiedBy>Mario cortes</cp:lastModifiedBy>
  <cp:revision>38</cp:revision>
  <dcterms:created xsi:type="dcterms:W3CDTF">2019-11-18T17:05:54Z</dcterms:created>
  <dcterms:modified xsi:type="dcterms:W3CDTF">2020-01-03T02:31:36Z</dcterms:modified>
</cp:coreProperties>
</file>