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6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lum bright="-24000"/>
          </a:blip>
          <a:stretch>
            <a:fillRect/>
          </a:stretch>
        </p:blipFill>
        <p:spPr>
          <a:xfrm>
            <a:off x="-5080" y="-32385"/>
            <a:ext cx="12202160" cy="6922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32702"/>
            <a:ext cx="9144000" cy="2387600"/>
          </a:xfrm>
        </p:spPr>
        <p:txBody>
          <a:bodyPr anchor="ctr" anchorCtr="0"/>
          <a:p>
            <a:r>
              <a:rPr lang="en-US" sz="5400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Hanged Man Game</a:t>
            </a:r>
            <a:endParaRPr lang="en-US" sz="5400">
              <a:solidFill>
                <a:schemeClr val="bg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9570" y="5234623"/>
            <a:ext cx="9144000" cy="1655762"/>
          </a:xfrm>
        </p:spPr>
        <p:txBody>
          <a:bodyPr anchor="ctr" anchorCtr="0"/>
          <a:p>
            <a:pPr algn="r"/>
            <a:r>
              <a:rPr lang="en-US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DP1-1 Rifile, Eric, Noel, Leo</a:t>
            </a:r>
            <a:endParaRPr lang="en-US">
              <a:solidFill>
                <a:schemeClr val="bg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Structure</a:t>
            </a:r>
            <a:endParaRPr lang="en-US">
              <a:solidFill>
                <a:schemeClr val="bg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Flowchart</a:t>
            </a:r>
            <a:endParaRPr lang="en-US">
              <a:solidFill>
                <a:schemeClr val="bg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p>
            <a:r>
              <a:rPr lang="en-US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Pseudocode</a:t>
            </a:r>
            <a:endParaRPr lang="en-US">
              <a:solidFill>
                <a:schemeClr val="bg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C++ program implementation</a:t>
            </a:r>
            <a:endParaRPr lang="en-US">
              <a:solidFill>
                <a:schemeClr val="bg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sz="1000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Readme</a:t>
            </a:r>
            <a:endParaRPr lang="en-US" sz="1000">
              <a:solidFill>
                <a:schemeClr val="bg1"/>
              </a:solidFill>
              <a:latin typeface="Menlo" panose="020B0609030804020204" charset="0"/>
              <a:cs typeface="Menlo" panose="020B0609030804020204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sz="1000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# Hanged Man Game</a:t>
            </a:r>
            <a:endParaRPr lang="en-US" sz="1000">
              <a:solidFill>
                <a:schemeClr val="bg1"/>
              </a:solidFill>
              <a:latin typeface="Menlo" panose="020B0609030804020204" charset="0"/>
              <a:cs typeface="Menlo" panose="020B0609030804020204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sz="1000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## Running environmemnt</a:t>
            </a:r>
            <a:br>
              <a:rPr lang="en-US" sz="1000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</a:br>
            <a:r>
              <a:rPr lang="en-US" sz="1000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UNIX / LINUX</a:t>
            </a:r>
            <a:endParaRPr lang="en-US" sz="1000">
              <a:solidFill>
                <a:schemeClr val="bg1"/>
              </a:solidFill>
              <a:latin typeface="Menlo" panose="020B0609030804020204" charset="0"/>
              <a:cs typeface="Menlo" panose="020B0609030804020204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sz="1000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## Compile environment</a:t>
            </a:r>
            <a:endParaRPr lang="en-US" sz="1000">
              <a:solidFill>
                <a:schemeClr val="bg1"/>
              </a:solidFill>
              <a:latin typeface="Menlo" panose="020B0609030804020204" charset="0"/>
              <a:cs typeface="Menlo" panose="020B0609030804020204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sz="1000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g++, with curses lib installed</a:t>
            </a:r>
            <a:endParaRPr lang="en-US" sz="1000">
              <a:solidFill>
                <a:schemeClr val="bg1"/>
              </a:solidFill>
              <a:latin typeface="Menlo" panose="020B0609030804020204" charset="0"/>
              <a:cs typeface="Menlo" panose="020B0609030804020204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sz="1000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## How to compile</a:t>
            </a:r>
            <a:endParaRPr lang="en-US" sz="1000">
              <a:solidFill>
                <a:schemeClr val="bg1"/>
              </a:solidFill>
              <a:latin typeface="Menlo" panose="020B0609030804020204" charset="0"/>
              <a:cs typeface="Menlo" panose="020B0609030804020204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sz="1000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```</a:t>
            </a:r>
            <a:endParaRPr lang="en-US" sz="1000">
              <a:solidFill>
                <a:schemeClr val="bg1"/>
              </a:solidFill>
              <a:latin typeface="Menlo" panose="020B0609030804020204" charset="0"/>
              <a:cs typeface="Menlo" panose="020B0609030804020204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sz="1000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cd [folder_path]</a:t>
            </a:r>
            <a:endParaRPr lang="en-US" sz="1000">
              <a:solidFill>
                <a:schemeClr val="bg1"/>
              </a:solidFill>
              <a:latin typeface="Menlo" panose="020B0609030804020204" charset="0"/>
              <a:cs typeface="Menlo" panose="020B0609030804020204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sz="1000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make</a:t>
            </a:r>
            <a:endParaRPr lang="en-US" sz="1000">
              <a:solidFill>
                <a:schemeClr val="bg1"/>
              </a:solidFill>
              <a:latin typeface="Menlo" panose="020B0609030804020204" charset="0"/>
              <a:cs typeface="Menlo" panose="020B0609030804020204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sz="1000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```</a:t>
            </a:r>
            <a:endParaRPr lang="en-US" sz="1000">
              <a:solidFill>
                <a:schemeClr val="bg1"/>
              </a:solidFill>
              <a:latin typeface="Menlo" panose="020B0609030804020204" charset="0"/>
              <a:cs typeface="Menlo" panose="020B0609030804020204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sz="1000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## How to play</a:t>
            </a:r>
            <a:endParaRPr lang="en-US" sz="1000">
              <a:solidFill>
                <a:schemeClr val="bg1"/>
              </a:solidFill>
              <a:latin typeface="Menlo" panose="020B0609030804020204" charset="0"/>
              <a:cs typeface="Menlo" panose="020B0609030804020204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sz="1000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- Run hanged_man.out</a:t>
            </a:r>
            <a:endParaRPr lang="en-US" sz="1000">
              <a:solidFill>
                <a:schemeClr val="bg1"/>
              </a:solidFill>
              <a:latin typeface="Menlo" panose="020B0609030804020204" charset="0"/>
              <a:cs typeface="Menlo" panose="020B0609030804020204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sz="1000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Player 1:</a:t>
            </a:r>
            <a:endParaRPr lang="en-US" sz="1000">
              <a:solidFill>
                <a:schemeClr val="bg1"/>
              </a:solidFill>
              <a:latin typeface="Menlo" panose="020B0609030804020204" charset="0"/>
              <a:cs typeface="Menlo" panose="020B0609030804020204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sz="1000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- Use `Tab` to shift the tabs</a:t>
            </a:r>
            <a:endParaRPr lang="en-US" sz="1000">
              <a:solidFill>
                <a:schemeClr val="bg1"/>
              </a:solidFill>
              <a:latin typeface="Menlo" panose="020B0609030804020204" charset="0"/>
              <a:cs typeface="Menlo" panose="020B0609030804020204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sz="1000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- For hardness: `1`: simple, `2`: middle, `3`: hard</a:t>
            </a:r>
            <a:endParaRPr lang="en-US" sz="1000">
              <a:solidFill>
                <a:schemeClr val="bg1"/>
              </a:solidFill>
              <a:latin typeface="Menlo" panose="020B0609030804020204" charset="0"/>
              <a:cs typeface="Menlo" panose="020B0609030804020204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sz="1000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- Word and hint only support small case character, word support 20 character MAX, hint support 100 char MAX </a:t>
            </a:r>
            <a:endParaRPr lang="en-US" sz="1000">
              <a:solidFill>
                <a:schemeClr val="bg1"/>
              </a:solidFill>
              <a:latin typeface="Menlo" panose="020B0609030804020204" charset="0"/>
              <a:cs typeface="Menlo" panose="020B0609030804020204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sz="1000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- After fill the question, shift to tab “Finish” and press `return`</a:t>
            </a:r>
            <a:endParaRPr lang="en-US" sz="1000">
              <a:solidFill>
                <a:schemeClr val="bg1"/>
              </a:solidFill>
              <a:latin typeface="Menlo" panose="020B0609030804020204" charset="0"/>
              <a:cs typeface="Menlo" panose="020B0609030804020204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sz="1000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Player 2:</a:t>
            </a:r>
            <a:endParaRPr lang="en-US" sz="1000">
              <a:solidFill>
                <a:schemeClr val="bg1"/>
              </a:solidFill>
              <a:latin typeface="Menlo" panose="020B0609030804020204" charset="0"/>
              <a:cs typeface="Menlo" panose="020B0609030804020204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sz="1000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- Press A...Z keys. If the char you pressed is in the word, all the chars in the word will appear; If the char you pressed is NOT in the word, one more stroke will be drawn on the man.</a:t>
            </a:r>
            <a:endParaRPr lang="en-US" sz="1000">
              <a:solidFill>
                <a:schemeClr val="bg1"/>
              </a:solidFill>
              <a:latin typeface="Menlo" panose="020B0609030804020204" charset="0"/>
              <a:cs typeface="Menlo" panose="020B0609030804020204" charset="0"/>
            </a:endParaRP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US" sz="1000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- If all charts filled, you win; If all strokes of the man drawn, you DIE.</a:t>
            </a:r>
            <a:endParaRPr lang="en-US" sz="1000">
              <a:solidFill>
                <a:schemeClr val="bg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p>
            <a:r>
              <a:rPr lang="en-US">
                <a:solidFill>
                  <a:schemeClr val="bg1"/>
                </a:solidFill>
                <a:latin typeface="Menlo" panose="020B0609030804020204" charset="0"/>
                <a:cs typeface="Menlo" panose="020B0609030804020204" charset="0"/>
              </a:rPr>
              <a:t>Live Test</a:t>
            </a:r>
            <a:endParaRPr lang="en-US">
              <a:solidFill>
                <a:schemeClr val="bg1"/>
              </a:solidFill>
              <a:latin typeface="Menlo" panose="020B0609030804020204" charset="0"/>
              <a:cs typeface="Menlo" panose="020B0609030804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WPS Writer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Menlo</vt:lpstr>
      <vt:lpstr>微软雅黑</vt:lpstr>
      <vt:lpstr>HYQiHeiKW</vt:lpstr>
      <vt:lpstr>Arial Unicode MS</vt:lpstr>
      <vt:lpstr>HYShuSongErKW</vt:lpstr>
      <vt:lpstr>Calibri Light</vt:lpstr>
      <vt:lpstr>Helvetica Neue</vt:lpstr>
      <vt:lpstr>Calibri</vt:lpstr>
      <vt:lpstr>Office Theme</vt:lpstr>
      <vt:lpstr>Hanged Man Game</vt:lpstr>
      <vt:lpstr>Structure</vt:lpstr>
      <vt:lpstr>Flowchart</vt:lpstr>
      <vt:lpstr>Pseudocode</vt:lpstr>
      <vt:lpstr>C++ program implementation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Hanged Man Game</dc:title>
  <dc:creator>eric</dc:creator>
  <cp:lastModifiedBy>eric</cp:lastModifiedBy>
  <cp:revision>39</cp:revision>
  <dcterms:created xsi:type="dcterms:W3CDTF">2020-05-19T00:58:36Z</dcterms:created>
  <dcterms:modified xsi:type="dcterms:W3CDTF">2020-05-19T00:58:36Z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1033-2.0.0.3163</vt:lpwstr>
  </property>
</Properties>
</file>