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0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59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6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26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29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71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918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4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7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2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2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60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8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72302D-7DA0-44E9-9425-C28FD82C7C77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449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78FC4-E542-43FB-BB5A-064F70DC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848" y="1640839"/>
            <a:ext cx="8825658" cy="1776794"/>
          </a:xfrm>
        </p:spPr>
        <p:txBody>
          <a:bodyPr/>
          <a:lstStyle/>
          <a:p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project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7EC28-4C27-456E-DC0E-DB3C1BBC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369" y="3764846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dirty="0"/>
              <a:t>Solar </a:t>
            </a:r>
            <a:r>
              <a:rPr lang="es-MX" dirty="0" err="1"/>
              <a:t>flares</a:t>
            </a:r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Eric Evaristo Nieves</a:t>
            </a:r>
          </a:p>
        </p:txBody>
      </p:sp>
    </p:spTree>
    <p:extLst>
      <p:ext uri="{BB962C8B-B14F-4D97-AF65-F5344CB8AC3E}">
        <p14:creationId xmlns:p14="http://schemas.microsoft.com/office/powerpoint/2010/main" val="15959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Analizar y comprender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280160"/>
            <a:ext cx="11149373" cy="496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dirty="0"/>
              <a:t>Se realizo el análisis exploratorio de los datos correspondientes que vienen en el data set.</a:t>
            </a:r>
          </a:p>
          <a:p>
            <a:r>
              <a:rPr lang="es-MX" sz="1400" dirty="0"/>
              <a:t>Tienen 3 targets diferentes los cuales son : </a:t>
            </a:r>
            <a:r>
              <a:rPr lang="es-MX" sz="1400" dirty="0" err="1"/>
              <a:t>common</a:t>
            </a:r>
            <a:r>
              <a:rPr lang="es-MX" sz="1400" dirty="0"/>
              <a:t>, </a:t>
            </a:r>
            <a:r>
              <a:rPr lang="es-MX" sz="1400" dirty="0" err="1"/>
              <a:t>moderate</a:t>
            </a:r>
            <a:r>
              <a:rPr lang="es-MX" sz="1400" dirty="0"/>
              <a:t> y severe.</a:t>
            </a:r>
            <a:endParaRPr lang="es-MX" sz="1200" dirty="0"/>
          </a:p>
          <a:p>
            <a:pPr marL="0" indent="0">
              <a:buNone/>
            </a:pPr>
            <a:r>
              <a:rPr lang="es-MX" sz="1400" dirty="0"/>
              <a:t>	</a:t>
            </a:r>
            <a:r>
              <a:rPr lang="es-MX" sz="1200" dirty="0"/>
              <a:t>Y ahí me di cuenta de que no eh realizado un ML para múltiples targets.</a:t>
            </a:r>
          </a:p>
          <a:p>
            <a:pPr marL="0" indent="0">
              <a:buNone/>
            </a:pPr>
            <a:endParaRPr lang="es-MX" sz="1400" dirty="0"/>
          </a:p>
          <a:p>
            <a:r>
              <a:rPr lang="es-MX" sz="1400" dirty="0"/>
              <a:t>También contiene estas </a:t>
            </a:r>
            <a:r>
              <a:rPr lang="es-MX" sz="1400" dirty="0" err="1"/>
              <a:t>features</a:t>
            </a:r>
            <a:r>
              <a:rPr lang="es-MX" sz="1400" dirty="0"/>
              <a:t> </a:t>
            </a:r>
          </a:p>
          <a:p>
            <a:pPr marL="400050" lvl="1" indent="0">
              <a:buNone/>
            </a:pPr>
            <a:r>
              <a:rPr lang="es-MX" sz="1200" dirty="0"/>
              <a:t>Donde el </a:t>
            </a:r>
            <a:r>
              <a:rPr lang="es-MX" sz="1200" dirty="0" err="1"/>
              <a:t>dataset</a:t>
            </a:r>
            <a:r>
              <a:rPr lang="es-MX" sz="1200" dirty="0"/>
              <a:t> está completo</a:t>
            </a:r>
          </a:p>
          <a:p>
            <a:pPr marL="400050" lvl="1" indent="0">
              <a:buNone/>
            </a:pPr>
            <a:r>
              <a:rPr lang="es-MX" sz="1200" dirty="0"/>
              <a:t>No tiene datos faltantes que requieran </a:t>
            </a:r>
          </a:p>
          <a:p>
            <a:pPr marL="400050" lvl="1" indent="0">
              <a:buNone/>
            </a:pPr>
            <a:r>
              <a:rPr lang="es-MX" sz="1200" dirty="0"/>
              <a:t>Completarse lo que si se observo es que las primeras 3 columnas tienen caracteres y eso no todos los algoritmos les va bien.</a:t>
            </a:r>
          </a:p>
          <a:p>
            <a:pPr marL="400050" lvl="1" indent="0">
              <a:buNone/>
            </a:pPr>
            <a:endParaRPr lang="es-MX" sz="1200" dirty="0"/>
          </a:p>
          <a:p>
            <a:pPr marL="400050" lvl="1" indent="0">
              <a:buNone/>
            </a:pPr>
            <a:r>
              <a:rPr lang="es-MX" sz="1200" dirty="0"/>
              <a:t>También se observo la información relevante sobre las columnas antes mencionadas.</a:t>
            </a:r>
          </a:p>
          <a:p>
            <a:pPr marL="400050" lvl="1" indent="0">
              <a:buNone/>
            </a:pPr>
            <a:endParaRPr lang="es-MX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2FBEC4-CE5B-EAB7-CCBA-0A53218D9F2E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CAF0DC-ACAB-232F-5945-9F7719FA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43" y="2680690"/>
            <a:ext cx="6176077" cy="9012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368FBF-44A6-C538-4BB0-47879207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081" y="1636169"/>
            <a:ext cx="1642895" cy="8591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1B1143-7CA6-426B-7D4A-2C2E73D7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89" y="4511824"/>
            <a:ext cx="4651328" cy="21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Determinar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Creo que una de las preguntas más importantes o relevantes es poder saber qué tipo de llamarada mediante regresión ya que esta seria lo ideal para el tipo de pregunta que queremos resolver.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253202-78D5-404C-4CE5-7A422F3B41C9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36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1.- Identificar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6734"/>
            <a:ext cx="8946541" cy="4791665"/>
          </a:xfrm>
        </p:spPr>
        <p:txBody>
          <a:bodyPr>
            <a:normAutofit/>
          </a:bodyPr>
          <a:lstStyle/>
          <a:p>
            <a:r>
              <a:rPr lang="es-MX" dirty="0"/>
              <a:t>Las razones por la que veo que se necesitan una estrategia de </a:t>
            </a:r>
            <a:r>
              <a:rPr lang="es-MX" dirty="0" err="1"/>
              <a:t>MLOps</a:t>
            </a:r>
            <a:r>
              <a:rPr lang="es-MX" dirty="0"/>
              <a:t> para poder resolver la pregunta que se vio en el punto anterior son:</a:t>
            </a:r>
          </a:p>
          <a:p>
            <a:pPr lvl="1"/>
            <a:r>
              <a:rPr lang="es-MX" sz="1600" dirty="0" err="1"/>
              <a:t>Actualizacion</a:t>
            </a:r>
            <a:r>
              <a:rPr lang="es-MX" sz="1600" dirty="0"/>
              <a:t> de modelos: debido a que constantemente se van agregando o nueva información y con ella en ocasiones nuevos </a:t>
            </a:r>
            <a:r>
              <a:rPr lang="es-MX" sz="1600" dirty="0" err="1"/>
              <a:t>features</a:t>
            </a:r>
            <a:r>
              <a:rPr lang="es-MX" sz="1600" dirty="0"/>
              <a:t>.</a:t>
            </a:r>
          </a:p>
          <a:p>
            <a:pPr marL="457200" lvl="1" indent="0">
              <a:buNone/>
            </a:pPr>
            <a:endParaRPr lang="es-MX" sz="1600" dirty="0"/>
          </a:p>
          <a:p>
            <a:pPr lvl="1"/>
            <a:r>
              <a:rPr lang="es-MX" sz="1600" dirty="0"/>
              <a:t>Monitoreo continuo: este punto también es importante debido a que los datos pueden cambiar en cualquier instante y debido a esto pueda que la configuración que se tenia del modelo ya no puede cumplir con las métricas y esto puede desencadenar un rentreno o alertas de los parámetros.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46666-12D0-5A2E-3E92-00778762406A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810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1.- Diseñar</a:t>
            </a:r>
          </a:p>
        </p:txBody>
      </p:sp>
      <p:pic>
        <p:nvPicPr>
          <p:cNvPr id="6" name="Marcador de contenido 5" descr="Diagrama">
            <a:extLst>
              <a:ext uri="{FF2B5EF4-FFF2-40B4-BE49-F238E27FC236}">
                <a16:creationId xmlns:a16="http://schemas.microsoft.com/office/drawing/2014/main" id="{C6CCC2E7-7A04-4942-A262-ACC86B29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571414"/>
            <a:ext cx="10309754" cy="431041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83F6C2-46D1-4158-20F3-F4FEB9F5B7B2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407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6213"/>
            <a:ext cx="9404723" cy="1400530"/>
          </a:xfrm>
        </p:spPr>
        <p:txBody>
          <a:bodyPr/>
          <a:lstStyle/>
          <a:p>
            <a:r>
              <a:rPr lang="es-MX" dirty="0"/>
              <a:t>1.- Crear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Código Anexo 1</a:t>
            </a:r>
          </a:p>
          <a:p>
            <a:endParaRPr lang="es-MX" dirty="0"/>
          </a:p>
          <a:p>
            <a:r>
              <a:rPr lang="es-MX" dirty="0"/>
              <a:t>Este modelo está pensado para que se consuma mediante API(función a implementar) y te devuelva la información la forma de ir agregando datos serán por medio de api y esta información no se tendrá en cuenta para el entreno del modelo ya que si la información es errónea nos puede causar que el modelo aprenda de una manera errada.</a:t>
            </a:r>
          </a:p>
          <a:p>
            <a:r>
              <a:rPr lang="es-MX" dirty="0"/>
              <a:t>Por eso por api solo se predecirá, pero por BD  se debe conectar a una fuente de datos verídica.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8E174E-59CE-E196-6B47-FA4402E5E5F7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4811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343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Custom project</vt:lpstr>
      <vt:lpstr>Analizar y comprender</vt:lpstr>
      <vt:lpstr>Determinar</vt:lpstr>
      <vt:lpstr>1.- Identificar</vt:lpstr>
      <vt:lpstr>1.- Diseñar</vt:lpstr>
      <vt:lpstr>1.- Crear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project</dc:title>
  <dc:creator>Eric Evaristo Nieves</dc:creator>
  <cp:lastModifiedBy>Eric Evaristo Nieves</cp:lastModifiedBy>
  <cp:revision>1</cp:revision>
  <dcterms:created xsi:type="dcterms:W3CDTF">2024-03-19T23:44:41Z</dcterms:created>
  <dcterms:modified xsi:type="dcterms:W3CDTF">2024-03-20T03:59:28Z</dcterms:modified>
</cp:coreProperties>
</file>