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 3 Presentation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By: Eric Falkenberg, Dave Studin,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Harry Longwell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Drawbacks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Joins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Scalability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we learned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Domain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World of Warcraft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Modeling: Conceptual Model (ER)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00" y="1143737"/>
            <a:ext cx="5473998" cy="37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Modeling: Conceptual Model (UML)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999" y="1144125"/>
            <a:ext cx="5838001" cy="3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Modeling: Logical Model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87" y="1192900"/>
            <a:ext cx="8477622" cy="3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Querying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QUERY 7:</a:t>
            </a:r>
            <a:br>
              <a:rPr lang="en" sz="1200"/>
            </a:br>
            <a:r>
              <a:rPr lang="en" sz="1200"/>
              <a:t>	SELECT name, level</a:t>
            </a:r>
            <a:br>
              <a:rPr lang="en" sz="1200"/>
            </a:br>
            <a:r>
              <a:rPr lang="en" sz="1200"/>
              <a:t>	FROM ((Characters AS c) JOIN Tracks ON name=character) JOIN (Quests AS q) ON id=quest</a:t>
            </a:r>
            <a:br>
              <a:rPr lang="en" sz="1200"/>
            </a:br>
            <a:r>
              <a:rPr lang="en" sz="1200"/>
              <a:t>	WHERE c.level &lt; q.required_level</a:t>
            </a:r>
            <a:br>
              <a:rPr lang="en" sz="1200"/>
            </a:br>
            <a:r>
              <a:rPr lang="en" sz="1200"/>
              <a:t>	GROUP BY q.title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QUERY 8:</a:t>
            </a:r>
            <a:br>
              <a:rPr lang="en" sz="1200"/>
            </a:br>
            <a:r>
              <a:rPr lang="en" sz="1200"/>
              <a:t>	SELECT name</a:t>
            </a:r>
            <a:br>
              <a:rPr lang="en" sz="1200"/>
            </a:br>
            <a:r>
              <a:rPr lang="en" sz="1200"/>
              <a:t>	FROM (Classes  JOIN Attains ON name=class) JOIN (Talents AS t) ON talent= t.name</a:t>
            </a:r>
            <a:br>
              <a:rPr lang="en" sz="1200"/>
            </a:br>
            <a:r>
              <a:rPr lang="en" sz="1200"/>
              <a:t>	WHERE x.name=‘Warrior’ AND t.new_spells IS NOT NULL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Normalization: 3NF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62" y="1294862"/>
            <a:ext cx="8062874" cy="34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Normalization: BCNF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37" y="1293287"/>
            <a:ext cx="8070124" cy="34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Optimizing Our Queries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Indexing over name in Characters and Guilds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BEFORE:</a:t>
            </a:r>
            <a:br>
              <a:rPr lang="en"/>
            </a:br>
            <a:r>
              <a:rPr lang="en"/>
              <a:t>	Query 7 Duration: 15 Milliseconds</a:t>
            </a:r>
            <a:br>
              <a:rPr lang="en"/>
            </a:br>
            <a:r>
              <a:rPr lang="en"/>
              <a:t>	Query 8 Duration: 7   Milliseconds</a:t>
            </a:r>
            <a:br>
              <a:rPr lang="en"/>
            </a:br>
            <a:r>
              <a:rPr lang="en"/>
              <a:t>AFTER:</a:t>
            </a:r>
            <a:br>
              <a:rPr lang="en"/>
            </a:br>
            <a:r>
              <a:rPr lang="en"/>
              <a:t>	Query 7 Duration: 1   Milliseconds</a:t>
            </a:r>
            <a:br>
              <a:rPr lang="en"/>
            </a:br>
            <a:r>
              <a:rPr lang="en"/>
              <a:t>	Query 8 Duration: 31 Milliseconds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