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sldIdLst>
    <p:sldId id="3090" r:id="rId5"/>
    <p:sldId id="3091" r:id="rId6"/>
    <p:sldId id="3122" r:id="rId7"/>
    <p:sldId id="3123" r:id="rId8"/>
    <p:sldId id="3121" r:id="rId9"/>
    <p:sldId id="3114" r:id="rId10"/>
    <p:sldId id="3098" r:id="rId11"/>
    <p:sldId id="3118" r:id="rId12"/>
    <p:sldId id="3124" r:id="rId13"/>
    <p:sldId id="3120" r:id="rId14"/>
    <p:sldId id="3127" r:id="rId15"/>
    <p:sldId id="3129" r:id="rId16"/>
    <p:sldId id="3128" r:id="rId17"/>
    <p:sldId id="31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g-Hua Chen" initials="" lastIdx="3" clrIdx="0"/>
  <p:cmAuthor id="2" name="Deborah McGuinness" initials="" lastIdx="1" clrIdx="1"/>
  <p:cmAuthor id="3" name="CHING-HUA CHEN" initials="CC" lastIdx="1" clrIdx="2">
    <p:extLst>
      <p:ext uri="{19B8F6BF-5375-455C-9EA6-DF929625EA0E}">
        <p15:presenceInfo xmlns:p15="http://schemas.microsoft.com/office/powerpoint/2012/main" userId="0d46de9f-e0f9-48af-8be8-1c4b5948dd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6001C"/>
    <a:srgbClr val="00205B"/>
    <a:srgbClr val="EB0000"/>
    <a:srgbClr val="000000"/>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CD748-73D8-4896-9E52-03CDB7EA6DE9}" v="137" dt="2024-12-05T18:57:12.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6" autoAdjust="0"/>
    <p:restoredTop sz="68631" autoAdjust="0"/>
  </p:normalViewPr>
  <p:slideViewPr>
    <p:cSldViewPr snapToGrid="0" snapToObjects="1">
      <p:cViewPr varScale="1">
        <p:scale>
          <a:sx n="65" d="100"/>
          <a:sy n="65" d="100"/>
        </p:scale>
        <p:origin x="1325" y="5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昊 范" userId="fc0d10bca606a0e4" providerId="LiveId" clId="{79B73E9E-6D04-45FC-95E3-ECEF9B1417E3}"/>
    <pc:docChg chg="modSld">
      <pc:chgData name="泽昊 范" userId="fc0d10bca606a0e4" providerId="LiveId" clId="{79B73E9E-6D04-45FC-95E3-ECEF9B1417E3}" dt="2024-11-11T19:35:54.025" v="10" actId="1076"/>
      <pc:docMkLst>
        <pc:docMk/>
      </pc:docMkLst>
      <pc:sldChg chg="modSp mod">
        <pc:chgData name="泽昊 范" userId="fc0d10bca606a0e4" providerId="LiveId" clId="{79B73E9E-6D04-45FC-95E3-ECEF9B1417E3}" dt="2024-11-11T19:35:54.025" v="10" actId="1076"/>
        <pc:sldMkLst>
          <pc:docMk/>
          <pc:sldMk cId="909122226" sldId="3098"/>
        </pc:sldMkLst>
        <pc:picChg chg="mod">
          <ac:chgData name="泽昊 范" userId="fc0d10bca606a0e4" providerId="LiveId" clId="{79B73E9E-6D04-45FC-95E3-ECEF9B1417E3}" dt="2024-11-11T19:34:41.541" v="2" actId="14100"/>
          <ac:picMkLst>
            <pc:docMk/>
            <pc:sldMk cId="909122226" sldId="3098"/>
            <ac:picMk id="12" creationId="{A31DB391-0715-4628-A3D9-A546D8EFBA1A}"/>
          </ac:picMkLst>
        </pc:picChg>
        <pc:picChg chg="mod">
          <ac:chgData name="泽昊 范" userId="fc0d10bca606a0e4" providerId="LiveId" clId="{79B73E9E-6D04-45FC-95E3-ECEF9B1417E3}" dt="2024-11-11T19:35:22.600" v="7" actId="14100"/>
          <ac:picMkLst>
            <pc:docMk/>
            <pc:sldMk cId="909122226" sldId="3098"/>
            <ac:picMk id="13" creationId="{FD8C65B4-273E-457A-AE4D-14A58CFBBABE}"/>
          </ac:picMkLst>
        </pc:picChg>
        <pc:picChg chg="mod">
          <ac:chgData name="泽昊 范" userId="fc0d10bca606a0e4" providerId="LiveId" clId="{79B73E9E-6D04-45FC-95E3-ECEF9B1417E3}" dt="2024-11-11T19:35:54.025" v="10" actId="1076"/>
          <ac:picMkLst>
            <pc:docMk/>
            <pc:sldMk cId="909122226" sldId="3098"/>
            <ac:picMk id="14" creationId="{EF65BD39-47BB-4F8D-B031-87979B127B0A}"/>
          </ac:picMkLst>
        </pc:picChg>
      </pc:sldChg>
    </pc:docChg>
  </pc:docChgLst>
  <pc:docChgLst>
    <pc:chgData name="泽昊 范" userId="fc0d10bca606a0e4" providerId="LiveId" clId="{748E8719-859F-4F06-B9C6-B321FEEB421F}"/>
    <pc:docChg chg="custSel delSld modSld">
      <pc:chgData name="泽昊 范" userId="fc0d10bca606a0e4" providerId="LiveId" clId="{748E8719-859F-4F06-B9C6-B321FEEB421F}" dt="2024-11-25T15:16:10.156" v="5" actId="478"/>
      <pc:docMkLst>
        <pc:docMk/>
      </pc:docMkLst>
      <pc:sldChg chg="delSp mod">
        <pc:chgData name="泽昊 范" userId="fc0d10bca606a0e4" providerId="LiveId" clId="{748E8719-859F-4F06-B9C6-B321FEEB421F}" dt="2024-11-25T15:16:10.156" v="5" actId="478"/>
        <pc:sldMkLst>
          <pc:docMk/>
          <pc:sldMk cId="1018751999" sldId="3112"/>
        </pc:sldMkLst>
        <pc:picChg chg="del">
          <ac:chgData name="泽昊 范" userId="fc0d10bca606a0e4" providerId="LiveId" clId="{748E8719-859F-4F06-B9C6-B321FEEB421F}" dt="2024-11-25T15:16:06.509" v="3" actId="478"/>
          <ac:picMkLst>
            <pc:docMk/>
            <pc:sldMk cId="1018751999" sldId="3112"/>
            <ac:picMk id="10" creationId="{5F85A4B8-43C4-4409-8E8D-784D007818BD}"/>
          </ac:picMkLst>
        </pc:picChg>
        <pc:picChg chg="del">
          <ac:chgData name="泽昊 范" userId="fc0d10bca606a0e4" providerId="LiveId" clId="{748E8719-859F-4F06-B9C6-B321FEEB421F}" dt="2024-11-25T15:16:08.237" v="4" actId="478"/>
          <ac:picMkLst>
            <pc:docMk/>
            <pc:sldMk cId="1018751999" sldId="3112"/>
            <ac:picMk id="12" creationId="{435E421A-665C-4A5D-B2FB-F51C557B6123}"/>
          </ac:picMkLst>
        </pc:picChg>
        <pc:picChg chg="del">
          <ac:chgData name="泽昊 范" userId="fc0d10bca606a0e4" providerId="LiveId" clId="{748E8719-859F-4F06-B9C6-B321FEEB421F}" dt="2024-11-25T15:16:10.156" v="5" actId="478"/>
          <ac:picMkLst>
            <pc:docMk/>
            <pc:sldMk cId="1018751999" sldId="3112"/>
            <ac:picMk id="13" creationId="{184AC20C-599F-4A74-BE6D-8BB8B8659CB1}"/>
          </ac:picMkLst>
        </pc:picChg>
      </pc:sldChg>
      <pc:sldChg chg="del">
        <pc:chgData name="泽昊 范" userId="fc0d10bca606a0e4" providerId="LiveId" clId="{748E8719-859F-4F06-B9C6-B321FEEB421F}" dt="2024-11-25T15:14:57.150" v="2" actId="2696"/>
        <pc:sldMkLst>
          <pc:docMk/>
          <pc:sldMk cId="2315555908" sldId="3115"/>
        </pc:sldMkLst>
      </pc:sldChg>
      <pc:sldChg chg="del">
        <pc:chgData name="泽昊 范" userId="fc0d10bca606a0e4" providerId="LiveId" clId="{748E8719-859F-4F06-B9C6-B321FEEB421F}" dt="2024-11-25T15:14:15.549" v="1" actId="2696"/>
        <pc:sldMkLst>
          <pc:docMk/>
          <pc:sldMk cId="646540406" sldId="3116"/>
        </pc:sldMkLst>
      </pc:sldChg>
      <pc:sldChg chg="del">
        <pc:chgData name="泽昊 范" userId="fc0d10bca606a0e4" providerId="LiveId" clId="{748E8719-859F-4F06-B9C6-B321FEEB421F}" dt="2024-11-25T15:13:58.558" v="0" actId="2696"/>
        <pc:sldMkLst>
          <pc:docMk/>
          <pc:sldMk cId="2816136205" sldId="3121"/>
        </pc:sldMkLst>
      </pc:sldChg>
    </pc:docChg>
  </pc:docChgLst>
  <pc:docChgLst>
    <pc:chgData name="泽昊 范" userId="fc0d10bca606a0e4" providerId="LiveId" clId="{2A7CD748-73D8-4896-9E52-03CDB7EA6DE9}"/>
    <pc:docChg chg="undo redo custSel addSld delSld modSld sldOrd">
      <pc:chgData name="泽昊 范" userId="fc0d10bca606a0e4" providerId="LiveId" clId="{2A7CD748-73D8-4896-9E52-03CDB7EA6DE9}" dt="2024-12-05T19:43:48.420" v="1001" actId="20577"/>
      <pc:docMkLst>
        <pc:docMk/>
      </pc:docMkLst>
      <pc:sldChg chg="modSp mod">
        <pc:chgData name="泽昊 范" userId="fc0d10bca606a0e4" providerId="LiveId" clId="{2A7CD748-73D8-4896-9E52-03CDB7EA6DE9}" dt="2024-12-03T20:13:47.696" v="34" actId="20577"/>
        <pc:sldMkLst>
          <pc:docMk/>
          <pc:sldMk cId="3005242179" sldId="3090"/>
        </pc:sldMkLst>
        <pc:spChg chg="mod">
          <ac:chgData name="泽昊 范" userId="fc0d10bca606a0e4" providerId="LiveId" clId="{2A7CD748-73D8-4896-9E52-03CDB7EA6DE9}" dt="2024-12-03T20:13:47.696" v="34" actId="20577"/>
          <ac:spMkLst>
            <pc:docMk/>
            <pc:sldMk cId="3005242179" sldId="3090"/>
            <ac:spMk id="2" creationId="{017F81D2-ECDA-4372-2703-E19264311937}"/>
          </ac:spMkLst>
        </pc:spChg>
      </pc:sldChg>
      <pc:sldChg chg="addSp delSp modSp mod modNotesTx">
        <pc:chgData name="泽昊 范" userId="fc0d10bca606a0e4" providerId="LiveId" clId="{2A7CD748-73D8-4896-9E52-03CDB7EA6DE9}" dt="2024-12-05T19:43:48.420" v="1001" actId="20577"/>
        <pc:sldMkLst>
          <pc:docMk/>
          <pc:sldMk cId="3619987946" sldId="3091"/>
        </pc:sldMkLst>
        <pc:spChg chg="del mod">
          <ac:chgData name="泽昊 范" userId="fc0d10bca606a0e4" providerId="LiveId" clId="{2A7CD748-73D8-4896-9E52-03CDB7EA6DE9}" dt="2024-12-04T21:37:12.538" v="76" actId="478"/>
          <ac:spMkLst>
            <pc:docMk/>
            <pc:sldMk cId="3619987946" sldId="3091"/>
            <ac:spMk id="8" creationId="{974057ED-B8A6-2FED-DC4A-4CDCAEED615F}"/>
          </ac:spMkLst>
        </pc:spChg>
        <pc:picChg chg="add mod">
          <ac:chgData name="泽昊 范" userId="fc0d10bca606a0e4" providerId="LiveId" clId="{2A7CD748-73D8-4896-9E52-03CDB7EA6DE9}" dt="2024-12-04T21:37:30.017" v="77" actId="1076"/>
          <ac:picMkLst>
            <pc:docMk/>
            <pc:sldMk cId="3619987946" sldId="3091"/>
            <ac:picMk id="2" creationId="{96EC5F9D-6B6D-C596-75D3-62AB66AC2AE1}"/>
          </ac:picMkLst>
        </pc:picChg>
        <pc:picChg chg="del">
          <ac:chgData name="泽昊 范" userId="fc0d10bca606a0e4" providerId="LiveId" clId="{2A7CD748-73D8-4896-9E52-03CDB7EA6DE9}" dt="2024-12-04T21:36:58.518" v="73" actId="478"/>
          <ac:picMkLst>
            <pc:docMk/>
            <pc:sldMk cId="3619987946" sldId="3091"/>
            <ac:picMk id="10" creationId="{CA310E31-7D0B-47B5-8EDE-EEEF6DF8A68A}"/>
          </ac:picMkLst>
        </pc:picChg>
      </pc:sldChg>
      <pc:sldChg chg="addSp modSp mod modNotesTx">
        <pc:chgData name="泽昊 范" userId="fc0d10bca606a0e4" providerId="LiveId" clId="{2A7CD748-73D8-4896-9E52-03CDB7EA6DE9}" dt="2024-12-05T16:48:36.569" v="433" actId="1076"/>
        <pc:sldMkLst>
          <pc:docMk/>
          <pc:sldMk cId="909122226" sldId="3098"/>
        </pc:sldMkLst>
        <pc:spChg chg="mod">
          <ac:chgData name="泽昊 范" userId="fc0d10bca606a0e4" providerId="LiveId" clId="{2A7CD748-73D8-4896-9E52-03CDB7EA6DE9}" dt="2024-12-05T16:32:35.498" v="307" actId="1076"/>
          <ac:spMkLst>
            <pc:docMk/>
            <pc:sldMk cId="909122226" sldId="3098"/>
            <ac:spMk id="2" creationId="{C7494F08-B24E-26F1-3D95-3009817FDD64}"/>
          </ac:spMkLst>
        </pc:spChg>
        <pc:spChg chg="mod">
          <ac:chgData name="泽昊 范" userId="fc0d10bca606a0e4" providerId="LiveId" clId="{2A7CD748-73D8-4896-9E52-03CDB7EA6DE9}" dt="2024-12-05T16:48:36.569" v="433" actId="1076"/>
          <ac:spMkLst>
            <pc:docMk/>
            <pc:sldMk cId="909122226" sldId="3098"/>
            <ac:spMk id="9" creationId="{0310AC4E-5EC7-4324-8BE9-42FA1A4E62F3}"/>
          </ac:spMkLst>
        </pc:spChg>
        <pc:picChg chg="add mod">
          <ac:chgData name="泽昊 范" userId="fc0d10bca606a0e4" providerId="LiveId" clId="{2A7CD748-73D8-4896-9E52-03CDB7EA6DE9}" dt="2024-12-05T16:33:16.305" v="312" actId="1076"/>
          <ac:picMkLst>
            <pc:docMk/>
            <pc:sldMk cId="909122226" sldId="3098"/>
            <ac:picMk id="5" creationId="{ED9B75D0-4D8A-5766-B739-65FD424B69BE}"/>
          </ac:picMkLst>
        </pc:picChg>
        <pc:picChg chg="add mod">
          <ac:chgData name="泽昊 范" userId="fc0d10bca606a0e4" providerId="LiveId" clId="{2A7CD748-73D8-4896-9E52-03CDB7EA6DE9}" dt="2024-12-05T16:33:42.753" v="314" actId="1076"/>
          <ac:picMkLst>
            <pc:docMk/>
            <pc:sldMk cId="909122226" sldId="3098"/>
            <ac:picMk id="7" creationId="{3B7C4A6B-CBE9-A7A2-7B2B-DA3D830938A3}"/>
          </ac:picMkLst>
        </pc:picChg>
        <pc:picChg chg="add mod">
          <ac:chgData name="泽昊 范" userId="fc0d10bca606a0e4" providerId="LiveId" clId="{2A7CD748-73D8-4896-9E52-03CDB7EA6DE9}" dt="2024-12-05T16:33:51.138" v="315" actId="1076"/>
          <ac:picMkLst>
            <pc:docMk/>
            <pc:sldMk cId="909122226" sldId="3098"/>
            <ac:picMk id="10" creationId="{3AE07A2D-7571-6EE0-18BF-66DB4DBDB6FA}"/>
          </ac:picMkLst>
        </pc:picChg>
        <pc:picChg chg="mod">
          <ac:chgData name="泽昊 范" userId="fc0d10bca606a0e4" providerId="LiveId" clId="{2A7CD748-73D8-4896-9E52-03CDB7EA6DE9}" dt="2024-12-05T16:31:53.675" v="303" actId="1076"/>
          <ac:picMkLst>
            <pc:docMk/>
            <pc:sldMk cId="909122226" sldId="3098"/>
            <ac:picMk id="12" creationId="{A31DB391-0715-4628-A3D9-A546D8EFBA1A}"/>
          </ac:picMkLst>
        </pc:picChg>
        <pc:picChg chg="mod">
          <ac:chgData name="泽昊 范" userId="fc0d10bca606a0e4" providerId="LiveId" clId="{2A7CD748-73D8-4896-9E52-03CDB7EA6DE9}" dt="2024-12-05T16:32:03.040" v="304" actId="1076"/>
          <ac:picMkLst>
            <pc:docMk/>
            <pc:sldMk cId="909122226" sldId="3098"/>
            <ac:picMk id="13" creationId="{FD8C65B4-273E-457A-AE4D-14A58CFBBABE}"/>
          </ac:picMkLst>
        </pc:picChg>
        <pc:picChg chg="mod">
          <ac:chgData name="泽昊 范" userId="fc0d10bca606a0e4" providerId="LiveId" clId="{2A7CD748-73D8-4896-9E52-03CDB7EA6DE9}" dt="2024-12-05T16:32:18.215" v="306" actId="1076"/>
          <ac:picMkLst>
            <pc:docMk/>
            <pc:sldMk cId="909122226" sldId="3098"/>
            <ac:picMk id="14" creationId="{EF65BD39-47BB-4F8D-B031-87979B127B0A}"/>
          </ac:picMkLst>
        </pc:picChg>
      </pc:sldChg>
      <pc:sldChg chg="del">
        <pc:chgData name="泽昊 范" userId="fc0d10bca606a0e4" providerId="LiveId" clId="{2A7CD748-73D8-4896-9E52-03CDB7EA6DE9}" dt="2024-12-05T16:46:17.135" v="425" actId="2696"/>
        <pc:sldMkLst>
          <pc:docMk/>
          <pc:sldMk cId="778324026" sldId="3102"/>
        </pc:sldMkLst>
      </pc:sldChg>
      <pc:sldChg chg="del">
        <pc:chgData name="泽昊 范" userId="fc0d10bca606a0e4" providerId="LiveId" clId="{2A7CD748-73D8-4896-9E52-03CDB7EA6DE9}" dt="2024-12-05T16:52:33.489" v="447" actId="2696"/>
        <pc:sldMkLst>
          <pc:docMk/>
          <pc:sldMk cId="1018751999" sldId="3112"/>
        </pc:sldMkLst>
      </pc:sldChg>
      <pc:sldChg chg="del">
        <pc:chgData name="泽昊 范" userId="fc0d10bca606a0e4" providerId="LiveId" clId="{2A7CD748-73D8-4896-9E52-03CDB7EA6DE9}" dt="2024-12-04T21:12:43.563" v="47" actId="2696"/>
        <pc:sldMkLst>
          <pc:docMk/>
          <pc:sldMk cId="4263371164" sldId="3113"/>
        </pc:sldMkLst>
      </pc:sldChg>
      <pc:sldChg chg="addSp modSp mod modAnim modNotesTx">
        <pc:chgData name="泽昊 范" userId="fc0d10bca606a0e4" providerId="LiveId" clId="{2A7CD748-73D8-4896-9E52-03CDB7EA6DE9}" dt="2024-12-05T16:46:01.918" v="424" actId="20577"/>
        <pc:sldMkLst>
          <pc:docMk/>
          <pc:sldMk cId="3566621054" sldId="3114"/>
        </pc:sldMkLst>
        <pc:spChg chg="add">
          <ac:chgData name="泽昊 范" userId="fc0d10bca606a0e4" providerId="LiveId" clId="{2A7CD748-73D8-4896-9E52-03CDB7EA6DE9}" dt="2024-12-05T15:45:02.070" v="231"/>
          <ac:spMkLst>
            <pc:docMk/>
            <pc:sldMk cId="3566621054" sldId="3114"/>
            <ac:spMk id="3" creationId="{82B6D4AF-331C-4B0C-FD6B-4C4805CA215F}"/>
          </ac:spMkLst>
        </pc:spChg>
        <pc:spChg chg="mod">
          <ac:chgData name="泽昊 范" userId="fc0d10bca606a0e4" providerId="LiveId" clId="{2A7CD748-73D8-4896-9E52-03CDB7EA6DE9}" dt="2024-12-05T15:47:26.755" v="252" actId="404"/>
          <ac:spMkLst>
            <pc:docMk/>
            <pc:sldMk cId="3566621054" sldId="3114"/>
            <ac:spMk id="6" creationId="{C2376F0D-15B2-E5C6-9700-D1839B384B20}"/>
          </ac:spMkLst>
        </pc:spChg>
        <pc:spChg chg="add">
          <ac:chgData name="泽昊 范" userId="fc0d10bca606a0e4" providerId="LiveId" clId="{2A7CD748-73D8-4896-9E52-03CDB7EA6DE9}" dt="2024-12-05T15:45:24.492" v="235"/>
          <ac:spMkLst>
            <pc:docMk/>
            <pc:sldMk cId="3566621054" sldId="3114"/>
            <ac:spMk id="8" creationId="{C0961B17-6930-6091-5339-5431F786F72F}"/>
          </ac:spMkLst>
        </pc:spChg>
        <pc:spChg chg="add">
          <ac:chgData name="泽昊 范" userId="fc0d10bca606a0e4" providerId="LiveId" clId="{2A7CD748-73D8-4896-9E52-03CDB7EA6DE9}" dt="2024-12-05T15:45:30.382" v="236"/>
          <ac:spMkLst>
            <pc:docMk/>
            <pc:sldMk cId="3566621054" sldId="3114"/>
            <ac:spMk id="9" creationId="{71BE835D-7895-EAE1-150C-EB8D495AB5F7}"/>
          </ac:spMkLst>
        </pc:spChg>
        <pc:spChg chg="add">
          <ac:chgData name="泽昊 范" userId="fc0d10bca606a0e4" providerId="LiveId" clId="{2A7CD748-73D8-4896-9E52-03CDB7EA6DE9}" dt="2024-12-05T15:45:47.665" v="237"/>
          <ac:spMkLst>
            <pc:docMk/>
            <pc:sldMk cId="3566621054" sldId="3114"/>
            <ac:spMk id="10" creationId="{65E1BBD5-2ECE-204E-23D5-A63A3C6DD464}"/>
          </ac:spMkLst>
        </pc:spChg>
        <pc:spChg chg="add">
          <ac:chgData name="泽昊 范" userId="fc0d10bca606a0e4" providerId="LiveId" clId="{2A7CD748-73D8-4896-9E52-03CDB7EA6DE9}" dt="2024-12-05T15:45:54.601" v="238"/>
          <ac:spMkLst>
            <pc:docMk/>
            <pc:sldMk cId="3566621054" sldId="3114"/>
            <ac:spMk id="11" creationId="{E0B2C9E3-6244-ECC9-27EC-558969283D4D}"/>
          </ac:spMkLst>
        </pc:spChg>
        <pc:spChg chg="add">
          <ac:chgData name="泽昊 范" userId="fc0d10bca606a0e4" providerId="LiveId" clId="{2A7CD748-73D8-4896-9E52-03CDB7EA6DE9}" dt="2024-12-05T15:46:51.507" v="245"/>
          <ac:spMkLst>
            <pc:docMk/>
            <pc:sldMk cId="3566621054" sldId="3114"/>
            <ac:spMk id="12" creationId="{F4C77A51-D981-0AF2-B547-6F6703F68FC2}"/>
          </ac:spMkLst>
        </pc:spChg>
        <pc:spChg chg="add">
          <ac:chgData name="泽昊 范" userId="fc0d10bca606a0e4" providerId="LiveId" clId="{2A7CD748-73D8-4896-9E52-03CDB7EA6DE9}" dt="2024-12-05T15:47:19.637" v="249"/>
          <ac:spMkLst>
            <pc:docMk/>
            <pc:sldMk cId="3566621054" sldId="3114"/>
            <ac:spMk id="13" creationId="{02A90C76-7459-8A4A-942C-5F0CE3703618}"/>
          </ac:spMkLst>
        </pc:spChg>
        <pc:picChg chg="mod ord">
          <ac:chgData name="泽昊 范" userId="fc0d10bca606a0e4" providerId="LiveId" clId="{2A7CD748-73D8-4896-9E52-03CDB7EA6DE9}" dt="2024-12-05T15:47:38.775" v="253" actId="1076"/>
          <ac:picMkLst>
            <pc:docMk/>
            <pc:sldMk cId="3566621054" sldId="3114"/>
            <ac:picMk id="7" creationId="{EA64CD90-0538-4F6E-9845-79871907E8F2}"/>
          </ac:picMkLst>
        </pc:picChg>
      </pc:sldChg>
      <pc:sldChg chg="del">
        <pc:chgData name="泽昊 范" userId="fc0d10bca606a0e4" providerId="LiveId" clId="{2A7CD748-73D8-4896-9E52-03CDB7EA6DE9}" dt="2024-12-04T21:15:10.885" v="68" actId="2696"/>
        <pc:sldMkLst>
          <pc:docMk/>
          <pc:sldMk cId="536080378" sldId="3117"/>
        </pc:sldMkLst>
      </pc:sldChg>
      <pc:sldChg chg="modSp mod ord modNotesTx">
        <pc:chgData name="泽昊 范" userId="fc0d10bca606a0e4" providerId="LiveId" clId="{2A7CD748-73D8-4896-9E52-03CDB7EA6DE9}" dt="2024-12-05T18:54:53.462" v="831" actId="20577"/>
        <pc:sldMkLst>
          <pc:docMk/>
          <pc:sldMk cId="344410866" sldId="3118"/>
        </pc:sldMkLst>
        <pc:spChg chg="mod">
          <ac:chgData name="泽昊 范" userId="fc0d10bca606a0e4" providerId="LiveId" clId="{2A7CD748-73D8-4896-9E52-03CDB7EA6DE9}" dt="2024-12-05T16:49:48.057" v="437" actId="20577"/>
          <ac:spMkLst>
            <pc:docMk/>
            <pc:sldMk cId="344410866" sldId="3118"/>
            <ac:spMk id="8" creationId="{F4D3E431-4173-92D8-1DA0-B1328DBDFDC0}"/>
          </ac:spMkLst>
        </pc:spChg>
        <pc:spChg chg="mod">
          <ac:chgData name="泽昊 范" userId="fc0d10bca606a0e4" providerId="LiveId" clId="{2A7CD748-73D8-4896-9E52-03CDB7EA6DE9}" dt="2024-12-05T16:48:17.582" v="431" actId="1076"/>
          <ac:spMkLst>
            <pc:docMk/>
            <pc:sldMk cId="344410866" sldId="3118"/>
            <ac:spMk id="15" creationId="{69A7C39A-ECBD-4419-B864-6E3B6C03057B}"/>
          </ac:spMkLst>
        </pc:spChg>
        <pc:picChg chg="mod ord">
          <ac:chgData name="泽昊 范" userId="fc0d10bca606a0e4" providerId="LiveId" clId="{2A7CD748-73D8-4896-9E52-03CDB7EA6DE9}" dt="2024-12-05T16:50:40.670" v="441" actId="167"/>
          <ac:picMkLst>
            <pc:docMk/>
            <pc:sldMk cId="344410866" sldId="3118"/>
            <ac:picMk id="3" creationId="{AFDCE59D-24DD-4B41-8E85-EA9D205E0943}"/>
          </ac:picMkLst>
        </pc:picChg>
      </pc:sldChg>
      <pc:sldChg chg="del">
        <pc:chgData name="泽昊 范" userId="fc0d10bca606a0e4" providerId="LiveId" clId="{2A7CD748-73D8-4896-9E52-03CDB7EA6DE9}" dt="2024-12-04T21:15:06.804" v="67" actId="2696"/>
        <pc:sldMkLst>
          <pc:docMk/>
          <pc:sldMk cId="3873073913" sldId="3119"/>
        </pc:sldMkLst>
      </pc:sldChg>
      <pc:sldChg chg="modSp mod modNotesTx">
        <pc:chgData name="泽昊 范" userId="fc0d10bca606a0e4" providerId="LiveId" clId="{2A7CD748-73D8-4896-9E52-03CDB7EA6DE9}" dt="2024-12-05T18:06:32.073" v="624" actId="20577"/>
        <pc:sldMkLst>
          <pc:docMk/>
          <pc:sldMk cId="2748703311" sldId="3120"/>
        </pc:sldMkLst>
        <pc:spChg chg="mod">
          <ac:chgData name="泽昊 范" userId="fc0d10bca606a0e4" providerId="LiveId" clId="{2A7CD748-73D8-4896-9E52-03CDB7EA6DE9}" dt="2024-12-05T18:06:32.073" v="624" actId="20577"/>
          <ac:spMkLst>
            <pc:docMk/>
            <pc:sldMk cId="2748703311" sldId="3120"/>
            <ac:spMk id="8" creationId="{F4D3E431-4173-92D8-1DA0-B1328DBDFDC0}"/>
          </ac:spMkLst>
        </pc:spChg>
        <pc:spChg chg="mod">
          <ac:chgData name="泽昊 范" userId="fc0d10bca606a0e4" providerId="LiveId" clId="{2A7CD748-73D8-4896-9E52-03CDB7EA6DE9}" dt="2024-12-05T16:47:30.910" v="429" actId="1076"/>
          <ac:spMkLst>
            <pc:docMk/>
            <pc:sldMk cId="2748703311" sldId="3120"/>
            <ac:spMk id="15" creationId="{69A7C39A-ECBD-4419-B864-6E3B6C03057B}"/>
          </ac:spMkLst>
        </pc:spChg>
      </pc:sldChg>
      <pc:sldChg chg="modSp add mod modNotesTx">
        <pc:chgData name="泽昊 范" userId="fc0d10bca606a0e4" providerId="LiveId" clId="{2A7CD748-73D8-4896-9E52-03CDB7EA6DE9}" dt="2024-12-05T19:17:04.203" v="964" actId="20577"/>
        <pc:sldMkLst>
          <pc:docMk/>
          <pc:sldMk cId="4053353009" sldId="3121"/>
        </pc:sldMkLst>
        <pc:spChg chg="mod">
          <ac:chgData name="泽昊 范" userId="fc0d10bca606a0e4" providerId="LiveId" clId="{2A7CD748-73D8-4896-9E52-03CDB7EA6DE9}" dt="2024-12-05T15:06:29.668" v="227" actId="1076"/>
          <ac:spMkLst>
            <pc:docMk/>
            <pc:sldMk cId="4053353009" sldId="3121"/>
            <ac:spMk id="8" creationId="{6D822684-BBFC-4370-B05B-CA51493FC3D6}"/>
          </ac:spMkLst>
        </pc:spChg>
        <pc:picChg chg="mod">
          <ac:chgData name="泽昊 范" userId="fc0d10bca606a0e4" providerId="LiveId" clId="{2A7CD748-73D8-4896-9E52-03CDB7EA6DE9}" dt="2024-12-05T15:09:51.852" v="229" actId="1076"/>
          <ac:picMkLst>
            <pc:docMk/>
            <pc:sldMk cId="4053353009" sldId="3121"/>
            <ac:picMk id="10" creationId="{05BD8141-A87C-147E-1669-4A7AEB0D4554}"/>
          </ac:picMkLst>
        </pc:picChg>
      </pc:sldChg>
      <pc:sldChg chg="del">
        <pc:chgData name="泽昊 范" userId="fc0d10bca606a0e4" providerId="LiveId" clId="{2A7CD748-73D8-4896-9E52-03CDB7EA6DE9}" dt="2024-12-04T21:12:37.730" v="46" actId="2696"/>
        <pc:sldMkLst>
          <pc:docMk/>
          <pc:sldMk cId="410680355" sldId="3122"/>
        </pc:sldMkLst>
      </pc:sldChg>
      <pc:sldChg chg="addSp delSp modSp add mod modNotesTx">
        <pc:chgData name="泽昊 范" userId="fc0d10bca606a0e4" providerId="LiveId" clId="{2A7CD748-73D8-4896-9E52-03CDB7EA6DE9}" dt="2024-12-05T19:23:58.216" v="966" actId="20577"/>
        <pc:sldMkLst>
          <pc:docMk/>
          <pc:sldMk cId="3636737595" sldId="3122"/>
        </pc:sldMkLst>
        <pc:spChg chg="add del mod">
          <ac:chgData name="泽昊 范" userId="fc0d10bca606a0e4" providerId="LiveId" clId="{2A7CD748-73D8-4896-9E52-03CDB7EA6DE9}" dt="2024-12-04T21:51:18.158" v="189" actId="478"/>
          <ac:spMkLst>
            <pc:docMk/>
            <pc:sldMk cId="3636737595" sldId="3122"/>
            <ac:spMk id="6" creationId="{350FE07E-A499-DD02-7AA1-213B656ADB66}"/>
          </ac:spMkLst>
        </pc:spChg>
        <pc:spChg chg="add">
          <ac:chgData name="泽昊 范" userId="fc0d10bca606a0e4" providerId="LiveId" clId="{2A7CD748-73D8-4896-9E52-03CDB7EA6DE9}" dt="2024-12-04T21:46:26.630" v="164"/>
          <ac:spMkLst>
            <pc:docMk/>
            <pc:sldMk cId="3636737595" sldId="3122"/>
            <ac:spMk id="7" creationId="{5E7A855B-9346-DB4F-AF73-D0DCC2207799}"/>
          </ac:spMkLst>
        </pc:spChg>
        <pc:picChg chg="mod">
          <ac:chgData name="泽昊 范" userId="fc0d10bca606a0e4" providerId="LiveId" clId="{2A7CD748-73D8-4896-9E52-03CDB7EA6DE9}" dt="2024-12-04T21:39:52.899" v="155"/>
          <ac:picMkLst>
            <pc:docMk/>
            <pc:sldMk cId="3636737595" sldId="3122"/>
            <ac:picMk id="2" creationId="{65FB4AC4-0E38-19EF-33E9-D9CE369ADD85}"/>
          </ac:picMkLst>
        </pc:picChg>
        <pc:picChg chg="add mod modCrop">
          <ac:chgData name="泽昊 范" userId="fc0d10bca606a0e4" providerId="LiveId" clId="{2A7CD748-73D8-4896-9E52-03CDB7EA6DE9}" dt="2024-12-04T21:49:02.432" v="185" actId="1076"/>
          <ac:picMkLst>
            <pc:docMk/>
            <pc:sldMk cId="3636737595" sldId="3122"/>
            <ac:picMk id="5" creationId="{318C844F-FA31-A53B-5C81-EECD0D74A61F}"/>
          </ac:picMkLst>
        </pc:picChg>
        <pc:picChg chg="add mod">
          <ac:chgData name="泽昊 范" userId="fc0d10bca606a0e4" providerId="LiveId" clId="{2A7CD748-73D8-4896-9E52-03CDB7EA6DE9}" dt="2024-12-04T22:13:55.571" v="197"/>
          <ac:picMkLst>
            <pc:docMk/>
            <pc:sldMk cId="3636737595" sldId="3122"/>
            <ac:picMk id="10" creationId="{30F68FCF-91F8-F52F-FF96-B1134F17D7D0}"/>
          </ac:picMkLst>
        </pc:picChg>
      </pc:sldChg>
      <pc:sldChg chg="add modNotesTx">
        <pc:chgData name="泽昊 范" userId="fc0d10bca606a0e4" providerId="LiveId" clId="{2A7CD748-73D8-4896-9E52-03CDB7EA6DE9}" dt="2024-12-04T21:59:46.912" v="190"/>
        <pc:sldMkLst>
          <pc:docMk/>
          <pc:sldMk cId="757734961" sldId="3123"/>
        </pc:sldMkLst>
      </pc:sldChg>
      <pc:sldChg chg="addSp delSp modSp add mod modNotesTx">
        <pc:chgData name="泽昊 范" userId="fc0d10bca606a0e4" providerId="LiveId" clId="{2A7CD748-73D8-4896-9E52-03CDB7EA6DE9}" dt="2024-12-05T18:57:26.672" v="878" actId="20577"/>
        <pc:sldMkLst>
          <pc:docMk/>
          <pc:sldMk cId="3225863799" sldId="3124"/>
        </pc:sldMkLst>
        <pc:spChg chg="mod">
          <ac:chgData name="泽昊 范" userId="fc0d10bca606a0e4" providerId="LiveId" clId="{2A7CD748-73D8-4896-9E52-03CDB7EA6DE9}" dt="2024-12-05T16:44:03.058" v="419" actId="1076"/>
          <ac:spMkLst>
            <pc:docMk/>
            <pc:sldMk cId="3225863799" sldId="3124"/>
            <ac:spMk id="2" creationId="{4F142996-CA31-B530-F50A-90872270EDA1}"/>
          </ac:spMkLst>
        </pc:spChg>
        <pc:spChg chg="add">
          <ac:chgData name="泽昊 范" userId="fc0d10bca606a0e4" providerId="LiveId" clId="{2A7CD748-73D8-4896-9E52-03CDB7EA6DE9}" dt="2024-12-05T16:41:17.016" v="361"/>
          <ac:spMkLst>
            <pc:docMk/>
            <pc:sldMk cId="3225863799" sldId="3124"/>
            <ac:spMk id="3" creationId="{408C82B5-CA58-80CD-E6F7-6F248A2F2D49}"/>
          </ac:spMkLst>
        </pc:spChg>
        <pc:spChg chg="mod">
          <ac:chgData name="泽昊 范" userId="fc0d10bca606a0e4" providerId="LiveId" clId="{2A7CD748-73D8-4896-9E52-03CDB7EA6DE9}" dt="2024-12-05T16:49:05.642" v="434" actId="1076"/>
          <ac:spMkLst>
            <pc:docMk/>
            <pc:sldMk cId="3225863799" sldId="3124"/>
            <ac:spMk id="9" creationId="{3EDB435C-C94A-1CF5-03F4-16B46F56760A}"/>
          </ac:spMkLst>
        </pc:spChg>
        <pc:picChg chg="del">
          <ac:chgData name="泽昊 范" userId="fc0d10bca606a0e4" providerId="LiveId" clId="{2A7CD748-73D8-4896-9E52-03CDB7EA6DE9}" dt="2024-12-05T16:27:29.778" v="270" actId="478"/>
          <ac:picMkLst>
            <pc:docMk/>
            <pc:sldMk cId="3225863799" sldId="3124"/>
            <ac:picMk id="12" creationId="{1C6F6D04-46FF-6862-0A4E-710989926435}"/>
          </ac:picMkLst>
        </pc:picChg>
        <pc:picChg chg="del">
          <ac:chgData name="泽昊 范" userId="fc0d10bca606a0e4" providerId="LiveId" clId="{2A7CD748-73D8-4896-9E52-03CDB7EA6DE9}" dt="2024-12-05T16:27:30.199" v="271" actId="478"/>
          <ac:picMkLst>
            <pc:docMk/>
            <pc:sldMk cId="3225863799" sldId="3124"/>
            <ac:picMk id="13" creationId="{094DBE9B-249F-C0C9-781D-1FDF3B396985}"/>
          </ac:picMkLst>
        </pc:picChg>
        <pc:picChg chg="del">
          <ac:chgData name="泽昊 范" userId="fc0d10bca606a0e4" providerId="LiveId" clId="{2A7CD748-73D8-4896-9E52-03CDB7EA6DE9}" dt="2024-12-05T16:27:30.740" v="272" actId="478"/>
          <ac:picMkLst>
            <pc:docMk/>
            <pc:sldMk cId="3225863799" sldId="3124"/>
            <ac:picMk id="14" creationId="{9356EEAC-4A99-731F-94E6-CA48651C712C}"/>
          </ac:picMkLst>
        </pc:picChg>
      </pc:sldChg>
      <pc:sldChg chg="delSp modSp add del mod">
        <pc:chgData name="泽昊 范" userId="fc0d10bca606a0e4" providerId="LiveId" clId="{2A7CD748-73D8-4896-9E52-03CDB7EA6DE9}" dt="2024-12-05T18:06:44.409" v="626" actId="2696"/>
        <pc:sldMkLst>
          <pc:docMk/>
          <pc:sldMk cId="2012214283" sldId="3125"/>
        </pc:sldMkLst>
        <pc:spChg chg="mod">
          <ac:chgData name="泽昊 范" userId="fc0d10bca606a0e4" providerId="LiveId" clId="{2A7CD748-73D8-4896-9E52-03CDB7EA6DE9}" dt="2024-12-05T18:06:15.372" v="622" actId="20577"/>
          <ac:spMkLst>
            <pc:docMk/>
            <pc:sldMk cId="2012214283" sldId="3125"/>
            <ac:spMk id="8" creationId="{425F664A-18BC-BBF9-7657-2EE4606A9D04}"/>
          </ac:spMkLst>
        </pc:spChg>
        <pc:picChg chg="del">
          <ac:chgData name="泽昊 范" userId="fc0d10bca606a0e4" providerId="LiveId" clId="{2A7CD748-73D8-4896-9E52-03CDB7EA6DE9}" dt="2024-12-05T18:06:00.478" v="608" actId="478"/>
          <ac:picMkLst>
            <pc:docMk/>
            <pc:sldMk cId="2012214283" sldId="3125"/>
            <ac:picMk id="3" creationId="{7BDF42A7-ED28-16DE-99D8-7D999D5F6DA1}"/>
          </ac:picMkLst>
        </pc:picChg>
        <pc:picChg chg="del">
          <ac:chgData name="泽昊 范" userId="fc0d10bca606a0e4" providerId="LiveId" clId="{2A7CD748-73D8-4896-9E52-03CDB7EA6DE9}" dt="2024-12-05T18:06:03.229" v="613" actId="478"/>
          <ac:picMkLst>
            <pc:docMk/>
            <pc:sldMk cId="2012214283" sldId="3125"/>
            <ac:picMk id="6" creationId="{F900515A-9F8B-6484-2B5C-C11347C8AB0C}"/>
          </ac:picMkLst>
        </pc:picChg>
        <pc:picChg chg="del">
          <ac:chgData name="泽昊 范" userId="fc0d10bca606a0e4" providerId="LiveId" clId="{2A7CD748-73D8-4896-9E52-03CDB7EA6DE9}" dt="2024-12-05T18:06:01.517" v="610" actId="478"/>
          <ac:picMkLst>
            <pc:docMk/>
            <pc:sldMk cId="2012214283" sldId="3125"/>
            <ac:picMk id="11" creationId="{EFA7CCFA-532E-6A69-8FC2-A75139C9FEEE}"/>
          </ac:picMkLst>
        </pc:picChg>
        <pc:picChg chg="del">
          <ac:chgData name="泽昊 范" userId="fc0d10bca606a0e4" providerId="LiveId" clId="{2A7CD748-73D8-4896-9E52-03CDB7EA6DE9}" dt="2024-12-05T18:06:01.034" v="609" actId="478"/>
          <ac:picMkLst>
            <pc:docMk/>
            <pc:sldMk cId="2012214283" sldId="3125"/>
            <ac:picMk id="14" creationId="{A846FC59-06BD-08A1-884E-61F63767413A}"/>
          </ac:picMkLst>
        </pc:picChg>
        <pc:picChg chg="del">
          <ac:chgData name="泽昊 范" userId="fc0d10bca606a0e4" providerId="LiveId" clId="{2A7CD748-73D8-4896-9E52-03CDB7EA6DE9}" dt="2024-12-05T18:06:02.700" v="612" actId="478"/>
          <ac:picMkLst>
            <pc:docMk/>
            <pc:sldMk cId="2012214283" sldId="3125"/>
            <ac:picMk id="17" creationId="{16FB1C4C-3DA1-E7D5-C6CF-593A87157256}"/>
          </ac:picMkLst>
        </pc:picChg>
        <pc:picChg chg="del">
          <ac:chgData name="泽昊 范" userId="fc0d10bca606a0e4" providerId="LiveId" clId="{2A7CD748-73D8-4896-9E52-03CDB7EA6DE9}" dt="2024-12-05T18:06:02.170" v="611" actId="478"/>
          <ac:picMkLst>
            <pc:docMk/>
            <pc:sldMk cId="2012214283" sldId="3125"/>
            <ac:picMk id="19" creationId="{69F96E12-E89D-CEEE-BD62-374E5FAAEE5E}"/>
          </ac:picMkLst>
        </pc:picChg>
      </pc:sldChg>
      <pc:sldChg chg="addSp delSp modSp add mod ord">
        <pc:chgData name="泽昊 范" userId="fc0d10bca606a0e4" providerId="LiveId" clId="{2A7CD748-73D8-4896-9E52-03CDB7EA6DE9}" dt="2024-12-05T16:57:26.275" v="558" actId="478"/>
        <pc:sldMkLst>
          <pc:docMk/>
          <pc:sldMk cId="2150873413" sldId="3126"/>
        </pc:sldMkLst>
        <pc:spChg chg="mod">
          <ac:chgData name="泽昊 范" userId="fc0d10bca606a0e4" providerId="LiveId" clId="{2A7CD748-73D8-4896-9E52-03CDB7EA6DE9}" dt="2024-12-05T16:57:20.372" v="557"/>
          <ac:spMkLst>
            <pc:docMk/>
            <pc:sldMk cId="2150873413" sldId="3126"/>
            <ac:spMk id="2" creationId="{B869E5BF-EEC7-1708-9C6E-1C3A66CFB32C}"/>
          </ac:spMkLst>
        </pc:spChg>
        <pc:spChg chg="del">
          <ac:chgData name="泽昊 范" userId="fc0d10bca606a0e4" providerId="LiveId" clId="{2A7CD748-73D8-4896-9E52-03CDB7EA6DE9}" dt="2024-12-05T16:57:26.275" v="558" actId="478"/>
          <ac:spMkLst>
            <pc:docMk/>
            <pc:sldMk cId="2150873413" sldId="3126"/>
            <ac:spMk id="3" creationId="{0F4B0DBB-D6D6-1DD3-EDE4-964D3B10B909}"/>
          </ac:spMkLst>
        </pc:spChg>
        <pc:spChg chg="add mod">
          <ac:chgData name="泽昊 范" userId="fc0d10bca606a0e4" providerId="LiveId" clId="{2A7CD748-73D8-4896-9E52-03CDB7EA6DE9}" dt="2024-12-05T16:57:26.275" v="558" actId="478"/>
          <ac:spMkLst>
            <pc:docMk/>
            <pc:sldMk cId="2150873413" sldId="3126"/>
            <ac:spMk id="5" creationId="{1747E4FD-9462-F883-4566-0A7A483C6772}"/>
          </ac:spMkLst>
        </pc:spChg>
      </pc:sldChg>
      <pc:sldChg chg="addSp delSp modSp add mod modNotesTx">
        <pc:chgData name="泽昊 范" userId="fc0d10bca606a0e4" providerId="LiveId" clId="{2A7CD748-73D8-4896-9E52-03CDB7EA6DE9}" dt="2024-12-05T19:00:28.242" v="912" actId="20577"/>
        <pc:sldMkLst>
          <pc:docMk/>
          <pc:sldMk cId="3394340728" sldId="3127"/>
        </pc:sldMkLst>
        <pc:spChg chg="mod">
          <ac:chgData name="泽昊 范" userId="fc0d10bca606a0e4" providerId="LiveId" clId="{2A7CD748-73D8-4896-9E52-03CDB7EA6DE9}" dt="2024-12-05T18:17:20.390" v="721" actId="20577"/>
          <ac:spMkLst>
            <pc:docMk/>
            <pc:sldMk cId="3394340728" sldId="3127"/>
            <ac:spMk id="8" creationId="{A5854538-BEF3-DA42-8C80-C76B09A631D4}"/>
          </ac:spMkLst>
        </pc:spChg>
        <pc:picChg chg="del">
          <ac:chgData name="泽昊 范" userId="fc0d10bca606a0e4" providerId="LiveId" clId="{2A7CD748-73D8-4896-9E52-03CDB7EA6DE9}" dt="2024-12-05T18:07:07.650" v="644" actId="478"/>
          <ac:picMkLst>
            <pc:docMk/>
            <pc:sldMk cId="3394340728" sldId="3127"/>
            <ac:picMk id="3" creationId="{2CF25C70-93B4-8375-F893-5C1FC1ADE22D}"/>
          </ac:picMkLst>
        </pc:picChg>
        <pc:picChg chg="add del mod">
          <ac:chgData name="泽昊 范" userId="fc0d10bca606a0e4" providerId="LiveId" clId="{2A7CD748-73D8-4896-9E52-03CDB7EA6DE9}" dt="2024-12-05T18:07:55.065" v="659" actId="478"/>
          <ac:picMkLst>
            <pc:docMk/>
            <pc:sldMk cId="3394340728" sldId="3127"/>
            <ac:picMk id="5" creationId="{1270328D-22DF-542B-FB9C-595574EDEE9F}"/>
          </ac:picMkLst>
        </pc:picChg>
        <pc:picChg chg="del">
          <ac:chgData name="泽昊 范" userId="fc0d10bca606a0e4" providerId="LiveId" clId="{2A7CD748-73D8-4896-9E52-03CDB7EA6DE9}" dt="2024-12-05T18:07:10.010" v="649" actId="478"/>
          <ac:picMkLst>
            <pc:docMk/>
            <pc:sldMk cId="3394340728" sldId="3127"/>
            <ac:picMk id="6" creationId="{CBE8513F-723E-531D-3066-FBE686DA2466}"/>
          </ac:picMkLst>
        </pc:picChg>
        <pc:picChg chg="del">
          <ac:chgData name="泽昊 范" userId="fc0d10bca606a0e4" providerId="LiveId" clId="{2A7CD748-73D8-4896-9E52-03CDB7EA6DE9}" dt="2024-12-05T18:07:08.568" v="646" actId="478"/>
          <ac:picMkLst>
            <pc:docMk/>
            <pc:sldMk cId="3394340728" sldId="3127"/>
            <ac:picMk id="11" creationId="{DE6334A1-916B-DC0A-2978-A9DF5D095701}"/>
          </ac:picMkLst>
        </pc:picChg>
        <pc:picChg chg="del">
          <ac:chgData name="泽昊 范" userId="fc0d10bca606a0e4" providerId="LiveId" clId="{2A7CD748-73D8-4896-9E52-03CDB7EA6DE9}" dt="2024-12-05T18:07:08.120" v="645" actId="478"/>
          <ac:picMkLst>
            <pc:docMk/>
            <pc:sldMk cId="3394340728" sldId="3127"/>
            <ac:picMk id="14" creationId="{EFE7D990-83E1-29E2-4459-4D815C118E89}"/>
          </ac:picMkLst>
        </pc:picChg>
        <pc:picChg chg="del">
          <ac:chgData name="泽昊 范" userId="fc0d10bca606a0e4" providerId="LiveId" clId="{2A7CD748-73D8-4896-9E52-03CDB7EA6DE9}" dt="2024-12-05T18:07:09.542" v="648" actId="478"/>
          <ac:picMkLst>
            <pc:docMk/>
            <pc:sldMk cId="3394340728" sldId="3127"/>
            <ac:picMk id="17" creationId="{E61A0087-C0EC-6286-D090-94DDA2B8E2E2}"/>
          </ac:picMkLst>
        </pc:picChg>
        <pc:picChg chg="del">
          <ac:chgData name="泽昊 范" userId="fc0d10bca606a0e4" providerId="LiveId" clId="{2A7CD748-73D8-4896-9E52-03CDB7EA6DE9}" dt="2024-12-05T18:07:09.072" v="647" actId="478"/>
          <ac:picMkLst>
            <pc:docMk/>
            <pc:sldMk cId="3394340728" sldId="3127"/>
            <ac:picMk id="19" creationId="{FB63D22C-B105-77AA-3497-727450AD08BA}"/>
          </ac:picMkLst>
        </pc:picChg>
      </pc:sldChg>
      <pc:sldChg chg="modSp add mod modNotesTx">
        <pc:chgData name="泽昊 范" userId="fc0d10bca606a0e4" providerId="LiveId" clId="{2A7CD748-73D8-4896-9E52-03CDB7EA6DE9}" dt="2024-12-05T18:31:59.892" v="788"/>
        <pc:sldMkLst>
          <pc:docMk/>
          <pc:sldMk cId="3825897617" sldId="3128"/>
        </pc:sldMkLst>
        <pc:spChg chg="mod">
          <ac:chgData name="泽昊 范" userId="fc0d10bca606a0e4" providerId="LiveId" clId="{2A7CD748-73D8-4896-9E52-03CDB7EA6DE9}" dt="2024-12-05T18:24:30.452" v="787" actId="404"/>
          <ac:spMkLst>
            <pc:docMk/>
            <pc:sldMk cId="3825897617" sldId="3128"/>
            <ac:spMk id="8" creationId="{BB02F735-3E12-6614-2CE8-F6A6EC7B3451}"/>
          </ac:spMkLst>
        </pc:spChg>
        <pc:picChg chg="mod">
          <ac:chgData name="泽昊 范" userId="fc0d10bca606a0e4" providerId="LiveId" clId="{2A7CD748-73D8-4896-9E52-03CDB7EA6DE9}" dt="2024-12-05T18:23:07.156" v="783" actId="1076"/>
          <ac:picMkLst>
            <pc:docMk/>
            <pc:sldMk cId="3825897617" sldId="3128"/>
            <ac:picMk id="5" creationId="{14197AD2-1AD6-AE36-703D-BEC29C84C22A}"/>
          </ac:picMkLst>
        </pc:picChg>
      </pc:sldChg>
      <pc:sldChg chg="modSp add mod modNotesTx">
        <pc:chgData name="泽昊 范" userId="fc0d10bca606a0e4" providerId="LiveId" clId="{2A7CD748-73D8-4896-9E52-03CDB7EA6DE9}" dt="2024-12-05T19:01:07.606" v="952" actId="5793"/>
        <pc:sldMkLst>
          <pc:docMk/>
          <pc:sldMk cId="24404508" sldId="3129"/>
        </pc:sldMkLst>
        <pc:spChg chg="mod">
          <ac:chgData name="泽昊 范" userId="fc0d10bca606a0e4" providerId="LiveId" clId="{2A7CD748-73D8-4896-9E52-03CDB7EA6DE9}" dt="2024-12-05T18:22:21.354" v="780" actId="20577"/>
          <ac:spMkLst>
            <pc:docMk/>
            <pc:sldMk cId="24404508" sldId="3129"/>
            <ac:spMk id="8" creationId="{A0C9BA87-28CB-8E20-718B-4D031CD803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AC612-40AF-DB4D-BB27-33FB3B0E83EC}"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1087-AAA1-994C-B64A-2A1DCBE80F64}" type="slidenum">
              <a:rPr lang="en-US" smtClean="0"/>
              <a:t>‹#›</a:t>
            </a:fld>
            <a:endParaRPr lang="en-US"/>
          </a:p>
        </p:txBody>
      </p:sp>
    </p:spTree>
    <p:extLst>
      <p:ext uri="{BB962C8B-B14F-4D97-AF65-F5344CB8AC3E}">
        <p14:creationId xmlns:p14="http://schemas.microsoft.com/office/powerpoint/2010/main" val="48742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5681087-AAA1-994C-B64A-2A1DCBE80F64}" type="slidenum">
              <a:rPr lang="en-US" smtClean="0"/>
              <a:t>1</a:t>
            </a:fld>
            <a:endParaRPr lang="en-US"/>
          </a:p>
        </p:txBody>
      </p:sp>
    </p:spTree>
    <p:extLst>
      <p:ext uri="{BB962C8B-B14F-4D97-AF65-F5344CB8AC3E}">
        <p14:creationId xmlns:p14="http://schemas.microsoft.com/office/powerpoint/2010/main" val="3061813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To avoid additional memory access costs and fragmentation, I maintain a fixed page size while performing Balanced K-means clustering on KV pairs.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This approach aims to place KV pairs with high cosine similarity within the same page. And I use cosine similarity as Distance Metric, which better aligns with the application context.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top three images display the results after clustering based on cosine similarity, showing higher intra-page key similarity compared to before clustering, as illustrated in the bottom three images.</a:t>
            </a:r>
          </a:p>
        </p:txBody>
      </p:sp>
      <p:sp>
        <p:nvSpPr>
          <p:cNvPr id="4" name="灯片编号占位符 3"/>
          <p:cNvSpPr>
            <a:spLocks noGrp="1"/>
          </p:cNvSpPr>
          <p:nvPr>
            <p:ph type="sldNum" sz="quarter" idx="5"/>
          </p:nvPr>
        </p:nvSpPr>
        <p:spPr/>
        <p:txBody>
          <a:bodyPr/>
          <a:lstStyle/>
          <a:p>
            <a:fld id="{35681087-AAA1-994C-B64A-2A1DCBE80F64}" type="slidenum">
              <a:rPr lang="en-US" smtClean="0"/>
              <a:t>10</a:t>
            </a:fld>
            <a:endParaRPr lang="en-US"/>
          </a:p>
        </p:txBody>
      </p:sp>
    </p:spTree>
    <p:extLst>
      <p:ext uri="{BB962C8B-B14F-4D97-AF65-F5344CB8AC3E}">
        <p14:creationId xmlns:p14="http://schemas.microsoft.com/office/powerpoint/2010/main" val="117013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8FDEF-0EC1-C5B5-5402-7521947250B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13814C4-1C25-FC96-F99C-A6F79D04C8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15AF60-EBD8-DCEE-E206-23DE423489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灯片编号占位符 3">
            <a:extLst>
              <a:ext uri="{FF2B5EF4-FFF2-40B4-BE49-F238E27FC236}">
                <a16:creationId xmlns:a16="http://schemas.microsoft.com/office/drawing/2014/main" id="{00B42930-D16F-ACE9-DC41-D806EAB1724E}"/>
              </a:ext>
            </a:extLst>
          </p:cNvPr>
          <p:cNvSpPr>
            <a:spLocks noGrp="1"/>
          </p:cNvSpPr>
          <p:nvPr>
            <p:ph type="sldNum" sz="quarter" idx="5"/>
          </p:nvPr>
        </p:nvSpPr>
        <p:spPr/>
        <p:txBody>
          <a:bodyPr/>
          <a:lstStyle/>
          <a:p>
            <a:fld id="{35681087-AAA1-994C-B64A-2A1DCBE80F64}" type="slidenum">
              <a:rPr lang="en-US" smtClean="0"/>
              <a:t>11</a:t>
            </a:fld>
            <a:endParaRPr lang="en-US"/>
          </a:p>
        </p:txBody>
      </p:sp>
    </p:spTree>
    <p:extLst>
      <p:ext uri="{BB962C8B-B14F-4D97-AF65-F5344CB8AC3E}">
        <p14:creationId xmlns:p14="http://schemas.microsoft.com/office/powerpoint/2010/main" val="3910785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67CAB-868D-ACCA-18ED-2CDB87BDE3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BC2E1A-B88F-0C9F-10B4-39D7D3015F4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7583E7A-FEAF-AD80-4153-A5625BF11D0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灯片编号占位符 3">
            <a:extLst>
              <a:ext uri="{FF2B5EF4-FFF2-40B4-BE49-F238E27FC236}">
                <a16:creationId xmlns:a16="http://schemas.microsoft.com/office/drawing/2014/main" id="{0BD08FA3-E946-5DBC-ADE7-9DDAAE12D6E4}"/>
              </a:ext>
            </a:extLst>
          </p:cNvPr>
          <p:cNvSpPr>
            <a:spLocks noGrp="1"/>
          </p:cNvSpPr>
          <p:nvPr>
            <p:ph type="sldNum" sz="quarter" idx="5"/>
          </p:nvPr>
        </p:nvSpPr>
        <p:spPr/>
        <p:txBody>
          <a:bodyPr/>
          <a:lstStyle/>
          <a:p>
            <a:fld id="{35681087-AAA1-994C-B64A-2A1DCBE80F64}" type="slidenum">
              <a:rPr lang="en-US" smtClean="0"/>
              <a:t>12</a:t>
            </a:fld>
            <a:endParaRPr lang="en-US"/>
          </a:p>
        </p:txBody>
      </p:sp>
    </p:spTree>
    <p:extLst>
      <p:ext uri="{BB962C8B-B14F-4D97-AF65-F5344CB8AC3E}">
        <p14:creationId xmlns:p14="http://schemas.microsoft.com/office/powerpoint/2010/main" val="119776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5C760-F0E6-4A48-3EC8-11E02AC44CE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A3C176C-79DB-9BDA-D47D-E326CECE78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CB0144-C306-C276-A387-22602BF6242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perplexity results of the model using different methods. I prompt the model with 0 to 512 tokens from the Wikitext-2 test set and measure the perplexity of the output tokens. Perplexity is a metric that reflects the accuracy of the model, with lower values indicating higher accuracy. The blue line represents the results of the original Quest method, while the green line shows the results of clustering with random initialization. It can be observed that the green line maintains the same model performance while improving the compressibility of KV pages. </a:t>
            </a:r>
            <a:r>
              <a:rPr lang="en-US"/>
              <a:t>The red line corresponds to clustering with linear initialization, which shows a significant improvement in model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灯片编号占位符 3">
            <a:extLst>
              <a:ext uri="{FF2B5EF4-FFF2-40B4-BE49-F238E27FC236}">
                <a16:creationId xmlns:a16="http://schemas.microsoft.com/office/drawing/2014/main" id="{A91A14BA-FEC2-6C56-75FF-E81EC601147C}"/>
              </a:ext>
            </a:extLst>
          </p:cNvPr>
          <p:cNvSpPr>
            <a:spLocks noGrp="1"/>
          </p:cNvSpPr>
          <p:nvPr>
            <p:ph type="sldNum" sz="quarter" idx="5"/>
          </p:nvPr>
        </p:nvSpPr>
        <p:spPr/>
        <p:txBody>
          <a:bodyPr/>
          <a:lstStyle/>
          <a:p>
            <a:fld id="{35681087-AAA1-994C-B64A-2A1DCBE80F64}" type="slidenum">
              <a:rPr lang="en-US" smtClean="0"/>
              <a:t>13</a:t>
            </a:fld>
            <a:endParaRPr lang="en-US"/>
          </a:p>
        </p:txBody>
      </p:sp>
    </p:spTree>
    <p:extLst>
      <p:ext uri="{BB962C8B-B14F-4D97-AF65-F5344CB8AC3E}">
        <p14:creationId xmlns:p14="http://schemas.microsoft.com/office/powerpoint/2010/main" val="2385133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1CBA6-BD9A-0EAB-1CB0-059C8740EE2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41274E6-0A7F-FB73-3301-C5D38EB3F5C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26DC4A-982D-B3F3-0868-F4702008E348}"/>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C6833387-1964-5A70-1EC8-C5A23DDDC376}"/>
              </a:ext>
            </a:extLst>
          </p:cNvPr>
          <p:cNvSpPr>
            <a:spLocks noGrp="1"/>
          </p:cNvSpPr>
          <p:nvPr>
            <p:ph type="sldNum" sz="quarter" idx="5"/>
          </p:nvPr>
        </p:nvSpPr>
        <p:spPr/>
        <p:txBody>
          <a:bodyPr/>
          <a:lstStyle/>
          <a:p>
            <a:fld id="{35681087-AAA1-994C-B64A-2A1DCBE80F64}" type="slidenum">
              <a:rPr lang="en-US" smtClean="0"/>
              <a:t>14</a:t>
            </a:fld>
            <a:endParaRPr lang="en-US"/>
          </a:p>
        </p:txBody>
      </p:sp>
    </p:spTree>
    <p:extLst>
      <p:ext uri="{BB962C8B-B14F-4D97-AF65-F5344CB8AC3E}">
        <p14:creationId xmlns:p14="http://schemas.microsoft.com/office/powerpoint/2010/main" val="3811629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reduce redundant computations during the generation process of LLMs, I introduced the KV cache in my </a:t>
            </a:r>
            <a:r>
              <a:rPr lang="en-US"/>
              <a:t>research presentation, </a:t>
            </a:r>
            <a:r>
              <a:rPr lang="en-US" dirty="0"/>
              <a:t>which stores the previously generated keys and values. However, it is also evident that if the context becomes very long, as nowadays ChatGPT, the KV that needs to be stored will also become huge.</a:t>
            </a:r>
          </a:p>
          <a:p>
            <a:endParaRPr kumimoji="1" lang="en-US" altLang="zh-CN" dirty="0"/>
          </a:p>
        </p:txBody>
      </p:sp>
      <p:sp>
        <p:nvSpPr>
          <p:cNvPr id="4" name="灯片编号占位符 3"/>
          <p:cNvSpPr>
            <a:spLocks noGrp="1"/>
          </p:cNvSpPr>
          <p:nvPr>
            <p:ph type="sldNum" sz="quarter" idx="5"/>
          </p:nvPr>
        </p:nvSpPr>
        <p:spPr/>
        <p:txBody>
          <a:bodyPr/>
          <a:lstStyle/>
          <a:p>
            <a:fld id="{35681087-AAA1-994C-B64A-2A1DCBE80F64}" type="slidenum">
              <a:rPr lang="en-US" smtClean="0"/>
              <a:t>2</a:t>
            </a:fld>
            <a:endParaRPr lang="en-US"/>
          </a:p>
        </p:txBody>
      </p:sp>
    </p:spTree>
    <p:extLst>
      <p:ext uri="{BB962C8B-B14F-4D97-AF65-F5344CB8AC3E}">
        <p14:creationId xmlns:p14="http://schemas.microsoft.com/office/powerpoint/2010/main" val="3078297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22086-ABF0-63A3-80FA-E4E60D7A71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570CF52-7894-8C65-76F0-E33D5E1B1D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7775932-B4D6-56EA-FE79-93614A7C7B30}"/>
              </a:ext>
            </a:extLst>
          </p:cNvPr>
          <p:cNvSpPr>
            <a:spLocks noGrp="1"/>
          </p:cNvSpPr>
          <p:nvPr>
            <p:ph type="body" idx="1"/>
          </p:nvPr>
        </p:nvSpPr>
        <p:spPr/>
        <p:txBody>
          <a:bodyPr/>
          <a:lstStyle/>
          <a:p>
            <a:r>
              <a:rPr lang="en-US" b="1" dirty="0"/>
              <a:t>2</a:t>
            </a:r>
            <a:r>
              <a:rPr lang="en-US" dirty="0"/>
              <a:t> refers to the K and V matrices.</a:t>
            </a:r>
          </a:p>
          <a:p>
            <a:r>
              <a:rPr lang="en-US" b="1" dirty="0"/>
              <a:t>precision</a:t>
            </a:r>
            <a:r>
              <a:rPr lang="en-US" dirty="0"/>
              <a:t> indicates the number of bytes for each K </a:t>
            </a:r>
            <a:r>
              <a:rPr lang="en-US" altLang="zh-CN" dirty="0"/>
              <a:t>&amp; V</a:t>
            </a:r>
            <a:r>
              <a:rPr lang="en-US" dirty="0"/>
              <a:t>, such as 2 bytes for </a:t>
            </a:r>
            <a:r>
              <a:rPr lang="en-US" altLang="zh-CN" dirty="0"/>
              <a:t>float16</a:t>
            </a:r>
            <a:r>
              <a:rPr lang="en-US" dirty="0"/>
              <a:t> precision.</a:t>
            </a:r>
          </a:p>
          <a:p>
            <a:r>
              <a:rPr lang="en-US" b="1" dirty="0" err="1"/>
              <a:t>n_layer</a:t>
            </a:r>
            <a:r>
              <a:rPr lang="en-US" dirty="0"/>
              <a:t> and </a:t>
            </a:r>
            <a:r>
              <a:rPr lang="en-US" b="1" dirty="0" err="1"/>
              <a:t>d_model</a:t>
            </a:r>
            <a:r>
              <a:rPr lang="en-US" dirty="0"/>
              <a:t> refer to the number of decoder layers and the embedding dimension size in the model.</a:t>
            </a:r>
          </a:p>
          <a:p>
            <a:r>
              <a:rPr lang="en-US" b="1" dirty="0" err="1"/>
              <a:t>seq_len</a:t>
            </a:r>
            <a:r>
              <a:rPr lang="en-US" dirty="0"/>
              <a:t> and </a:t>
            </a:r>
            <a:r>
              <a:rPr lang="en-US" b="1" dirty="0" err="1"/>
              <a:t>batch_size</a:t>
            </a:r>
            <a:r>
              <a:rPr lang="en-US" dirty="0"/>
              <a:t> represent the maximum sequence length and the global batch size.</a:t>
            </a:r>
            <a:endParaRPr kumimoji="1" lang="en-US" altLang="zh-CN" dirty="0"/>
          </a:p>
        </p:txBody>
      </p:sp>
      <p:sp>
        <p:nvSpPr>
          <p:cNvPr id="4" name="灯片编号占位符 3">
            <a:extLst>
              <a:ext uri="{FF2B5EF4-FFF2-40B4-BE49-F238E27FC236}">
                <a16:creationId xmlns:a16="http://schemas.microsoft.com/office/drawing/2014/main" id="{6F63F432-4EB9-5273-A62B-57968E7A4A58}"/>
              </a:ext>
            </a:extLst>
          </p:cNvPr>
          <p:cNvSpPr>
            <a:spLocks noGrp="1"/>
          </p:cNvSpPr>
          <p:nvPr>
            <p:ph type="sldNum" sz="quarter" idx="5"/>
          </p:nvPr>
        </p:nvSpPr>
        <p:spPr/>
        <p:txBody>
          <a:bodyPr/>
          <a:lstStyle/>
          <a:p>
            <a:fld id="{35681087-AAA1-994C-B64A-2A1DCBE80F64}" type="slidenum">
              <a:rPr lang="en-US" smtClean="0"/>
              <a:t>3</a:t>
            </a:fld>
            <a:endParaRPr lang="en-US"/>
          </a:p>
        </p:txBody>
      </p:sp>
    </p:spTree>
    <p:extLst>
      <p:ext uri="{BB962C8B-B14F-4D97-AF65-F5344CB8AC3E}">
        <p14:creationId xmlns:p14="http://schemas.microsoft.com/office/powerpoint/2010/main" val="71770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61CCC-D839-1035-761B-505A58F813B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FA75CB-C7AA-32A5-490C-7B5DE74DABC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B1022D-67B7-C350-36B5-747DDD588039}"/>
              </a:ext>
            </a:extLst>
          </p:cNvPr>
          <p:cNvSpPr>
            <a:spLocks noGrp="1"/>
          </p:cNvSpPr>
          <p:nvPr>
            <p:ph type="body" idx="1"/>
          </p:nvPr>
        </p:nvSpPr>
        <p:spPr/>
        <p:txBody>
          <a:bodyPr/>
          <a:lstStyle/>
          <a:p>
            <a:r>
              <a:rPr lang="en-US" dirty="0"/>
              <a:t>Due to the auto-regressive nature of LLMs, generating a single token requires accessing the entire KV cache. Consequently, processing long-context requests becomes highly challenging, significantly slowing down inference speed and imposing substantial memory pressure.</a:t>
            </a:r>
          </a:p>
        </p:txBody>
      </p:sp>
      <p:sp>
        <p:nvSpPr>
          <p:cNvPr id="4" name="灯片编号占位符 3">
            <a:extLst>
              <a:ext uri="{FF2B5EF4-FFF2-40B4-BE49-F238E27FC236}">
                <a16:creationId xmlns:a16="http://schemas.microsoft.com/office/drawing/2014/main" id="{A9E197D0-81E0-0294-AD08-221FDD397B6E}"/>
              </a:ext>
            </a:extLst>
          </p:cNvPr>
          <p:cNvSpPr>
            <a:spLocks noGrp="1"/>
          </p:cNvSpPr>
          <p:nvPr>
            <p:ph type="sldNum" sz="quarter" idx="5"/>
          </p:nvPr>
        </p:nvSpPr>
        <p:spPr/>
        <p:txBody>
          <a:bodyPr/>
          <a:lstStyle/>
          <a:p>
            <a:fld id="{35681087-AAA1-994C-B64A-2A1DCBE80F64}" type="slidenum">
              <a:rPr lang="en-US" smtClean="0"/>
              <a:t>4</a:t>
            </a:fld>
            <a:endParaRPr lang="en-US"/>
          </a:p>
        </p:txBody>
      </p:sp>
    </p:spTree>
    <p:extLst>
      <p:ext uri="{BB962C8B-B14F-4D97-AF65-F5344CB8AC3E}">
        <p14:creationId xmlns:p14="http://schemas.microsoft.com/office/powerpoint/2010/main" val="320199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FF28C-1AA7-A987-DE2E-5A0D5FFFB19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2A7F61D-4282-D7EF-BAF3-7B8B499A3B8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4BB5654-CD6D-131F-7151-21341C4AD077}"/>
              </a:ext>
            </a:extLst>
          </p:cNvPr>
          <p:cNvSpPr>
            <a:spLocks noGrp="1"/>
          </p:cNvSpPr>
          <p:nvPr>
            <p:ph type="body" idx="1"/>
          </p:nvPr>
        </p:nvSpPr>
        <p:spPr/>
        <p:txBody>
          <a:bodyPr/>
          <a:lstStyle/>
          <a:p>
            <a:r>
              <a:rPr kumimoji="1" lang="en-US" altLang="zh-CN" dirty="0"/>
              <a:t>Background: Now it is clear that one of the most significant problems of LLM inference is the KV Cache.</a:t>
            </a:r>
          </a:p>
          <a:p>
            <a:endParaRPr kumimoji="1" lang="en-US" altLang="zh-CN" dirty="0"/>
          </a:p>
          <a:p>
            <a:r>
              <a:rPr lang="en-US" altLang="zh-CN" dirty="0"/>
              <a:t>Let’s start by reviewing the starting point of this project—The paper Quest...</a:t>
            </a:r>
          </a:p>
          <a:p>
            <a:endParaRPr lang="en-US" altLang="zh-CN" dirty="0"/>
          </a:p>
          <a:p>
            <a:r>
              <a:rPr lang="en-US" b="1" i="0" dirty="0">
                <a:solidFill>
                  <a:srgbClr val="000000"/>
                </a:solidFill>
                <a:effectLst/>
                <a:latin typeface="Sans Serif"/>
              </a:rPr>
              <a:t>Motivation</a:t>
            </a:r>
            <a:r>
              <a:rPr lang="en-US" b="0" i="0" dirty="0">
                <a:effectLst/>
                <a:latin typeface="Roboto" panose="02000000000000000000" pitchFamily="2" charset="0"/>
              </a:rPr>
              <a:t> A small portion of critical tokens will dominate the attention outcomes. However, the criticality of a token highly depends on the query. </a:t>
            </a:r>
            <a:br>
              <a:rPr lang="en-US" dirty="0"/>
            </a:br>
            <a:endParaRPr lang="en-US" altLang="zh-CN" dirty="0"/>
          </a:p>
          <a:p>
            <a:r>
              <a:rPr kumimoji="1" lang="en-US" altLang="zh-CN" dirty="0"/>
              <a:t>The algorithm of Quest is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IBM Plex Sans" panose="020B0503050203000203" pitchFamily="34" charset="0"/>
                <a:cs typeface="Calibri" panose="020F0502020204030204" pitchFamily="34" charset="0"/>
              </a:rPr>
              <a:t>Quest tracks the minimal and maximal keys of KV cache pages and estimates the importance of these pages using the query vector. </a:t>
            </a:r>
            <a:br>
              <a:rPr lang="en-US" altLang="zh-CN" sz="1200" dirty="0">
                <a:latin typeface="IBM Plex Sans" panose="020B0503050203000203" pitchFamily="34" charset="0"/>
                <a:cs typeface="Calibri" panose="020F0502020204030204" pitchFamily="34" charset="0"/>
              </a:rPr>
            </a:br>
            <a:r>
              <a:rPr lang="en-US" altLang="zh-CN" sz="1200" dirty="0">
                <a:latin typeface="IBM Plex Sans" panose="020B0503050203000203" pitchFamily="34" charset="0"/>
                <a:cs typeface="Calibri" panose="020F0502020204030204" pitchFamily="34" charset="0"/>
              </a:rPr>
              <a:t>Quest only loads the most critical KV cache pages, significantly speeding up self-attention while maintaining accuracy.</a:t>
            </a:r>
            <a:endParaRPr lang="en-US" altLang="zh-CN" dirty="0">
              <a:latin typeface="IBM Plex Sans" panose="020B0503050203000203" pitchFamily="34" charset="0"/>
              <a:cs typeface="Calibri" panose="020F0502020204030204" pitchFamily="34" charset="0"/>
            </a:endParaRPr>
          </a:p>
          <a:p>
            <a:endParaRPr kumimoji="1" lang="en-US" altLang="zh-CN" dirty="0"/>
          </a:p>
        </p:txBody>
      </p:sp>
      <p:sp>
        <p:nvSpPr>
          <p:cNvPr id="4" name="灯片编号占位符 3">
            <a:extLst>
              <a:ext uri="{FF2B5EF4-FFF2-40B4-BE49-F238E27FC236}">
                <a16:creationId xmlns:a16="http://schemas.microsoft.com/office/drawing/2014/main" id="{CE65DE50-ECA1-E044-F61C-CFBCAA1A1977}"/>
              </a:ext>
            </a:extLst>
          </p:cNvPr>
          <p:cNvSpPr>
            <a:spLocks noGrp="1"/>
          </p:cNvSpPr>
          <p:nvPr>
            <p:ph type="sldNum" sz="quarter" idx="5"/>
          </p:nvPr>
        </p:nvSpPr>
        <p:spPr/>
        <p:txBody>
          <a:bodyPr/>
          <a:lstStyle/>
          <a:p>
            <a:fld id="{35681087-AAA1-994C-B64A-2A1DCBE80F64}" type="slidenum">
              <a:rPr lang="en-US" smtClean="0"/>
              <a:t>5</a:t>
            </a:fld>
            <a:endParaRPr lang="en-US"/>
          </a:p>
        </p:txBody>
      </p:sp>
    </p:spTree>
    <p:extLst>
      <p:ext uri="{BB962C8B-B14F-4D97-AF65-F5344CB8AC3E}">
        <p14:creationId xmlns:p14="http://schemas.microsoft.com/office/powerpoint/2010/main" val="321288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key point of Quest is the paging mechanism. </a:t>
            </a:r>
            <a:br>
              <a:rPr kumimoji="1" lang="en-US" altLang="zh-CN" dirty="0"/>
            </a:br>
            <a:br>
              <a:rPr kumimoji="1" lang="en-US" altLang="zh-CN" dirty="0"/>
            </a:br>
            <a:r>
              <a:rPr lang="en-US" altLang="zh-CN" dirty="0"/>
              <a:t>However, we noticed that QUEST simply performs sequential paging. </a:t>
            </a:r>
            <a:r>
              <a:rPr lang="en-US" altLang="zh-CN" sz="1200" dirty="0"/>
              <a:t>Although adjacent keys exhibit high similarity, there are still many non-adjacent keys that also have high similarity.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Quest only tested page sizes ranging from 4 to 32, which is clearly insufficient to cover the majority of similar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It suggests that we can further leverage the similarity of keys within each page.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p:txBody>
      </p:sp>
      <p:sp>
        <p:nvSpPr>
          <p:cNvPr id="4" name="灯片编号占位符 3"/>
          <p:cNvSpPr>
            <a:spLocks noGrp="1"/>
          </p:cNvSpPr>
          <p:nvPr>
            <p:ph type="sldNum" sz="quarter" idx="5"/>
          </p:nvPr>
        </p:nvSpPr>
        <p:spPr/>
        <p:txBody>
          <a:bodyPr/>
          <a:lstStyle/>
          <a:p>
            <a:fld id="{35681087-AAA1-994C-B64A-2A1DCBE80F64}" type="slidenum">
              <a:rPr lang="en-US" smtClean="0"/>
              <a:t>6</a:t>
            </a:fld>
            <a:endParaRPr lang="en-US"/>
          </a:p>
        </p:txBody>
      </p:sp>
    </p:spTree>
    <p:extLst>
      <p:ext uri="{BB962C8B-B14F-4D97-AF65-F5344CB8AC3E}">
        <p14:creationId xmlns:p14="http://schemas.microsoft.com/office/powerpoint/2010/main" val="74915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test results of the </a:t>
            </a:r>
            <a:r>
              <a:rPr lang="en-US" dirty="0" err="1"/>
              <a:t>LongChat</a:t>
            </a:r>
            <a:r>
              <a:rPr lang="en-US" dirty="0"/>
              <a:t> model on Wikitext-2. The top three charts show the intra-page key similarity for different layers, while the bottom three charts display the intra-page key similarity for different heads.</a:t>
            </a:r>
          </a:p>
          <a:p>
            <a:endParaRPr kumimoji="1" lang="zh-CN" altLang="en-US" dirty="0"/>
          </a:p>
        </p:txBody>
      </p:sp>
      <p:sp>
        <p:nvSpPr>
          <p:cNvPr id="4" name="灯片编号占位符 3"/>
          <p:cNvSpPr>
            <a:spLocks noGrp="1"/>
          </p:cNvSpPr>
          <p:nvPr>
            <p:ph type="sldNum" sz="quarter" idx="5"/>
          </p:nvPr>
        </p:nvSpPr>
        <p:spPr/>
        <p:txBody>
          <a:bodyPr/>
          <a:lstStyle/>
          <a:p>
            <a:fld id="{35681087-AAA1-994C-B64A-2A1DCBE80F64}" type="slidenum">
              <a:rPr lang="en-US" smtClean="0"/>
              <a:t>7</a:t>
            </a:fld>
            <a:endParaRPr lang="en-US"/>
          </a:p>
        </p:txBody>
      </p:sp>
    </p:spTree>
    <p:extLst>
      <p:ext uri="{BB962C8B-B14F-4D97-AF65-F5344CB8AC3E}">
        <p14:creationId xmlns:p14="http://schemas.microsoft.com/office/powerpoint/2010/main" val="2731470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As I said, Quest loads only the Top-k most critical KV cache pages. To explore potential improvements in compressibility, I calculated the key similarity within the KV pages selected by Quest. As shown in Figure, I examined a KV cache budget of 64 tokens and a page size of 16 tokens, displaying the intra-page key similarity of the four selected pages for each head in layer 16 of the LongChat-7b model. The results show that only a few pages exhibit high similarity. </a:t>
            </a:r>
            <a:r>
              <a:rPr lang="en-US" dirty="0"/>
              <a:t>This means that the compression efficiency achievable by directly compressing these pages is limited by the level of key similarity within the pages. In other words, for pages with lower similarity, the compression effect may be suboptimal.</a:t>
            </a:r>
          </a:p>
        </p:txBody>
      </p:sp>
      <p:sp>
        <p:nvSpPr>
          <p:cNvPr id="4" name="灯片编号占位符 3"/>
          <p:cNvSpPr>
            <a:spLocks noGrp="1"/>
          </p:cNvSpPr>
          <p:nvPr>
            <p:ph type="sldNum" sz="quarter" idx="5"/>
          </p:nvPr>
        </p:nvSpPr>
        <p:spPr/>
        <p:txBody>
          <a:bodyPr/>
          <a:lstStyle/>
          <a:p>
            <a:fld id="{35681087-AAA1-994C-B64A-2A1DCBE80F64}" type="slidenum">
              <a:rPr lang="en-US" smtClean="0"/>
              <a:t>8</a:t>
            </a:fld>
            <a:endParaRPr lang="en-US"/>
          </a:p>
        </p:txBody>
      </p:sp>
    </p:spTree>
    <p:extLst>
      <p:ext uri="{BB962C8B-B14F-4D97-AF65-F5344CB8AC3E}">
        <p14:creationId xmlns:p14="http://schemas.microsoft.com/office/powerpoint/2010/main" val="3830775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978E-9886-2446-AAFE-1E7966F129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6CBFA55-56F1-453B-1EF3-FB21C2024B2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F7D7A77-D6A6-F139-BCDD-B183BF170AB2}"/>
              </a:ext>
            </a:extLst>
          </p:cNvPr>
          <p:cNvSpPr>
            <a:spLocks noGrp="1"/>
          </p:cNvSpPr>
          <p:nvPr>
            <p:ph type="body" idx="1"/>
          </p:nvPr>
        </p:nvSpPr>
        <p:spPr/>
        <p:txBody>
          <a:bodyPr/>
          <a:lstStyle/>
          <a:p>
            <a:r>
              <a:rPr kumimoji="1" lang="en-US" altLang="zh-CN" dirty="0"/>
              <a:t>For motivation, we can sum it up into two aspects.</a:t>
            </a:r>
            <a:endParaRPr kumimoji="1" lang="zh-CN" altLang="en-US" dirty="0"/>
          </a:p>
        </p:txBody>
      </p:sp>
      <p:sp>
        <p:nvSpPr>
          <p:cNvPr id="4" name="灯片编号占位符 3">
            <a:extLst>
              <a:ext uri="{FF2B5EF4-FFF2-40B4-BE49-F238E27FC236}">
                <a16:creationId xmlns:a16="http://schemas.microsoft.com/office/drawing/2014/main" id="{863A54C5-DAE1-8061-83D3-3FD8CB269D22}"/>
              </a:ext>
            </a:extLst>
          </p:cNvPr>
          <p:cNvSpPr>
            <a:spLocks noGrp="1"/>
          </p:cNvSpPr>
          <p:nvPr>
            <p:ph type="sldNum" sz="quarter" idx="5"/>
          </p:nvPr>
        </p:nvSpPr>
        <p:spPr/>
        <p:txBody>
          <a:bodyPr/>
          <a:lstStyle/>
          <a:p>
            <a:fld id="{35681087-AAA1-994C-B64A-2A1DCBE80F64}" type="slidenum">
              <a:rPr lang="en-US" smtClean="0"/>
              <a:t>9</a:t>
            </a:fld>
            <a:endParaRPr lang="en-US"/>
          </a:p>
        </p:txBody>
      </p:sp>
    </p:spTree>
    <p:extLst>
      <p:ext uri="{BB962C8B-B14F-4D97-AF65-F5344CB8AC3E}">
        <p14:creationId xmlns:p14="http://schemas.microsoft.com/office/powerpoint/2010/main" val="348654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solidFill>
            <a:srgbClr val="00205B"/>
          </a:solidFill>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FC2D4D-9557-27B0-6097-0EA83F781C14}"/>
              </a:ext>
            </a:extLst>
          </p:cNvPr>
          <p:cNvSpPr>
            <a:spLocks noGrp="1"/>
          </p:cNvSpPr>
          <p:nvPr>
            <p:ph type="dt" sz="half" idx="2"/>
          </p:nvPr>
        </p:nvSpPr>
        <p:spPr>
          <a:xfrm>
            <a:off x="5539950" y="6240999"/>
            <a:ext cx="1112100" cy="365125"/>
          </a:xfrm>
          <a:prstGeom prst="rect">
            <a:avLst/>
          </a:prstGeom>
        </p:spPr>
        <p:txBody>
          <a:bodyPr/>
          <a:lstStyle/>
          <a:p>
            <a:fld id="{BA2A2FDA-FA35-8A41-A257-20274C1B7F2A}" type="datetime1">
              <a:rPr lang="en-US" smtClean="0"/>
              <a:t>12/6/2024</a:t>
            </a:fld>
            <a:endParaRPr lang="en-US" dirty="0"/>
          </a:p>
        </p:txBody>
      </p:sp>
    </p:spTree>
    <p:extLst>
      <p:ext uri="{BB962C8B-B14F-4D97-AF65-F5344CB8AC3E}">
        <p14:creationId xmlns:p14="http://schemas.microsoft.com/office/powerpoint/2010/main" val="73335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2238"/>
            <a:ext cx="10515600" cy="839353"/>
          </a:xfrm>
          <a:prstGeom prst="rect">
            <a:avLst/>
          </a:prstGeom>
        </p:spPr>
        <p:txBody>
          <a:bodyPr/>
          <a:lstStyle>
            <a:lvl1pPr algn="ctr">
              <a:defRPr/>
            </a:lvl1pPr>
          </a:lstStyle>
          <a:p>
            <a:r>
              <a:rPr lang="en-US"/>
              <a:t>Click to edit Master title style</a:t>
            </a:r>
          </a:p>
        </p:txBody>
      </p:sp>
      <p:sp>
        <p:nvSpPr>
          <p:cNvPr id="3" name="Content Placeholder 2"/>
          <p:cNvSpPr>
            <a:spLocks noGrp="1"/>
          </p:cNvSpPr>
          <p:nvPr>
            <p:ph idx="1"/>
          </p:nvPr>
        </p:nvSpPr>
        <p:spPr>
          <a:xfrm>
            <a:off x="838200" y="1385455"/>
            <a:ext cx="10515600" cy="45806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91E6A23C-4AA7-6A48-B15B-FF15EEC4340E}"/>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cxnSp>
        <p:nvCxnSpPr>
          <p:cNvPr id="4" name="Straight Connector 9">
            <a:extLst>
              <a:ext uri="{FF2B5EF4-FFF2-40B4-BE49-F238E27FC236}">
                <a16:creationId xmlns:a16="http://schemas.microsoft.com/office/drawing/2014/main" id="{0204EBC8-E096-CEE7-C415-1D2F91733DBE}"/>
              </a:ext>
            </a:extLst>
          </p:cNvPr>
          <p:cNvCxnSpPr/>
          <p:nvPr userDrawn="1"/>
        </p:nvCxnSpPr>
        <p:spPr>
          <a:xfrm>
            <a:off x="0" y="795863"/>
            <a:ext cx="12192000" cy="0"/>
          </a:xfrm>
          <a:prstGeom prst="line">
            <a:avLst/>
          </a:prstGeom>
          <a:ln w="6350">
            <a:solidFill>
              <a:srgbClr val="D6001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970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89818"/>
            <a:ext cx="10515600" cy="2852737"/>
          </a:xfrm>
          <a:prstGeom prst="rect">
            <a:avLst/>
          </a:prstGeom>
          <a:solidFill>
            <a:schemeClr val="accent5"/>
          </a:solidFill>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484533"/>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3724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8672"/>
            <a:ext cx="10515600" cy="839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75067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75067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F9AD21B1-AF64-C74E-A4E8-31173F4BA3B7}"/>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21845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584616"/>
            <a:ext cx="10515600" cy="11060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43012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012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D6A67596-906B-0945-A9B9-2AEAFB93731E}"/>
              </a:ext>
            </a:extLst>
          </p:cNvPr>
          <p:cNvSpPr>
            <a:spLocks noGrp="1"/>
          </p:cNvSpPr>
          <p:nvPr>
            <p:ph type="sldNum" sz="quarter" idx="11"/>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159146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8672"/>
            <a:ext cx="10515600" cy="839353"/>
          </a:xfrm>
          <a:prstGeom prst="rect">
            <a:avLst/>
          </a:prstGeom>
        </p:spPr>
        <p:txBody>
          <a:bodyPr/>
          <a:lstStyle/>
          <a:p>
            <a:r>
              <a:rPr lang="en-US"/>
              <a:t>Click to edit Master title style</a:t>
            </a:r>
          </a:p>
        </p:txBody>
      </p:sp>
      <p:sp>
        <p:nvSpPr>
          <p:cNvPr id="7" name="Slide Number Placeholder 5">
            <a:extLst>
              <a:ext uri="{FF2B5EF4-FFF2-40B4-BE49-F238E27FC236}">
                <a16:creationId xmlns:a16="http://schemas.microsoft.com/office/drawing/2014/main" id="{48F0C44D-39A1-6E4F-A2B3-975DD53D48DA}"/>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84896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DE4DF9-4344-8D4A-AE6D-D3254C120A2D}"/>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60815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74556"/>
            <a:ext cx="3932237" cy="1382843"/>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a:extLst>
              <a:ext uri="{FF2B5EF4-FFF2-40B4-BE49-F238E27FC236}">
                <a16:creationId xmlns:a16="http://schemas.microsoft.com/office/drawing/2014/main" id="{0D0F7AE1-E9CD-8F48-8561-348F3B871E10}"/>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146301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74556"/>
            <a:ext cx="3932237" cy="1382843"/>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a:extLst>
              <a:ext uri="{FF2B5EF4-FFF2-40B4-BE49-F238E27FC236}">
                <a16:creationId xmlns:a16="http://schemas.microsoft.com/office/drawing/2014/main" id="{F155396B-8933-0C48-97F6-30C5934FC095}"/>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20926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28378" y="6361932"/>
            <a:ext cx="1953241" cy="370711"/>
          </a:xfrm>
          <a:prstGeom prst="rect">
            <a:avLst/>
          </a:prstGeom>
        </p:spPr>
      </p:pic>
    </p:spTree>
    <p:extLst>
      <p:ext uri="{BB962C8B-B14F-4D97-AF65-F5344CB8AC3E}">
        <p14:creationId xmlns:p14="http://schemas.microsoft.com/office/powerpoint/2010/main" val="67238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p:txStyles>
    <p:titleStyle>
      <a:lvl1pPr algn="ctr" defTabSz="914400" rtl="0" eaLnBrk="1" latinLnBrk="0" hangingPunct="1">
        <a:lnSpc>
          <a:spcPct val="90000"/>
        </a:lnSpc>
        <a:spcBef>
          <a:spcPct val="0"/>
        </a:spcBef>
        <a:buNone/>
        <a:defRPr sz="4400" kern="1200">
          <a:solidFill>
            <a:schemeClr val="tx1"/>
          </a:solidFill>
          <a:latin typeface="IBM Plex Sans" charset="0"/>
          <a:ea typeface="IBM Plex Sans" charset="0"/>
          <a:cs typeface="IBM Plex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IBM Plex Sans" charset="0"/>
          <a:ea typeface="IBM Plex Sans" charset="0"/>
          <a:cs typeface="IBM Plex Sans"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IBM Plex Sans" charset="0"/>
          <a:ea typeface="IBM Plex Sans" charset="0"/>
          <a:cs typeface="IBM Plex Sans" charset="0"/>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IBM Plex Sans" charset="0"/>
          <a:ea typeface="IBM Plex Sans" charset="0"/>
          <a:cs typeface="IBM Plex Sans"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IBM Plex Sans" charset="0"/>
          <a:ea typeface="IBM Plex Sans" charset="0"/>
          <a:cs typeface="IBM Plex Sans"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IBM Plex Sans" charset="0"/>
          <a:ea typeface="IBM Plex Sans" charset="0"/>
          <a:cs typeface="IBM Plex Sa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81D2-ECDA-4372-2703-E19264311937}"/>
              </a:ext>
            </a:extLst>
          </p:cNvPr>
          <p:cNvSpPr>
            <a:spLocks noGrp="1"/>
          </p:cNvSpPr>
          <p:nvPr>
            <p:ph type="ctrTitle"/>
          </p:nvPr>
        </p:nvSpPr>
        <p:spPr>
          <a:xfrm>
            <a:off x="583580" y="1041400"/>
            <a:ext cx="11024839" cy="2387600"/>
          </a:xfrm>
        </p:spPr>
        <p:txBody>
          <a:bodyPr anchor="ctr">
            <a:noAutofit/>
          </a:bodyPr>
          <a:lstStyle/>
          <a:p>
            <a:r>
              <a:rPr lang="en-US" sz="4000" dirty="0"/>
              <a:t>Clustering of KV Cache</a:t>
            </a:r>
          </a:p>
        </p:txBody>
      </p:sp>
      <p:sp>
        <p:nvSpPr>
          <p:cNvPr id="3" name="Subtitle 2">
            <a:extLst>
              <a:ext uri="{FF2B5EF4-FFF2-40B4-BE49-F238E27FC236}">
                <a16:creationId xmlns:a16="http://schemas.microsoft.com/office/drawing/2014/main" id="{C63A4867-07DA-BCF7-946A-62AF6689DB07}"/>
              </a:ext>
            </a:extLst>
          </p:cNvPr>
          <p:cNvSpPr>
            <a:spLocks noGrp="1"/>
          </p:cNvSpPr>
          <p:nvPr>
            <p:ph type="subTitle" idx="1"/>
          </p:nvPr>
        </p:nvSpPr>
        <p:spPr>
          <a:xfrm>
            <a:off x="1523999" y="3602037"/>
            <a:ext cx="9144000" cy="2214563"/>
          </a:xfrm>
        </p:spPr>
        <p:txBody>
          <a:bodyPr>
            <a:normAutofit/>
          </a:bodyPr>
          <a:lstStyle/>
          <a:p>
            <a:r>
              <a:rPr lang="en-US" altLang="zh-CN" dirty="0"/>
              <a:t>Zehao Fan</a:t>
            </a:r>
          </a:p>
          <a:p>
            <a:r>
              <a:rPr lang="en-US" altLang="zh-CN" dirty="0"/>
              <a:t>Electrical, Computer, and Systems Engineering</a:t>
            </a:r>
          </a:p>
          <a:p>
            <a:r>
              <a:rPr lang="en-US" altLang="zh-CN" dirty="0"/>
              <a:t>Rensselaer Polytechnic Institute</a:t>
            </a:r>
          </a:p>
        </p:txBody>
      </p:sp>
    </p:spTree>
    <p:extLst>
      <p:ext uri="{BB962C8B-B14F-4D97-AF65-F5344CB8AC3E}">
        <p14:creationId xmlns:p14="http://schemas.microsoft.com/office/powerpoint/2010/main" val="3005242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6793D1E-CE1F-42EE-A1D9-333C32FA9D6B}"/>
              </a:ext>
            </a:extLst>
          </p:cNvPr>
          <p:cNvPicPr>
            <a:picLocks noChangeAspect="1"/>
          </p:cNvPicPr>
          <p:nvPr/>
        </p:nvPicPr>
        <p:blipFill>
          <a:blip r:embed="rId3"/>
          <a:stretch>
            <a:fillRect/>
          </a:stretch>
        </p:blipFill>
        <p:spPr>
          <a:xfrm>
            <a:off x="371596" y="3797701"/>
            <a:ext cx="4012692" cy="2407615"/>
          </a:xfrm>
          <a:prstGeom prst="rect">
            <a:avLst/>
          </a:prstGeom>
        </p:spPr>
      </p:pic>
      <p:sp>
        <p:nvSpPr>
          <p:cNvPr id="4" name="Slide Number Placeholder 3">
            <a:extLst>
              <a:ext uri="{FF2B5EF4-FFF2-40B4-BE49-F238E27FC236}">
                <a16:creationId xmlns:a16="http://schemas.microsoft.com/office/drawing/2014/main" id="{8D1D903C-0ED8-A2F9-9A9C-ED36D65AEC74}"/>
              </a:ext>
            </a:extLst>
          </p:cNvPr>
          <p:cNvSpPr>
            <a:spLocks noGrp="1"/>
          </p:cNvSpPr>
          <p:nvPr>
            <p:ph type="sldNum" sz="quarter" idx="4"/>
          </p:nvPr>
        </p:nvSpPr>
        <p:spPr/>
        <p:txBody>
          <a:bodyPr/>
          <a:lstStyle/>
          <a:p>
            <a:fld id="{01BE1DEF-0C75-BB4C-9353-D90B7764D681}" type="slidenum">
              <a:rPr lang="en-US" smtClean="0"/>
              <a:t>10</a:t>
            </a:fld>
            <a:endParaRPr lang="en-US" dirty="0"/>
          </a:p>
        </p:txBody>
      </p:sp>
      <p:sp>
        <p:nvSpPr>
          <p:cNvPr id="8" name="Text Placeholder 6">
            <a:extLst>
              <a:ext uri="{FF2B5EF4-FFF2-40B4-BE49-F238E27FC236}">
                <a16:creationId xmlns:a16="http://schemas.microsoft.com/office/drawing/2014/main" id="{F4D3E431-4173-92D8-1DA0-B1328DBDFDC0}"/>
              </a:ext>
            </a:extLst>
          </p:cNvPr>
          <p:cNvSpPr txBox="1">
            <a:spLocks/>
          </p:cNvSpPr>
          <p:nvPr/>
        </p:nvSpPr>
        <p:spPr>
          <a:xfrm>
            <a:off x="92274" y="876536"/>
            <a:ext cx="11173918" cy="858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IBM Plex Sans" panose="020B0503050203000203" pitchFamily="34" charset="0"/>
                <a:cs typeface="Calibri" panose="020F0502020204030204" pitchFamily="34" charset="0"/>
              </a:rPr>
              <a:t>Cos-</a:t>
            </a:r>
            <a:r>
              <a:rPr lang="en-US" altLang="zh-CN" sz="2800" dirty="0">
                <a:latin typeface="IBM Plex Sans" panose="020B0503050203000203" pitchFamily="34" charset="0"/>
                <a:cs typeface="Calibri" panose="020F0502020204030204" pitchFamily="34" charset="0"/>
              </a:rPr>
              <a:t>similarity based b</a:t>
            </a:r>
            <a:r>
              <a:rPr lang="en-US" sz="2800" dirty="0">
                <a:latin typeface="IBM Plex Sans" panose="020B0503050203000203" pitchFamily="34" charset="0"/>
                <a:cs typeface="Calibri" panose="020F0502020204030204" pitchFamily="34" charset="0"/>
              </a:rPr>
              <a:t>alanced K-means</a:t>
            </a:r>
          </a:p>
        </p:txBody>
      </p:sp>
      <p:sp>
        <p:nvSpPr>
          <p:cNvPr id="15" name="文本框 14">
            <a:extLst>
              <a:ext uri="{FF2B5EF4-FFF2-40B4-BE49-F238E27FC236}">
                <a16:creationId xmlns:a16="http://schemas.microsoft.com/office/drawing/2014/main" id="{69A7C39A-ECBD-4419-B864-6E3B6C03057B}"/>
              </a:ext>
            </a:extLst>
          </p:cNvPr>
          <p:cNvSpPr txBox="1"/>
          <p:nvPr/>
        </p:nvSpPr>
        <p:spPr>
          <a:xfrm>
            <a:off x="2644604" y="165330"/>
            <a:ext cx="6902791" cy="646331"/>
          </a:xfrm>
          <a:prstGeom prst="rect">
            <a:avLst/>
          </a:prstGeom>
          <a:noFill/>
        </p:spPr>
        <p:txBody>
          <a:bodyPr wrap="square" rtlCol="0">
            <a:spAutoFit/>
          </a:bodyPr>
          <a:lstStyle/>
          <a:p>
            <a:pPr algn="ctr"/>
            <a:r>
              <a:rPr lang="en-US" altLang="zh-CN" sz="3600" dirty="0"/>
              <a:t>Clustering</a:t>
            </a:r>
            <a:endParaRPr kumimoji="1" lang="zh-CN" altLang="en-US" sz="3600" dirty="0">
              <a:latin typeface="IBM Plex Sans" panose="020B0503050203000203" pitchFamily="34" charset="0"/>
            </a:endParaRPr>
          </a:p>
        </p:txBody>
      </p:sp>
      <p:pic>
        <p:nvPicPr>
          <p:cNvPr id="11" name="图片 10">
            <a:extLst>
              <a:ext uri="{FF2B5EF4-FFF2-40B4-BE49-F238E27FC236}">
                <a16:creationId xmlns:a16="http://schemas.microsoft.com/office/drawing/2014/main" id="{E2970934-6311-4657-83A1-D98803DC4728}"/>
              </a:ext>
            </a:extLst>
          </p:cNvPr>
          <p:cNvPicPr>
            <a:picLocks noChangeAspect="1"/>
          </p:cNvPicPr>
          <p:nvPr/>
        </p:nvPicPr>
        <p:blipFill>
          <a:blip r:embed="rId4"/>
          <a:stretch>
            <a:fillRect/>
          </a:stretch>
        </p:blipFill>
        <p:spPr>
          <a:xfrm>
            <a:off x="7964448" y="1474507"/>
            <a:ext cx="4012692" cy="2407615"/>
          </a:xfrm>
          <a:prstGeom prst="rect">
            <a:avLst/>
          </a:prstGeom>
        </p:spPr>
      </p:pic>
      <p:pic>
        <p:nvPicPr>
          <p:cNvPr id="14" name="图片 13">
            <a:extLst>
              <a:ext uri="{FF2B5EF4-FFF2-40B4-BE49-F238E27FC236}">
                <a16:creationId xmlns:a16="http://schemas.microsoft.com/office/drawing/2014/main" id="{D609626A-2BBF-4048-88C5-3B1A7A2642A8}"/>
              </a:ext>
            </a:extLst>
          </p:cNvPr>
          <p:cNvPicPr>
            <a:picLocks noChangeAspect="1"/>
          </p:cNvPicPr>
          <p:nvPr/>
        </p:nvPicPr>
        <p:blipFill>
          <a:blip r:embed="rId5"/>
          <a:stretch>
            <a:fillRect/>
          </a:stretch>
        </p:blipFill>
        <p:spPr>
          <a:xfrm>
            <a:off x="4089655" y="1483495"/>
            <a:ext cx="4012690" cy="2407615"/>
          </a:xfrm>
          <a:prstGeom prst="rect">
            <a:avLst/>
          </a:prstGeom>
        </p:spPr>
      </p:pic>
      <p:pic>
        <p:nvPicPr>
          <p:cNvPr id="17" name="图片 16">
            <a:extLst>
              <a:ext uri="{FF2B5EF4-FFF2-40B4-BE49-F238E27FC236}">
                <a16:creationId xmlns:a16="http://schemas.microsoft.com/office/drawing/2014/main" id="{4532F59A-706E-4C4E-90F7-B6DAA3253F35}"/>
              </a:ext>
            </a:extLst>
          </p:cNvPr>
          <p:cNvPicPr>
            <a:picLocks noChangeAspect="1"/>
          </p:cNvPicPr>
          <p:nvPr/>
        </p:nvPicPr>
        <p:blipFill>
          <a:blip r:embed="rId6"/>
          <a:stretch>
            <a:fillRect/>
          </a:stretch>
        </p:blipFill>
        <p:spPr>
          <a:xfrm>
            <a:off x="4089655" y="3797700"/>
            <a:ext cx="4012691" cy="2407615"/>
          </a:xfrm>
          <a:prstGeom prst="rect">
            <a:avLst/>
          </a:prstGeom>
        </p:spPr>
      </p:pic>
      <p:pic>
        <p:nvPicPr>
          <p:cNvPr id="19" name="图片 18">
            <a:extLst>
              <a:ext uri="{FF2B5EF4-FFF2-40B4-BE49-F238E27FC236}">
                <a16:creationId xmlns:a16="http://schemas.microsoft.com/office/drawing/2014/main" id="{8CF6093B-189A-400B-97C6-AE55BF1327B7}"/>
              </a:ext>
            </a:extLst>
          </p:cNvPr>
          <p:cNvPicPr>
            <a:picLocks noChangeAspect="1"/>
          </p:cNvPicPr>
          <p:nvPr/>
        </p:nvPicPr>
        <p:blipFill>
          <a:blip r:embed="rId7"/>
          <a:stretch>
            <a:fillRect/>
          </a:stretch>
        </p:blipFill>
        <p:spPr>
          <a:xfrm>
            <a:off x="7964448" y="3797699"/>
            <a:ext cx="4012693" cy="2407615"/>
          </a:xfrm>
          <a:prstGeom prst="rect">
            <a:avLst/>
          </a:prstGeom>
        </p:spPr>
      </p:pic>
      <p:pic>
        <p:nvPicPr>
          <p:cNvPr id="3" name="图片 2">
            <a:extLst>
              <a:ext uri="{FF2B5EF4-FFF2-40B4-BE49-F238E27FC236}">
                <a16:creationId xmlns:a16="http://schemas.microsoft.com/office/drawing/2014/main" id="{50481B93-2BE8-4F45-8E6C-E4C2808F90DA}"/>
              </a:ext>
            </a:extLst>
          </p:cNvPr>
          <p:cNvPicPr>
            <a:picLocks noChangeAspect="1"/>
          </p:cNvPicPr>
          <p:nvPr/>
        </p:nvPicPr>
        <p:blipFill>
          <a:blip r:embed="rId8"/>
          <a:stretch>
            <a:fillRect/>
          </a:stretch>
        </p:blipFill>
        <p:spPr>
          <a:xfrm>
            <a:off x="371596" y="1461102"/>
            <a:ext cx="4012692" cy="2407615"/>
          </a:xfrm>
          <a:prstGeom prst="rect">
            <a:avLst/>
          </a:prstGeom>
        </p:spPr>
      </p:pic>
    </p:spTree>
    <p:extLst>
      <p:ext uri="{BB962C8B-B14F-4D97-AF65-F5344CB8AC3E}">
        <p14:creationId xmlns:p14="http://schemas.microsoft.com/office/powerpoint/2010/main" val="274870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B3AF7-112B-1667-51D9-1CADFB92D2A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E3CAB2-C58B-A266-1C44-4310F594F947}"/>
              </a:ext>
            </a:extLst>
          </p:cNvPr>
          <p:cNvSpPr>
            <a:spLocks noGrp="1"/>
          </p:cNvSpPr>
          <p:nvPr>
            <p:ph type="sldNum" sz="quarter" idx="4"/>
          </p:nvPr>
        </p:nvSpPr>
        <p:spPr/>
        <p:txBody>
          <a:bodyPr/>
          <a:lstStyle/>
          <a:p>
            <a:fld id="{01BE1DEF-0C75-BB4C-9353-D90B7764D681}" type="slidenum">
              <a:rPr lang="en-US" smtClean="0"/>
              <a:t>11</a:t>
            </a:fld>
            <a:endParaRPr lang="en-US" dirty="0"/>
          </a:p>
        </p:txBody>
      </p:sp>
      <p:sp>
        <p:nvSpPr>
          <p:cNvPr id="8" name="Text Placeholder 6">
            <a:extLst>
              <a:ext uri="{FF2B5EF4-FFF2-40B4-BE49-F238E27FC236}">
                <a16:creationId xmlns:a16="http://schemas.microsoft.com/office/drawing/2014/main" id="{A5854538-BEF3-DA42-8C80-C76B09A631D4}"/>
              </a:ext>
            </a:extLst>
          </p:cNvPr>
          <p:cNvSpPr txBox="1">
            <a:spLocks/>
          </p:cNvSpPr>
          <p:nvPr/>
        </p:nvSpPr>
        <p:spPr>
          <a:xfrm>
            <a:off x="92274" y="876536"/>
            <a:ext cx="11173918" cy="3784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Initialization of clustering</a:t>
            </a:r>
            <a:endParaRPr lang="en-US" sz="2800" dirty="0">
              <a:latin typeface="IBM Plex Sans" panose="020B0503050203000203" pitchFamily="34" charset="0"/>
              <a:cs typeface="Calibri" panose="020F0502020204030204" pitchFamily="34" charset="0"/>
            </a:endParaRPr>
          </a:p>
          <a:p>
            <a:r>
              <a:rPr lang="en-US" sz="1800" b="1" dirty="0">
                <a:solidFill>
                  <a:srgbClr val="000000"/>
                </a:solidFill>
                <a:latin typeface="NimbusRomNo9L-Regu"/>
              </a:rPr>
              <a:t>R</a:t>
            </a:r>
            <a:r>
              <a:rPr lang="en-US" sz="1800" b="1" i="0" dirty="0">
                <a:solidFill>
                  <a:srgbClr val="000000"/>
                </a:solidFill>
                <a:effectLst/>
                <a:latin typeface="NimbusRomNo9L-Regu"/>
              </a:rPr>
              <a:t>andom</a:t>
            </a:r>
            <a:r>
              <a:rPr lang="en-US" sz="1800" b="0" i="0" dirty="0">
                <a:solidFill>
                  <a:srgbClr val="000000"/>
                </a:solidFill>
                <a:effectLst/>
                <a:latin typeface="NimbusRomNo9L-Regu"/>
              </a:rPr>
              <a:t> initialization randomly chooses k observations from the data set and uses these as the initial centroids. </a:t>
            </a:r>
          </a:p>
          <a:p>
            <a:r>
              <a:rPr lang="en-US" sz="1800" b="1" i="0" dirty="0">
                <a:solidFill>
                  <a:srgbClr val="000000"/>
                </a:solidFill>
                <a:effectLst/>
                <a:latin typeface="NimbusRomNo9L-Medi"/>
              </a:rPr>
              <a:t>Density-based </a:t>
            </a:r>
            <a:r>
              <a:rPr lang="en-US" sz="1800" b="0" i="0" dirty="0">
                <a:solidFill>
                  <a:srgbClr val="000000"/>
                </a:solidFill>
                <a:effectLst/>
                <a:latin typeface="NimbusRomNo9L-Regu"/>
              </a:rPr>
              <a:t>initialization linearly spaces the CDF of the </a:t>
            </a:r>
            <a:r>
              <a:rPr lang="en-US" sz="1800" dirty="0">
                <a:solidFill>
                  <a:srgbClr val="000000"/>
                </a:solidFill>
                <a:latin typeface="NimbusRomNo9L-Regu"/>
              </a:rPr>
              <a:t>key</a:t>
            </a:r>
            <a:r>
              <a:rPr lang="en-US" sz="1800" b="0" i="0" dirty="0">
                <a:solidFill>
                  <a:srgbClr val="000000"/>
                </a:solidFill>
                <a:effectLst/>
                <a:latin typeface="NimbusRomNo9L-Regu"/>
              </a:rPr>
              <a:t>s in the y-axis, then finds the horizontal intersection with the CDF, and finally finds the vertical intersection on the x-axis, which becomes a centroid.</a:t>
            </a:r>
          </a:p>
          <a:p>
            <a:r>
              <a:rPr lang="en-US" sz="1800" b="1" i="0" dirty="0">
                <a:solidFill>
                  <a:srgbClr val="000000"/>
                </a:solidFill>
                <a:effectLst/>
                <a:latin typeface="NimbusRomNo9L-Medi"/>
              </a:rPr>
              <a:t>Linear </a:t>
            </a:r>
            <a:r>
              <a:rPr lang="en-US" sz="1800" b="0" i="0" dirty="0">
                <a:solidFill>
                  <a:srgbClr val="000000"/>
                </a:solidFill>
                <a:effectLst/>
                <a:latin typeface="NimbusRomNo9L-Regu"/>
              </a:rPr>
              <a:t>initialization linearly spaces the centroids between the [min, max] of the keys. This initialization method is invariant to the distribution of the keys and is the most scattered compared with the former two methods.</a:t>
            </a:r>
            <a:r>
              <a:rPr lang="en-US" sz="2000" dirty="0"/>
              <a:t> </a:t>
            </a:r>
            <a:br>
              <a:rPr lang="en-US" sz="2000" dirty="0"/>
            </a:br>
            <a:endParaRPr lang="en-US" sz="2800" dirty="0">
              <a:latin typeface="IBM Plex Sans" panose="020B0503050203000203"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D647B281-58B4-F3E3-D9D8-04EA70B1BC35}"/>
              </a:ext>
            </a:extLst>
          </p:cNvPr>
          <p:cNvSpPr txBox="1"/>
          <p:nvPr/>
        </p:nvSpPr>
        <p:spPr>
          <a:xfrm>
            <a:off x="2644604" y="165330"/>
            <a:ext cx="6902791" cy="646331"/>
          </a:xfrm>
          <a:prstGeom prst="rect">
            <a:avLst/>
          </a:prstGeom>
          <a:noFill/>
        </p:spPr>
        <p:txBody>
          <a:bodyPr wrap="square" rtlCol="0">
            <a:spAutoFit/>
          </a:bodyPr>
          <a:lstStyle/>
          <a:p>
            <a:pPr algn="ctr"/>
            <a:r>
              <a:rPr lang="en-US" altLang="zh-CN" sz="3600" dirty="0"/>
              <a:t>Clustering</a:t>
            </a:r>
            <a:endParaRPr kumimoji="1" lang="zh-CN" altLang="en-US" sz="3600" dirty="0">
              <a:latin typeface="IBM Plex Sans" panose="020B0503050203000203" pitchFamily="34" charset="0"/>
            </a:endParaRPr>
          </a:p>
        </p:txBody>
      </p:sp>
    </p:spTree>
    <p:extLst>
      <p:ext uri="{BB962C8B-B14F-4D97-AF65-F5344CB8AC3E}">
        <p14:creationId xmlns:p14="http://schemas.microsoft.com/office/powerpoint/2010/main" val="3394340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7AA78-DC38-7881-C8B7-B4387C06F9B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386F9F-AA46-91EF-E8CC-F6580B2527B8}"/>
              </a:ext>
            </a:extLst>
          </p:cNvPr>
          <p:cNvSpPr>
            <a:spLocks noGrp="1"/>
          </p:cNvSpPr>
          <p:nvPr>
            <p:ph type="sldNum" sz="quarter" idx="4"/>
          </p:nvPr>
        </p:nvSpPr>
        <p:spPr/>
        <p:txBody>
          <a:bodyPr/>
          <a:lstStyle/>
          <a:p>
            <a:fld id="{01BE1DEF-0C75-BB4C-9353-D90B7764D681}" type="slidenum">
              <a:rPr lang="en-US" smtClean="0"/>
              <a:t>12</a:t>
            </a:fld>
            <a:endParaRPr lang="en-US" dirty="0"/>
          </a:p>
        </p:txBody>
      </p:sp>
      <p:sp>
        <p:nvSpPr>
          <p:cNvPr id="8" name="Text Placeholder 6">
            <a:extLst>
              <a:ext uri="{FF2B5EF4-FFF2-40B4-BE49-F238E27FC236}">
                <a16:creationId xmlns:a16="http://schemas.microsoft.com/office/drawing/2014/main" id="{A0C9BA87-28CB-8E20-718B-4D031CD8031D}"/>
              </a:ext>
            </a:extLst>
          </p:cNvPr>
          <p:cNvSpPr txBox="1">
            <a:spLocks/>
          </p:cNvSpPr>
          <p:nvPr/>
        </p:nvSpPr>
        <p:spPr>
          <a:xfrm>
            <a:off x="92274" y="876536"/>
            <a:ext cx="11173918" cy="4990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Initialization of clustering</a:t>
            </a:r>
            <a:endParaRPr lang="en-US" sz="2800" dirty="0">
              <a:latin typeface="IBM Plex Sans" panose="020B0503050203000203" pitchFamily="34" charset="0"/>
              <a:cs typeface="Calibri" panose="020F0502020204030204" pitchFamily="34" charset="0"/>
            </a:endParaRPr>
          </a:p>
          <a:p>
            <a:r>
              <a:rPr lang="en-US" sz="1800" b="1" dirty="0">
                <a:solidFill>
                  <a:srgbClr val="000000"/>
                </a:solidFill>
                <a:latin typeface="NimbusRomNo9L-Regu"/>
              </a:rPr>
              <a:t>R</a:t>
            </a:r>
            <a:r>
              <a:rPr lang="en-US" sz="1800" b="1" i="0" dirty="0">
                <a:solidFill>
                  <a:srgbClr val="000000"/>
                </a:solidFill>
                <a:effectLst/>
                <a:latin typeface="NimbusRomNo9L-Regu"/>
              </a:rPr>
              <a:t>andom</a:t>
            </a:r>
            <a:r>
              <a:rPr lang="en-US" sz="1800" b="0" i="0" dirty="0">
                <a:solidFill>
                  <a:srgbClr val="000000"/>
                </a:solidFill>
                <a:effectLst/>
                <a:latin typeface="NimbusRomNo9L-Regu"/>
              </a:rPr>
              <a:t> initialization randomly chooses k observations from the data set and uses these as the initial centroids. </a:t>
            </a:r>
          </a:p>
          <a:p>
            <a:r>
              <a:rPr lang="en-US" sz="1800" b="1" i="0" dirty="0">
                <a:solidFill>
                  <a:srgbClr val="000000"/>
                </a:solidFill>
                <a:effectLst/>
                <a:latin typeface="NimbusRomNo9L-Medi"/>
              </a:rPr>
              <a:t>Density-based </a:t>
            </a:r>
            <a:r>
              <a:rPr lang="en-US" sz="1800" b="0" i="0" dirty="0">
                <a:solidFill>
                  <a:srgbClr val="000000"/>
                </a:solidFill>
                <a:effectLst/>
                <a:latin typeface="NimbusRomNo9L-Regu"/>
              </a:rPr>
              <a:t>initialization linearly spaces the CDF of the </a:t>
            </a:r>
            <a:r>
              <a:rPr lang="en-US" sz="1800" dirty="0">
                <a:solidFill>
                  <a:srgbClr val="000000"/>
                </a:solidFill>
                <a:latin typeface="NimbusRomNo9L-Regu"/>
              </a:rPr>
              <a:t>key</a:t>
            </a:r>
            <a:r>
              <a:rPr lang="en-US" sz="1800" b="0" i="0" dirty="0">
                <a:solidFill>
                  <a:srgbClr val="000000"/>
                </a:solidFill>
                <a:effectLst/>
                <a:latin typeface="NimbusRomNo9L-Regu"/>
              </a:rPr>
              <a:t>s in the y-axis, then finds the horizontal intersection with the CDF, and finally finds the vertical intersection on the x-axis, which becomes a centroid.</a:t>
            </a:r>
          </a:p>
          <a:p>
            <a:r>
              <a:rPr lang="en-US" sz="1800" b="1" i="0" dirty="0">
                <a:solidFill>
                  <a:srgbClr val="000000"/>
                </a:solidFill>
                <a:effectLst/>
                <a:latin typeface="NimbusRomNo9L-Medi"/>
              </a:rPr>
              <a:t>Linear </a:t>
            </a:r>
            <a:r>
              <a:rPr lang="en-US" sz="1800" b="0" i="0" dirty="0">
                <a:solidFill>
                  <a:srgbClr val="000000"/>
                </a:solidFill>
                <a:effectLst/>
                <a:latin typeface="NimbusRomNo9L-Regu"/>
              </a:rPr>
              <a:t>initialization linearly spaces the centroids between the [min, max] of the keys. This initialization method is invariant to the distribution of the keys and is the most scattered compared with the former two methods.</a:t>
            </a:r>
            <a:r>
              <a:rPr lang="en-US" sz="2000" dirty="0"/>
              <a:t> </a:t>
            </a:r>
            <a:br>
              <a:rPr lang="en-US" sz="2000" dirty="0"/>
            </a:br>
            <a:endParaRPr lang="en-US" sz="2000" dirty="0"/>
          </a:p>
          <a:p>
            <a:pPr marL="0" indent="0" algn="ctr">
              <a:buNone/>
            </a:pPr>
            <a:r>
              <a:rPr lang="en-US" sz="2800" i="0" dirty="0">
                <a:solidFill>
                  <a:srgbClr val="FF0000"/>
                </a:solidFill>
                <a:effectLst/>
                <a:latin typeface="NimbusRomNo9L-Medi"/>
              </a:rPr>
              <a:t>Linear </a:t>
            </a:r>
            <a:r>
              <a:rPr lang="en-US" sz="2800" i="0" dirty="0">
                <a:solidFill>
                  <a:srgbClr val="FF0000"/>
                </a:solidFill>
                <a:effectLst/>
                <a:latin typeface="NimbusRomNo9L-Regu"/>
              </a:rPr>
              <a:t>initialization works best</a:t>
            </a:r>
          </a:p>
          <a:p>
            <a:pPr marL="0" indent="0">
              <a:buNone/>
            </a:pPr>
            <a:endParaRPr lang="en-US" sz="1800" dirty="0">
              <a:solidFill>
                <a:srgbClr val="000000"/>
              </a:solidFill>
              <a:latin typeface="NimbusRomNo9L-Regu"/>
            </a:endParaRPr>
          </a:p>
          <a:p>
            <a:pPr marL="0" indent="0">
              <a:buNone/>
            </a:pPr>
            <a:r>
              <a:rPr lang="en-US" sz="1800" dirty="0">
                <a:solidFill>
                  <a:srgbClr val="000000"/>
                </a:solidFill>
                <a:latin typeface="NimbusRomNo9L-Regu"/>
              </a:rPr>
              <a:t>K</a:t>
            </a:r>
            <a:r>
              <a:rPr lang="en-US" sz="1800" b="0" i="0" dirty="0">
                <a:solidFill>
                  <a:srgbClr val="000000"/>
                </a:solidFill>
                <a:effectLst/>
                <a:latin typeface="NimbusRomNo9L-Regu"/>
              </a:rPr>
              <a:t>eys with greater absolute value play a more important role, but there are fewer of these large keys. Thus for both random initialization and density-based initialization, very few centroids have large absolute value which results in poor representation of these few large keys. Linear initialization does not suffer from this problem. </a:t>
            </a:r>
            <a:br>
              <a:rPr lang="en-US" dirty="0"/>
            </a:br>
            <a:endParaRPr lang="en-US" dirty="0">
              <a:solidFill>
                <a:srgbClr val="FF0000"/>
              </a:solidFill>
              <a:latin typeface="NimbusRomNo9L-Regu"/>
              <a:cs typeface="Calibri" panose="020F0502020204030204" pitchFamily="34" charset="0"/>
            </a:endParaRPr>
          </a:p>
          <a:p>
            <a:pPr marL="0" indent="0" algn="ctr">
              <a:buNone/>
            </a:pPr>
            <a:endParaRPr lang="en-US" sz="2800" dirty="0">
              <a:solidFill>
                <a:srgbClr val="FF0000"/>
              </a:solidFill>
              <a:latin typeface="IBM Plex Sans" panose="020B0503050203000203"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1490112B-130F-74AA-DDA5-D6DAAB2E8170}"/>
              </a:ext>
            </a:extLst>
          </p:cNvPr>
          <p:cNvSpPr txBox="1"/>
          <p:nvPr/>
        </p:nvSpPr>
        <p:spPr>
          <a:xfrm>
            <a:off x="2644604" y="165330"/>
            <a:ext cx="6902791" cy="646331"/>
          </a:xfrm>
          <a:prstGeom prst="rect">
            <a:avLst/>
          </a:prstGeom>
          <a:noFill/>
        </p:spPr>
        <p:txBody>
          <a:bodyPr wrap="square" rtlCol="0">
            <a:spAutoFit/>
          </a:bodyPr>
          <a:lstStyle/>
          <a:p>
            <a:pPr algn="ctr"/>
            <a:r>
              <a:rPr lang="en-US" altLang="zh-CN" sz="3600" dirty="0"/>
              <a:t>Clustering</a:t>
            </a:r>
            <a:endParaRPr kumimoji="1" lang="zh-CN" altLang="en-US" sz="3600" dirty="0">
              <a:latin typeface="IBM Plex Sans" panose="020B0503050203000203" pitchFamily="34" charset="0"/>
            </a:endParaRPr>
          </a:p>
        </p:txBody>
      </p:sp>
    </p:spTree>
    <p:extLst>
      <p:ext uri="{BB962C8B-B14F-4D97-AF65-F5344CB8AC3E}">
        <p14:creationId xmlns:p14="http://schemas.microsoft.com/office/powerpoint/2010/main" val="2440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26FE5-BCCB-3349-16FD-10986D069AD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7382F8-B2A9-4FA5-A64F-2078709BED8A}"/>
              </a:ext>
            </a:extLst>
          </p:cNvPr>
          <p:cNvSpPr>
            <a:spLocks noGrp="1"/>
          </p:cNvSpPr>
          <p:nvPr>
            <p:ph type="sldNum" sz="quarter" idx="4"/>
          </p:nvPr>
        </p:nvSpPr>
        <p:spPr/>
        <p:txBody>
          <a:bodyPr/>
          <a:lstStyle/>
          <a:p>
            <a:fld id="{01BE1DEF-0C75-BB4C-9353-D90B7764D681}" type="slidenum">
              <a:rPr lang="en-US" smtClean="0"/>
              <a:t>13</a:t>
            </a:fld>
            <a:endParaRPr lang="en-US" dirty="0"/>
          </a:p>
        </p:txBody>
      </p:sp>
      <p:sp>
        <p:nvSpPr>
          <p:cNvPr id="8" name="Text Placeholder 6">
            <a:extLst>
              <a:ext uri="{FF2B5EF4-FFF2-40B4-BE49-F238E27FC236}">
                <a16:creationId xmlns:a16="http://schemas.microsoft.com/office/drawing/2014/main" id="{BB02F735-3E12-6614-2CE8-F6A6EC7B3451}"/>
              </a:ext>
            </a:extLst>
          </p:cNvPr>
          <p:cNvSpPr txBox="1">
            <a:spLocks/>
          </p:cNvSpPr>
          <p:nvPr/>
        </p:nvSpPr>
        <p:spPr>
          <a:xfrm>
            <a:off x="92274" y="876536"/>
            <a:ext cx="11173918" cy="858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Comparison of perplexity </a:t>
            </a:r>
            <a:r>
              <a:rPr lang="en-US" altLang="zh-CN" dirty="0"/>
              <a:t>(based on the WikiText-2 dataset)</a:t>
            </a:r>
            <a:endParaRPr lang="en-US" altLang="zh-CN" dirty="0">
              <a:latin typeface="IBM Plex Sans" panose="020B0503050203000203" pitchFamily="34" charset="0"/>
              <a:cs typeface="Calibri" panose="020F0502020204030204" pitchFamily="34" charset="0"/>
            </a:endParaRPr>
          </a:p>
          <a:p>
            <a:pPr lvl="1"/>
            <a:endParaRPr lang="en-US" sz="2800" dirty="0">
              <a:latin typeface="IBM Plex Sans" panose="020B0503050203000203" pitchFamily="34" charset="0"/>
              <a:cs typeface="Calibri" panose="020F0502020204030204" pitchFamily="34" charset="0"/>
            </a:endParaRPr>
          </a:p>
          <a:p>
            <a:pPr lvl="1"/>
            <a:endParaRPr lang="en-US" sz="2800" dirty="0">
              <a:latin typeface="IBM Plex Sans" panose="020B0503050203000203"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8E960F58-5E69-AB73-F317-FF36BF9065F4}"/>
              </a:ext>
            </a:extLst>
          </p:cNvPr>
          <p:cNvSpPr txBox="1"/>
          <p:nvPr/>
        </p:nvSpPr>
        <p:spPr>
          <a:xfrm>
            <a:off x="2644604" y="165330"/>
            <a:ext cx="6902791" cy="646331"/>
          </a:xfrm>
          <a:prstGeom prst="rect">
            <a:avLst/>
          </a:prstGeom>
          <a:noFill/>
        </p:spPr>
        <p:txBody>
          <a:bodyPr wrap="square" rtlCol="0">
            <a:spAutoFit/>
          </a:bodyPr>
          <a:lstStyle/>
          <a:p>
            <a:pPr algn="ctr"/>
            <a:r>
              <a:rPr lang="en-US" altLang="zh-CN" sz="3600" dirty="0"/>
              <a:t>Clustering</a:t>
            </a:r>
            <a:endParaRPr kumimoji="1" lang="zh-CN" altLang="en-US" sz="3600" dirty="0">
              <a:latin typeface="IBM Plex Sans" panose="020B0503050203000203" pitchFamily="34" charset="0"/>
            </a:endParaRPr>
          </a:p>
        </p:txBody>
      </p:sp>
      <p:pic>
        <p:nvPicPr>
          <p:cNvPr id="5" name="Picture 4" descr="A graph with different colored lines&#10;&#10;Description automatically generated">
            <a:extLst>
              <a:ext uri="{FF2B5EF4-FFF2-40B4-BE49-F238E27FC236}">
                <a16:creationId xmlns:a16="http://schemas.microsoft.com/office/drawing/2014/main" id="{14197AD2-1AD6-AE36-703D-BEC29C84C22A}"/>
              </a:ext>
            </a:extLst>
          </p:cNvPr>
          <p:cNvPicPr>
            <a:picLocks noChangeAspect="1"/>
          </p:cNvPicPr>
          <p:nvPr/>
        </p:nvPicPr>
        <p:blipFill>
          <a:blip r:embed="rId3"/>
          <a:stretch>
            <a:fillRect/>
          </a:stretch>
        </p:blipFill>
        <p:spPr>
          <a:xfrm>
            <a:off x="1339608" y="1422158"/>
            <a:ext cx="9512783" cy="4756392"/>
          </a:xfrm>
          <a:prstGeom prst="rect">
            <a:avLst/>
          </a:prstGeom>
        </p:spPr>
      </p:pic>
    </p:spTree>
    <p:extLst>
      <p:ext uri="{BB962C8B-B14F-4D97-AF65-F5344CB8AC3E}">
        <p14:creationId xmlns:p14="http://schemas.microsoft.com/office/powerpoint/2010/main" val="382589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AFBB4-16E1-1512-B87E-C7562F87F5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9E5BF-EEC7-1708-9C6E-1C3A66CFB32C}"/>
              </a:ext>
            </a:extLst>
          </p:cNvPr>
          <p:cNvSpPr>
            <a:spLocks noGrp="1"/>
          </p:cNvSpPr>
          <p:nvPr>
            <p:ph type="ctrTitle"/>
          </p:nvPr>
        </p:nvSpPr>
        <p:spPr>
          <a:xfrm>
            <a:off x="583580" y="1041400"/>
            <a:ext cx="11024839" cy="2387600"/>
          </a:xfrm>
        </p:spPr>
        <p:txBody>
          <a:bodyPr anchor="ctr">
            <a:noAutofit/>
          </a:bodyPr>
          <a:lstStyle/>
          <a:p>
            <a:r>
              <a:rPr lang="en-US" altLang="zh-CN" sz="4000" dirty="0"/>
              <a:t>Question</a:t>
            </a:r>
            <a:endParaRPr lang="en-US" sz="4000" dirty="0"/>
          </a:p>
        </p:txBody>
      </p:sp>
      <p:sp>
        <p:nvSpPr>
          <p:cNvPr id="5" name="Subtitle 4">
            <a:extLst>
              <a:ext uri="{FF2B5EF4-FFF2-40B4-BE49-F238E27FC236}">
                <a16:creationId xmlns:a16="http://schemas.microsoft.com/office/drawing/2014/main" id="{1747E4FD-9462-F883-4566-0A7A483C67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5087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D903C-0ED8-A2F9-9A9C-ED36D65AEC74}"/>
              </a:ext>
            </a:extLst>
          </p:cNvPr>
          <p:cNvSpPr>
            <a:spLocks noGrp="1"/>
          </p:cNvSpPr>
          <p:nvPr>
            <p:ph type="sldNum" sz="quarter" idx="4"/>
          </p:nvPr>
        </p:nvSpPr>
        <p:spPr/>
        <p:txBody>
          <a:bodyPr/>
          <a:lstStyle/>
          <a:p>
            <a:fld id="{01BE1DEF-0C75-BB4C-9353-D90B7764D681}" type="slidenum">
              <a:rPr lang="en-US" smtClean="0"/>
              <a:t>2</a:t>
            </a:fld>
            <a:endParaRPr lang="en-US" dirty="0"/>
          </a:p>
        </p:txBody>
      </p:sp>
      <p:sp>
        <p:nvSpPr>
          <p:cNvPr id="9" name="文本框 8">
            <a:extLst>
              <a:ext uri="{FF2B5EF4-FFF2-40B4-BE49-F238E27FC236}">
                <a16:creationId xmlns:a16="http://schemas.microsoft.com/office/drawing/2014/main" id="{0310AC4E-5EC7-4324-8BE9-42FA1A4E62F3}"/>
              </a:ext>
            </a:extLst>
          </p:cNvPr>
          <p:cNvSpPr txBox="1"/>
          <p:nvPr/>
        </p:nvSpPr>
        <p:spPr>
          <a:xfrm>
            <a:off x="2939597"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Background and Prior Work</a:t>
            </a:r>
            <a:endParaRPr kumimoji="1" lang="zh-CN" altLang="en-US" sz="3600" dirty="0">
              <a:latin typeface="IBM Plex Sans" panose="020B0503050203000203" pitchFamily="34" charset="0"/>
            </a:endParaRPr>
          </a:p>
        </p:txBody>
      </p:sp>
      <p:pic>
        <p:nvPicPr>
          <p:cNvPr id="2" name="Picture 1" descr="A screenshot of a diagram&#10;&#10;Description automatically generated">
            <a:extLst>
              <a:ext uri="{FF2B5EF4-FFF2-40B4-BE49-F238E27FC236}">
                <a16:creationId xmlns:a16="http://schemas.microsoft.com/office/drawing/2014/main" id="{96EC5F9D-6B6D-C596-75D3-62AB66AC2AE1}"/>
              </a:ext>
            </a:extLst>
          </p:cNvPr>
          <p:cNvPicPr>
            <a:picLocks noChangeAspect="1"/>
          </p:cNvPicPr>
          <p:nvPr/>
        </p:nvPicPr>
        <p:blipFill>
          <a:blip r:embed="rId3"/>
          <a:stretch>
            <a:fillRect/>
          </a:stretch>
        </p:blipFill>
        <p:spPr>
          <a:xfrm>
            <a:off x="2195021" y="1534443"/>
            <a:ext cx="7801957" cy="4261310"/>
          </a:xfrm>
          <a:prstGeom prst="rect">
            <a:avLst/>
          </a:prstGeom>
        </p:spPr>
      </p:pic>
    </p:spTree>
    <p:extLst>
      <p:ext uri="{BB962C8B-B14F-4D97-AF65-F5344CB8AC3E}">
        <p14:creationId xmlns:p14="http://schemas.microsoft.com/office/powerpoint/2010/main" val="361998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CA2D3-66F7-7423-6AD7-BFDE69DB472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F32C75-27D9-8AF0-BCA5-F2B9F52E90E8}"/>
              </a:ext>
            </a:extLst>
          </p:cNvPr>
          <p:cNvSpPr>
            <a:spLocks noGrp="1"/>
          </p:cNvSpPr>
          <p:nvPr>
            <p:ph type="sldNum" sz="quarter" idx="4"/>
          </p:nvPr>
        </p:nvSpPr>
        <p:spPr/>
        <p:txBody>
          <a:bodyPr/>
          <a:lstStyle/>
          <a:p>
            <a:fld id="{01BE1DEF-0C75-BB4C-9353-D90B7764D681}" type="slidenum">
              <a:rPr lang="en-US" smtClean="0"/>
              <a:t>3</a:t>
            </a:fld>
            <a:endParaRPr lang="en-US" dirty="0"/>
          </a:p>
        </p:txBody>
      </p:sp>
      <p:sp>
        <p:nvSpPr>
          <p:cNvPr id="9" name="文本框 8">
            <a:extLst>
              <a:ext uri="{FF2B5EF4-FFF2-40B4-BE49-F238E27FC236}">
                <a16:creationId xmlns:a16="http://schemas.microsoft.com/office/drawing/2014/main" id="{6C22C593-E957-7D54-F1C8-68F1F47AC4EE}"/>
              </a:ext>
            </a:extLst>
          </p:cNvPr>
          <p:cNvSpPr txBox="1"/>
          <p:nvPr/>
        </p:nvSpPr>
        <p:spPr>
          <a:xfrm>
            <a:off x="2939597"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Background and Prior Work</a:t>
            </a:r>
            <a:endParaRPr kumimoji="1" lang="zh-CN" altLang="en-US" sz="3600" dirty="0">
              <a:latin typeface="IBM Plex Sans" panose="020B0503050203000203" pitchFamily="34" charset="0"/>
            </a:endParaRPr>
          </a:p>
        </p:txBody>
      </p:sp>
      <p:pic>
        <p:nvPicPr>
          <p:cNvPr id="2" name="Picture 1" descr="A screenshot of a diagram&#10;&#10;Description automatically generated">
            <a:extLst>
              <a:ext uri="{FF2B5EF4-FFF2-40B4-BE49-F238E27FC236}">
                <a16:creationId xmlns:a16="http://schemas.microsoft.com/office/drawing/2014/main" id="{65FB4AC4-0E38-19EF-33E9-D9CE369ADD8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75000"/>
                    </a14:imgEffect>
                  </a14:imgLayer>
                </a14:imgProps>
              </a:ext>
            </a:extLst>
          </a:blip>
          <a:stretch>
            <a:fillRect/>
          </a:stretch>
        </p:blipFill>
        <p:spPr>
          <a:xfrm>
            <a:off x="2195021" y="1534443"/>
            <a:ext cx="7801957" cy="4261310"/>
          </a:xfrm>
          <a:prstGeom prst="rect">
            <a:avLst/>
          </a:prstGeom>
        </p:spPr>
      </p:pic>
      <p:pic>
        <p:nvPicPr>
          <p:cNvPr id="5" name="Picture 4">
            <a:extLst>
              <a:ext uri="{FF2B5EF4-FFF2-40B4-BE49-F238E27FC236}">
                <a16:creationId xmlns:a16="http://schemas.microsoft.com/office/drawing/2014/main" id="{318C844F-FA31-A53B-5C81-EECD0D74A61F}"/>
              </a:ext>
            </a:extLst>
          </p:cNvPr>
          <p:cNvPicPr>
            <a:picLocks noChangeAspect="1"/>
          </p:cNvPicPr>
          <p:nvPr/>
        </p:nvPicPr>
        <p:blipFill>
          <a:blip r:embed="rId5"/>
          <a:srcRect l="1476"/>
          <a:stretch/>
        </p:blipFill>
        <p:spPr>
          <a:xfrm>
            <a:off x="3027767" y="2400211"/>
            <a:ext cx="6136461" cy="731797"/>
          </a:xfrm>
          <a:prstGeom prst="rect">
            <a:avLst/>
          </a:prstGeom>
        </p:spPr>
      </p:pic>
    </p:spTree>
    <p:extLst>
      <p:ext uri="{BB962C8B-B14F-4D97-AF65-F5344CB8AC3E}">
        <p14:creationId xmlns:p14="http://schemas.microsoft.com/office/powerpoint/2010/main" val="363673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F6747-4964-4809-8935-B9F3F7985B5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A680A1-C4F3-CE00-E088-11D3C576944D}"/>
              </a:ext>
            </a:extLst>
          </p:cNvPr>
          <p:cNvSpPr>
            <a:spLocks noGrp="1"/>
          </p:cNvSpPr>
          <p:nvPr>
            <p:ph type="sldNum" sz="quarter" idx="4"/>
          </p:nvPr>
        </p:nvSpPr>
        <p:spPr/>
        <p:txBody>
          <a:bodyPr/>
          <a:lstStyle/>
          <a:p>
            <a:fld id="{01BE1DEF-0C75-BB4C-9353-D90B7764D681}" type="slidenum">
              <a:rPr lang="en-US" smtClean="0"/>
              <a:t>4</a:t>
            </a:fld>
            <a:endParaRPr lang="en-US" dirty="0"/>
          </a:p>
        </p:txBody>
      </p:sp>
      <p:sp>
        <p:nvSpPr>
          <p:cNvPr id="9" name="文本框 8">
            <a:extLst>
              <a:ext uri="{FF2B5EF4-FFF2-40B4-BE49-F238E27FC236}">
                <a16:creationId xmlns:a16="http://schemas.microsoft.com/office/drawing/2014/main" id="{2EBEE084-C766-77E6-76D8-0266558A110E}"/>
              </a:ext>
            </a:extLst>
          </p:cNvPr>
          <p:cNvSpPr txBox="1"/>
          <p:nvPr/>
        </p:nvSpPr>
        <p:spPr>
          <a:xfrm>
            <a:off x="2939597"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Background and Prior Work</a:t>
            </a:r>
            <a:endParaRPr kumimoji="1" lang="zh-CN" altLang="en-US" sz="3600" dirty="0">
              <a:latin typeface="IBM Plex Sans" panose="020B0503050203000203" pitchFamily="34" charset="0"/>
            </a:endParaRPr>
          </a:p>
        </p:txBody>
      </p:sp>
      <p:pic>
        <p:nvPicPr>
          <p:cNvPr id="2" name="Picture 1" descr="A screenshot of a diagram&#10;&#10;Description automatically generated">
            <a:extLst>
              <a:ext uri="{FF2B5EF4-FFF2-40B4-BE49-F238E27FC236}">
                <a16:creationId xmlns:a16="http://schemas.microsoft.com/office/drawing/2014/main" id="{05006801-A612-67F0-DF4B-9734D3F8DF2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75000"/>
                    </a14:imgEffect>
                  </a14:imgLayer>
                </a14:imgProps>
              </a:ext>
            </a:extLst>
          </a:blip>
          <a:stretch>
            <a:fillRect/>
          </a:stretch>
        </p:blipFill>
        <p:spPr>
          <a:xfrm>
            <a:off x="2195021" y="1534443"/>
            <a:ext cx="7801957" cy="4261310"/>
          </a:xfrm>
          <a:prstGeom prst="rect">
            <a:avLst/>
          </a:prstGeom>
        </p:spPr>
      </p:pic>
      <p:pic>
        <p:nvPicPr>
          <p:cNvPr id="5" name="Picture 4">
            <a:extLst>
              <a:ext uri="{FF2B5EF4-FFF2-40B4-BE49-F238E27FC236}">
                <a16:creationId xmlns:a16="http://schemas.microsoft.com/office/drawing/2014/main" id="{AE83EAA8-7DE9-213B-D495-E755234FE8A0}"/>
              </a:ext>
            </a:extLst>
          </p:cNvPr>
          <p:cNvPicPr>
            <a:picLocks noChangeAspect="1"/>
          </p:cNvPicPr>
          <p:nvPr/>
        </p:nvPicPr>
        <p:blipFill>
          <a:blip r:embed="rId5"/>
          <a:srcRect l="1476"/>
          <a:stretch/>
        </p:blipFill>
        <p:spPr>
          <a:xfrm>
            <a:off x="3027767" y="2400211"/>
            <a:ext cx="6136461" cy="731797"/>
          </a:xfrm>
          <a:prstGeom prst="rect">
            <a:avLst/>
          </a:prstGeom>
        </p:spPr>
      </p:pic>
      <p:sp>
        <p:nvSpPr>
          <p:cNvPr id="6" name="TextBox 5">
            <a:extLst>
              <a:ext uri="{FF2B5EF4-FFF2-40B4-BE49-F238E27FC236}">
                <a16:creationId xmlns:a16="http://schemas.microsoft.com/office/drawing/2014/main" id="{59FA8128-C2EC-79C6-A0AC-2D7E6F834F3B}"/>
              </a:ext>
            </a:extLst>
          </p:cNvPr>
          <p:cNvSpPr txBox="1"/>
          <p:nvPr/>
        </p:nvSpPr>
        <p:spPr>
          <a:xfrm>
            <a:off x="889435" y="3429000"/>
            <a:ext cx="10413124" cy="461665"/>
          </a:xfrm>
          <a:prstGeom prst="rect">
            <a:avLst/>
          </a:prstGeom>
          <a:noFill/>
        </p:spPr>
        <p:txBody>
          <a:bodyPr wrap="square" rtlCol="0">
            <a:spAutoFit/>
          </a:bodyPr>
          <a:lstStyle/>
          <a:p>
            <a:pPr algn="ctr"/>
            <a:r>
              <a:rPr lang="en-US" sz="2400" dirty="0">
                <a:solidFill>
                  <a:srgbClr val="FF0000"/>
                </a:solidFill>
              </a:rPr>
              <a:t>The size of the KV cache grows linearly with the input </a:t>
            </a:r>
            <a:r>
              <a:rPr lang="en-US" altLang="zh-CN" sz="2400" dirty="0">
                <a:solidFill>
                  <a:srgbClr val="FF0000"/>
                </a:solidFill>
              </a:rPr>
              <a:t>sequence</a:t>
            </a:r>
            <a:r>
              <a:rPr lang="en-US" sz="2400" dirty="0">
                <a:solidFill>
                  <a:srgbClr val="FF0000"/>
                </a:solidFill>
              </a:rPr>
              <a:t> length.</a:t>
            </a:r>
          </a:p>
        </p:txBody>
      </p:sp>
    </p:spTree>
    <p:extLst>
      <p:ext uri="{BB962C8B-B14F-4D97-AF65-F5344CB8AC3E}">
        <p14:creationId xmlns:p14="http://schemas.microsoft.com/office/powerpoint/2010/main" val="75773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FC7E5-B04C-8E7F-54B8-6A837DB1240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F1C117-02BD-725E-F800-DA9F15C1D607}"/>
              </a:ext>
            </a:extLst>
          </p:cNvPr>
          <p:cNvSpPr>
            <a:spLocks noGrp="1"/>
          </p:cNvSpPr>
          <p:nvPr>
            <p:ph type="sldNum" sz="quarter" idx="4"/>
          </p:nvPr>
        </p:nvSpPr>
        <p:spPr/>
        <p:txBody>
          <a:bodyPr/>
          <a:lstStyle/>
          <a:p>
            <a:fld id="{01BE1DEF-0C75-BB4C-9353-D90B7764D681}" type="slidenum">
              <a:rPr lang="en-US" smtClean="0"/>
              <a:t>5</a:t>
            </a:fld>
            <a:endParaRPr lang="en-US" dirty="0"/>
          </a:p>
        </p:txBody>
      </p:sp>
      <p:sp>
        <p:nvSpPr>
          <p:cNvPr id="9" name="文本框 8">
            <a:extLst>
              <a:ext uri="{FF2B5EF4-FFF2-40B4-BE49-F238E27FC236}">
                <a16:creationId xmlns:a16="http://schemas.microsoft.com/office/drawing/2014/main" id="{1D880EB8-F914-2378-42EC-E546D81A7526}"/>
              </a:ext>
            </a:extLst>
          </p:cNvPr>
          <p:cNvSpPr txBox="1"/>
          <p:nvPr/>
        </p:nvSpPr>
        <p:spPr>
          <a:xfrm>
            <a:off x="2939597"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Background and Prior Work</a:t>
            </a:r>
            <a:endParaRPr kumimoji="1" lang="zh-CN" altLang="en-US" sz="3600" dirty="0">
              <a:latin typeface="IBM Plex Sans" panose="020B0503050203000203" pitchFamily="34" charset="0"/>
            </a:endParaRPr>
          </a:p>
        </p:txBody>
      </p:sp>
      <p:sp>
        <p:nvSpPr>
          <p:cNvPr id="8" name="Text Placeholder 6">
            <a:extLst>
              <a:ext uri="{FF2B5EF4-FFF2-40B4-BE49-F238E27FC236}">
                <a16:creationId xmlns:a16="http://schemas.microsoft.com/office/drawing/2014/main" id="{6D822684-BBFC-4370-B05B-CA51493FC3D6}"/>
              </a:ext>
            </a:extLst>
          </p:cNvPr>
          <p:cNvSpPr txBox="1">
            <a:spLocks/>
          </p:cNvSpPr>
          <p:nvPr/>
        </p:nvSpPr>
        <p:spPr>
          <a:xfrm>
            <a:off x="515431" y="4606203"/>
            <a:ext cx="10658487" cy="1904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a:latin typeface="IBM Plex Sans" panose="020B0503050203000203" pitchFamily="34" charset="0"/>
                <a:cs typeface="Calibri" panose="020F0502020204030204" pitchFamily="34" charset="0"/>
              </a:rPr>
              <a:t>Quest: Query-Aware Sparsity for Efficient Long-Context LLM Inference</a:t>
            </a:r>
          </a:p>
          <a:p>
            <a:pPr lvl="2"/>
            <a:r>
              <a:rPr lang="en-US" altLang="zh-CN" sz="2000" dirty="0">
                <a:latin typeface="IBM Plex Sans" panose="020B0503050203000203" pitchFamily="34" charset="0"/>
                <a:cs typeface="Calibri" panose="020F0502020204030204" pitchFamily="34" charset="0"/>
              </a:rPr>
              <a:t>Quest tracks the minimal and maximal keys of KV cache pages and estimates the </a:t>
            </a:r>
            <a:r>
              <a:rPr lang="en-US" altLang="zh-CN" dirty="0">
                <a:latin typeface="IBM Plex Sans" panose="020B0503050203000203" pitchFamily="34" charset="0"/>
                <a:cs typeface="Calibri" panose="020F0502020204030204" pitchFamily="34" charset="0"/>
              </a:rPr>
              <a:t>importance</a:t>
            </a:r>
            <a:r>
              <a:rPr lang="en-US" altLang="zh-CN" sz="2000" dirty="0">
                <a:latin typeface="IBM Plex Sans" panose="020B0503050203000203" pitchFamily="34" charset="0"/>
                <a:cs typeface="Calibri" panose="020F0502020204030204" pitchFamily="34" charset="0"/>
              </a:rPr>
              <a:t> of these pages using the query vector. </a:t>
            </a:r>
          </a:p>
          <a:p>
            <a:pPr lvl="2"/>
            <a:r>
              <a:rPr lang="en-US" altLang="zh-CN" dirty="0">
                <a:latin typeface="IBM Plex Sans" panose="020B0503050203000203" pitchFamily="34" charset="0"/>
                <a:cs typeface="Calibri" panose="020F0502020204030204" pitchFamily="34" charset="0"/>
              </a:rPr>
              <a:t>O</a:t>
            </a:r>
            <a:r>
              <a:rPr lang="en-US" altLang="zh-CN" sz="2000" dirty="0">
                <a:latin typeface="IBM Plex Sans" panose="020B0503050203000203" pitchFamily="34" charset="0"/>
                <a:cs typeface="Calibri" panose="020F0502020204030204" pitchFamily="34" charset="0"/>
              </a:rPr>
              <a:t>nly loads the most critical KV cache pages.</a:t>
            </a:r>
            <a:endParaRPr lang="en-US" altLang="zh-CN" dirty="0">
              <a:latin typeface="IBM Plex Sans" panose="020B0503050203000203" pitchFamily="34" charset="0"/>
              <a:cs typeface="Calibri" panose="020F0502020204030204" pitchFamily="34" charset="0"/>
            </a:endParaRPr>
          </a:p>
        </p:txBody>
      </p:sp>
      <p:pic>
        <p:nvPicPr>
          <p:cNvPr id="10" name="图片 9">
            <a:extLst>
              <a:ext uri="{FF2B5EF4-FFF2-40B4-BE49-F238E27FC236}">
                <a16:creationId xmlns:a16="http://schemas.microsoft.com/office/drawing/2014/main" id="{05BD8141-A87C-147E-1669-4A7AEB0D45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14143" y="848101"/>
            <a:ext cx="7363713" cy="3758102"/>
          </a:xfrm>
          <a:prstGeom prst="rect">
            <a:avLst/>
          </a:prstGeom>
          <a:noFill/>
          <a:ln>
            <a:noFill/>
          </a:ln>
        </p:spPr>
      </p:pic>
    </p:spTree>
    <p:extLst>
      <p:ext uri="{BB962C8B-B14F-4D97-AF65-F5344CB8AC3E}">
        <p14:creationId xmlns:p14="http://schemas.microsoft.com/office/powerpoint/2010/main" val="405335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A64CD90-0538-4F6E-9845-79871907E8F2}"/>
              </a:ext>
            </a:extLst>
          </p:cNvPr>
          <p:cNvPicPr>
            <a:picLocks noChangeAspect="1"/>
          </p:cNvPicPr>
          <p:nvPr/>
        </p:nvPicPr>
        <p:blipFill>
          <a:blip r:embed="rId3"/>
          <a:stretch>
            <a:fillRect/>
          </a:stretch>
        </p:blipFill>
        <p:spPr>
          <a:xfrm>
            <a:off x="1594674" y="3165726"/>
            <a:ext cx="9002652" cy="2720950"/>
          </a:xfrm>
          <a:prstGeom prst="rect">
            <a:avLst/>
          </a:prstGeom>
        </p:spPr>
      </p:pic>
      <p:sp>
        <p:nvSpPr>
          <p:cNvPr id="4" name="Slide Number Placeholder 3">
            <a:extLst>
              <a:ext uri="{FF2B5EF4-FFF2-40B4-BE49-F238E27FC236}">
                <a16:creationId xmlns:a16="http://schemas.microsoft.com/office/drawing/2014/main" id="{8D1D903C-0ED8-A2F9-9A9C-ED36D65AEC74}"/>
              </a:ext>
            </a:extLst>
          </p:cNvPr>
          <p:cNvSpPr>
            <a:spLocks noGrp="1"/>
          </p:cNvSpPr>
          <p:nvPr>
            <p:ph type="sldNum" sz="quarter" idx="4"/>
          </p:nvPr>
        </p:nvSpPr>
        <p:spPr>
          <a:xfrm>
            <a:off x="11173918" y="6341360"/>
            <a:ext cx="803223" cy="365125"/>
          </a:xfrm>
        </p:spPr>
        <p:txBody>
          <a:bodyPr>
            <a:normAutofit/>
          </a:bodyPr>
          <a:lstStyle/>
          <a:p>
            <a:pPr>
              <a:lnSpc>
                <a:spcPct val="90000"/>
              </a:lnSpc>
              <a:spcAft>
                <a:spcPts val="600"/>
              </a:spcAft>
            </a:pPr>
            <a:fld id="{01BE1DEF-0C75-BB4C-9353-D90B7764D681}" type="slidenum">
              <a:rPr lang="en-US" smtClean="0"/>
              <a:pPr>
                <a:lnSpc>
                  <a:spcPct val="90000"/>
                </a:lnSpc>
                <a:spcAft>
                  <a:spcPts val="600"/>
                </a:spcAft>
              </a:pPr>
              <a:t>6</a:t>
            </a:fld>
            <a:endParaRPr lang="en-US"/>
          </a:p>
        </p:txBody>
      </p:sp>
      <p:sp>
        <p:nvSpPr>
          <p:cNvPr id="2" name="Rectangle 2">
            <a:extLst>
              <a:ext uri="{FF2B5EF4-FFF2-40B4-BE49-F238E27FC236}">
                <a16:creationId xmlns:a16="http://schemas.microsoft.com/office/drawing/2014/main" id="{D7580930-A1B4-3966-BCCE-0EEF5B384B6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B14F974F-2373-CBC0-D66F-B17187F75587}"/>
              </a:ext>
            </a:extLst>
          </p:cNvPr>
          <p:cNvSpPr txBox="1"/>
          <p:nvPr/>
        </p:nvSpPr>
        <p:spPr>
          <a:xfrm>
            <a:off x="2939597"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Key Points of Quest</a:t>
            </a:r>
            <a:endParaRPr kumimoji="1" lang="zh-CN" altLang="en-US" sz="3600" dirty="0">
              <a:latin typeface="IBM Plex Sans" panose="020B0503050203000203" pitchFamily="34" charset="0"/>
            </a:endParaRPr>
          </a:p>
        </p:txBody>
      </p:sp>
      <p:sp>
        <p:nvSpPr>
          <p:cNvPr id="6" name="Text Placeholder 6">
            <a:extLst>
              <a:ext uri="{FF2B5EF4-FFF2-40B4-BE49-F238E27FC236}">
                <a16:creationId xmlns:a16="http://schemas.microsoft.com/office/drawing/2014/main" id="{C2376F0D-15B2-E5C6-9700-D1839B384B20}"/>
              </a:ext>
            </a:extLst>
          </p:cNvPr>
          <p:cNvSpPr txBox="1">
            <a:spLocks/>
          </p:cNvSpPr>
          <p:nvPr/>
        </p:nvSpPr>
        <p:spPr>
          <a:xfrm>
            <a:off x="1266331" y="971324"/>
            <a:ext cx="9523502" cy="4693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3200" dirty="0"/>
              <a:t> </a:t>
            </a:r>
            <a:r>
              <a:rPr lang="en-US" altLang="zh-CN" sz="2800" dirty="0"/>
              <a:t>Quest's paging mechanism achieves Query-Aware Sparsity.</a:t>
            </a:r>
          </a:p>
          <a:p>
            <a:pPr lvl="1"/>
            <a:r>
              <a:rPr lang="en-US" altLang="zh-CN" sz="3200" dirty="0"/>
              <a:t> </a:t>
            </a:r>
            <a:r>
              <a:rPr lang="en-US" altLang="zh-CN" sz="2800" dirty="0"/>
              <a:t>The pages are created simply in sequential order.</a:t>
            </a:r>
          </a:p>
          <a:p>
            <a:pPr lvl="2"/>
            <a:r>
              <a:rPr lang="en-US" altLang="zh-CN" sz="2400" dirty="0"/>
              <a:t>Although adjacent keys exhibit high similarity, there are still many non-adjacent keys that also have high similarity.</a:t>
            </a:r>
          </a:p>
          <a:p>
            <a:pPr marL="0" lvl="1" indent="0">
              <a:buNone/>
            </a:pPr>
            <a:endParaRPr lang="en-US" altLang="zh-CN" sz="2800" dirty="0">
              <a:latin typeface="IBM Plex Sans" panose="020B0503050203000203" pitchFamily="34" charset="0"/>
              <a:cs typeface="Calibri" panose="020F0502020204030204" pitchFamily="34" charset="0"/>
            </a:endParaRPr>
          </a:p>
        </p:txBody>
      </p:sp>
    </p:spTree>
    <p:extLst>
      <p:ext uri="{BB962C8B-B14F-4D97-AF65-F5344CB8AC3E}">
        <p14:creationId xmlns:p14="http://schemas.microsoft.com/office/powerpoint/2010/main" val="356662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D903C-0ED8-A2F9-9A9C-ED36D65AEC74}"/>
              </a:ext>
            </a:extLst>
          </p:cNvPr>
          <p:cNvSpPr>
            <a:spLocks noGrp="1"/>
          </p:cNvSpPr>
          <p:nvPr>
            <p:ph type="sldNum" sz="quarter" idx="4"/>
          </p:nvPr>
        </p:nvSpPr>
        <p:spPr/>
        <p:txBody>
          <a:bodyPr/>
          <a:lstStyle/>
          <a:p>
            <a:fld id="{01BE1DEF-0C75-BB4C-9353-D90B7764D681}" type="slidenum">
              <a:rPr lang="en-US" smtClean="0"/>
              <a:t>7</a:t>
            </a:fld>
            <a:endParaRPr lang="en-US" dirty="0"/>
          </a:p>
        </p:txBody>
      </p:sp>
      <p:sp>
        <p:nvSpPr>
          <p:cNvPr id="9" name="文本框 8">
            <a:extLst>
              <a:ext uri="{FF2B5EF4-FFF2-40B4-BE49-F238E27FC236}">
                <a16:creationId xmlns:a16="http://schemas.microsoft.com/office/drawing/2014/main" id="{0310AC4E-5EC7-4324-8BE9-42FA1A4E62F3}"/>
              </a:ext>
            </a:extLst>
          </p:cNvPr>
          <p:cNvSpPr txBox="1"/>
          <p:nvPr/>
        </p:nvSpPr>
        <p:spPr>
          <a:xfrm>
            <a:off x="3725517" y="143842"/>
            <a:ext cx="4740965"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Motivation</a:t>
            </a:r>
            <a:endParaRPr kumimoji="1" lang="zh-CN" altLang="en-US" sz="3600" dirty="0">
              <a:latin typeface="IBM Plex Sans" panose="020B0503050203000203" pitchFamily="34" charset="0"/>
            </a:endParaRPr>
          </a:p>
        </p:txBody>
      </p:sp>
      <p:sp>
        <p:nvSpPr>
          <p:cNvPr id="2" name="Text Placeholder 6">
            <a:extLst>
              <a:ext uri="{FF2B5EF4-FFF2-40B4-BE49-F238E27FC236}">
                <a16:creationId xmlns:a16="http://schemas.microsoft.com/office/drawing/2014/main" id="{C7494F08-B24E-26F1-3D95-3009817FDD64}"/>
              </a:ext>
            </a:extLst>
          </p:cNvPr>
          <p:cNvSpPr txBox="1">
            <a:spLocks/>
          </p:cNvSpPr>
          <p:nvPr/>
        </p:nvSpPr>
        <p:spPr>
          <a:xfrm>
            <a:off x="1157705" y="919802"/>
            <a:ext cx="8992998" cy="1750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400" dirty="0"/>
              <a:t>From the analysis of in-page similarity in Quest, there is still space for improvement in the similarity of keys </a:t>
            </a:r>
            <a:r>
              <a:rPr lang="en-US" altLang="zh-CN" sz="2000" dirty="0"/>
              <a:t>(based on the WikiText-2 dataset, with similar results observed in the PG-19 dataset):</a:t>
            </a:r>
            <a:endParaRPr lang="en-US" sz="2800" dirty="0">
              <a:solidFill>
                <a:srgbClr val="FF0000"/>
              </a:solidFill>
              <a:latin typeface="IBM Plex Sans" panose="020B0503050203000203" pitchFamily="34" charset="0"/>
              <a:cs typeface="Calibri" panose="020F0502020204030204" pitchFamily="34" charset="0"/>
            </a:endParaRPr>
          </a:p>
        </p:txBody>
      </p:sp>
      <p:pic>
        <p:nvPicPr>
          <p:cNvPr id="12" name="图片 11">
            <a:extLst>
              <a:ext uri="{FF2B5EF4-FFF2-40B4-BE49-F238E27FC236}">
                <a16:creationId xmlns:a16="http://schemas.microsoft.com/office/drawing/2014/main" id="{A31DB391-0715-4628-A3D9-A546D8EFBA1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57705" y="2114359"/>
            <a:ext cx="2731471" cy="1839699"/>
          </a:xfrm>
          <a:prstGeom prst="rect">
            <a:avLst/>
          </a:prstGeom>
        </p:spPr>
      </p:pic>
      <p:pic>
        <p:nvPicPr>
          <p:cNvPr id="13" name="图片 12">
            <a:extLst>
              <a:ext uri="{FF2B5EF4-FFF2-40B4-BE49-F238E27FC236}">
                <a16:creationId xmlns:a16="http://schemas.microsoft.com/office/drawing/2014/main" id="{FD8C65B4-273E-457A-AE4D-14A58CFBBAB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174906" y="2065719"/>
            <a:ext cx="2765079" cy="1936978"/>
          </a:xfrm>
          <a:prstGeom prst="rect">
            <a:avLst/>
          </a:prstGeom>
        </p:spPr>
      </p:pic>
      <p:pic>
        <p:nvPicPr>
          <p:cNvPr id="14" name="图片 13">
            <a:extLst>
              <a:ext uri="{FF2B5EF4-FFF2-40B4-BE49-F238E27FC236}">
                <a16:creationId xmlns:a16="http://schemas.microsoft.com/office/drawing/2014/main" id="{EF65BD39-47BB-4F8D-B031-87979B127B0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225715" y="1963201"/>
            <a:ext cx="2838439" cy="2085394"/>
          </a:xfrm>
          <a:prstGeom prst="rect">
            <a:avLst/>
          </a:prstGeom>
        </p:spPr>
      </p:pic>
      <p:pic>
        <p:nvPicPr>
          <p:cNvPr id="5" name="Picture 4" descr="A graph with a line&#10;&#10;Description automatically generated">
            <a:extLst>
              <a:ext uri="{FF2B5EF4-FFF2-40B4-BE49-F238E27FC236}">
                <a16:creationId xmlns:a16="http://schemas.microsoft.com/office/drawing/2014/main" id="{ED9B75D0-4D8A-5766-B739-65FD424B69BE}"/>
              </a:ext>
            </a:extLst>
          </p:cNvPr>
          <p:cNvPicPr>
            <a:picLocks noChangeAspect="1"/>
          </p:cNvPicPr>
          <p:nvPr/>
        </p:nvPicPr>
        <p:blipFill>
          <a:blip r:embed="rId6"/>
          <a:stretch>
            <a:fillRect/>
          </a:stretch>
        </p:blipFill>
        <p:spPr>
          <a:xfrm>
            <a:off x="947295" y="4048595"/>
            <a:ext cx="3475657" cy="2085394"/>
          </a:xfrm>
          <a:prstGeom prst="rect">
            <a:avLst/>
          </a:prstGeom>
        </p:spPr>
      </p:pic>
      <p:pic>
        <p:nvPicPr>
          <p:cNvPr id="7" name="Picture 6" descr="A graph with blue lines&#10;&#10;Description automatically generated">
            <a:extLst>
              <a:ext uri="{FF2B5EF4-FFF2-40B4-BE49-F238E27FC236}">
                <a16:creationId xmlns:a16="http://schemas.microsoft.com/office/drawing/2014/main" id="{3B7C4A6B-CBE9-A7A2-7B2B-DA3D830938A3}"/>
              </a:ext>
            </a:extLst>
          </p:cNvPr>
          <p:cNvPicPr>
            <a:picLocks noChangeAspect="1"/>
          </p:cNvPicPr>
          <p:nvPr/>
        </p:nvPicPr>
        <p:blipFill>
          <a:blip r:embed="rId7"/>
          <a:stretch>
            <a:fillRect/>
          </a:stretch>
        </p:blipFill>
        <p:spPr>
          <a:xfrm>
            <a:off x="4002018" y="4048595"/>
            <a:ext cx="3475657" cy="2085394"/>
          </a:xfrm>
          <a:prstGeom prst="rect">
            <a:avLst/>
          </a:prstGeom>
        </p:spPr>
      </p:pic>
      <p:pic>
        <p:nvPicPr>
          <p:cNvPr id="10" name="Picture 9" descr="A graph with a line&#10;&#10;Description automatically generated">
            <a:extLst>
              <a:ext uri="{FF2B5EF4-FFF2-40B4-BE49-F238E27FC236}">
                <a16:creationId xmlns:a16="http://schemas.microsoft.com/office/drawing/2014/main" id="{3AE07A2D-7571-6EE0-18BF-66DB4DBDB6FA}"/>
              </a:ext>
            </a:extLst>
          </p:cNvPr>
          <p:cNvPicPr>
            <a:picLocks noChangeAspect="1"/>
          </p:cNvPicPr>
          <p:nvPr/>
        </p:nvPicPr>
        <p:blipFill>
          <a:blip r:embed="rId8"/>
          <a:stretch>
            <a:fillRect/>
          </a:stretch>
        </p:blipFill>
        <p:spPr>
          <a:xfrm>
            <a:off x="7056741" y="4042306"/>
            <a:ext cx="3475657" cy="2085394"/>
          </a:xfrm>
          <a:prstGeom prst="rect">
            <a:avLst/>
          </a:prstGeom>
        </p:spPr>
      </p:pic>
    </p:spTree>
    <p:extLst>
      <p:ext uri="{BB962C8B-B14F-4D97-AF65-F5344CB8AC3E}">
        <p14:creationId xmlns:p14="http://schemas.microsoft.com/office/powerpoint/2010/main" val="90912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FDCE59D-24DD-4B41-8E85-EA9D205E0943}"/>
              </a:ext>
            </a:extLst>
          </p:cNvPr>
          <p:cNvPicPr>
            <a:picLocks noChangeAspect="1"/>
          </p:cNvPicPr>
          <p:nvPr/>
        </p:nvPicPr>
        <p:blipFill>
          <a:blip r:embed="rId3"/>
          <a:stretch>
            <a:fillRect/>
          </a:stretch>
        </p:blipFill>
        <p:spPr>
          <a:xfrm>
            <a:off x="1329959" y="1305925"/>
            <a:ext cx="9532077" cy="5417658"/>
          </a:xfrm>
          <a:prstGeom prst="rect">
            <a:avLst/>
          </a:prstGeom>
        </p:spPr>
      </p:pic>
      <p:sp>
        <p:nvSpPr>
          <p:cNvPr id="4" name="Slide Number Placeholder 3">
            <a:extLst>
              <a:ext uri="{FF2B5EF4-FFF2-40B4-BE49-F238E27FC236}">
                <a16:creationId xmlns:a16="http://schemas.microsoft.com/office/drawing/2014/main" id="{8D1D903C-0ED8-A2F9-9A9C-ED36D65AEC74}"/>
              </a:ext>
            </a:extLst>
          </p:cNvPr>
          <p:cNvSpPr>
            <a:spLocks noGrp="1"/>
          </p:cNvSpPr>
          <p:nvPr>
            <p:ph type="sldNum" sz="quarter" idx="4"/>
          </p:nvPr>
        </p:nvSpPr>
        <p:spPr/>
        <p:txBody>
          <a:bodyPr/>
          <a:lstStyle/>
          <a:p>
            <a:fld id="{01BE1DEF-0C75-BB4C-9353-D90B7764D681}" type="slidenum">
              <a:rPr lang="en-US" smtClean="0"/>
              <a:t>8</a:t>
            </a:fld>
            <a:endParaRPr lang="en-US" dirty="0"/>
          </a:p>
        </p:txBody>
      </p:sp>
      <p:sp>
        <p:nvSpPr>
          <p:cNvPr id="8" name="Text Placeholder 6">
            <a:extLst>
              <a:ext uri="{FF2B5EF4-FFF2-40B4-BE49-F238E27FC236}">
                <a16:creationId xmlns:a16="http://schemas.microsoft.com/office/drawing/2014/main" id="{F4D3E431-4173-92D8-1DA0-B1328DBDFDC0}"/>
              </a:ext>
            </a:extLst>
          </p:cNvPr>
          <p:cNvSpPr txBox="1">
            <a:spLocks/>
          </p:cNvSpPr>
          <p:nvPr/>
        </p:nvSpPr>
        <p:spPr>
          <a:xfrm>
            <a:off x="92274" y="876536"/>
            <a:ext cx="11173918" cy="8587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latin typeface="IBM Plex Sans" panose="020B0503050203000203" pitchFamily="34" charset="0"/>
                <a:cs typeface="Calibri" panose="020F0502020204030204" pitchFamily="34" charset="0"/>
              </a:rPr>
              <a:t>The pages selected by Quest (</a:t>
            </a:r>
            <a:r>
              <a:rPr lang="en-US" altLang="zh-CN" dirty="0">
                <a:latin typeface="IBM Plex Sans" panose="020B0503050203000203" pitchFamily="34" charset="0"/>
                <a:cs typeface="Calibri" panose="020F0502020204030204" pitchFamily="34" charset="0"/>
              </a:rPr>
              <a:t>budget = 64, 4 pages</a:t>
            </a:r>
            <a:r>
              <a:rPr lang="en-US" dirty="0">
                <a:latin typeface="IBM Plex Sans" panose="020B0503050203000203" pitchFamily="34" charset="0"/>
                <a:cs typeface="Calibri" panose="020F0502020204030204" pitchFamily="34" charset="0"/>
              </a:rPr>
              <a:t>)</a:t>
            </a:r>
            <a:endParaRPr lang="en-US" sz="3200" dirty="0">
              <a:latin typeface="IBM Plex Sans" panose="020B0503050203000203"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69A7C39A-ECBD-4419-B864-6E3B6C03057B}"/>
              </a:ext>
            </a:extLst>
          </p:cNvPr>
          <p:cNvSpPr txBox="1"/>
          <p:nvPr/>
        </p:nvSpPr>
        <p:spPr>
          <a:xfrm>
            <a:off x="2644603" y="168390"/>
            <a:ext cx="690279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Motivation</a:t>
            </a:r>
            <a:endParaRPr kumimoji="1" lang="zh-CN" altLang="en-US" sz="3600" dirty="0">
              <a:latin typeface="IBM Plex Sans" panose="020B0503050203000203" pitchFamily="34" charset="0"/>
            </a:endParaRPr>
          </a:p>
        </p:txBody>
      </p:sp>
    </p:spTree>
    <p:extLst>
      <p:ext uri="{BB962C8B-B14F-4D97-AF65-F5344CB8AC3E}">
        <p14:creationId xmlns:p14="http://schemas.microsoft.com/office/powerpoint/2010/main" val="34441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090B5-CE21-078D-4F08-67848341586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5D39FE-C053-FD86-294A-818B526DFC30}"/>
              </a:ext>
            </a:extLst>
          </p:cNvPr>
          <p:cNvSpPr>
            <a:spLocks noGrp="1"/>
          </p:cNvSpPr>
          <p:nvPr>
            <p:ph type="sldNum" sz="quarter" idx="4"/>
          </p:nvPr>
        </p:nvSpPr>
        <p:spPr/>
        <p:txBody>
          <a:bodyPr/>
          <a:lstStyle/>
          <a:p>
            <a:fld id="{01BE1DEF-0C75-BB4C-9353-D90B7764D681}" type="slidenum">
              <a:rPr lang="en-US" smtClean="0"/>
              <a:t>9</a:t>
            </a:fld>
            <a:endParaRPr lang="en-US" dirty="0"/>
          </a:p>
        </p:txBody>
      </p:sp>
      <p:sp>
        <p:nvSpPr>
          <p:cNvPr id="9" name="文本框 8">
            <a:extLst>
              <a:ext uri="{FF2B5EF4-FFF2-40B4-BE49-F238E27FC236}">
                <a16:creationId xmlns:a16="http://schemas.microsoft.com/office/drawing/2014/main" id="{3EDB435C-C94A-1CF5-03F4-16B46F56760A}"/>
              </a:ext>
            </a:extLst>
          </p:cNvPr>
          <p:cNvSpPr txBox="1"/>
          <p:nvPr/>
        </p:nvSpPr>
        <p:spPr>
          <a:xfrm>
            <a:off x="3725517" y="132246"/>
            <a:ext cx="4740965"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Motivation</a:t>
            </a:r>
            <a:endParaRPr kumimoji="1" lang="zh-CN" altLang="en-US" sz="3600" dirty="0">
              <a:latin typeface="IBM Plex Sans" panose="020B0503050203000203" pitchFamily="34" charset="0"/>
            </a:endParaRPr>
          </a:p>
        </p:txBody>
      </p:sp>
      <p:sp>
        <p:nvSpPr>
          <p:cNvPr id="2" name="Text Placeholder 6">
            <a:extLst>
              <a:ext uri="{FF2B5EF4-FFF2-40B4-BE49-F238E27FC236}">
                <a16:creationId xmlns:a16="http://schemas.microsoft.com/office/drawing/2014/main" id="{4F142996-CA31-B530-F50A-90872270EDA1}"/>
              </a:ext>
            </a:extLst>
          </p:cNvPr>
          <p:cNvSpPr txBox="1">
            <a:spLocks/>
          </p:cNvSpPr>
          <p:nvPr/>
        </p:nvSpPr>
        <p:spPr>
          <a:xfrm>
            <a:off x="1599501" y="1250265"/>
            <a:ext cx="8992998" cy="3338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400" b="1" dirty="0"/>
              <a:t>For bandwidth/storage: </a:t>
            </a:r>
            <a:r>
              <a:rPr lang="en-US" altLang="zh-CN" sz="2400" dirty="0"/>
              <a:t>Clustering facilitates greater compression compared to merely paging by input order, thereby allowing more KV pages to be loaded within the same bandwidth and reducing the storage space of the KV cache.</a:t>
            </a:r>
          </a:p>
          <a:p>
            <a:pPr lvl="1"/>
            <a:r>
              <a:rPr lang="en-US" altLang="zh-CN" sz="2400" b="1" dirty="0"/>
              <a:t>For performance: </a:t>
            </a:r>
            <a:r>
              <a:rPr lang="en-US" altLang="zh-CN" dirty="0"/>
              <a:t>C</a:t>
            </a:r>
            <a:r>
              <a:rPr lang="en-US" altLang="zh-CN" sz="2400" dirty="0"/>
              <a:t>lustering similar keys so that the keys within each page more effectively match the queries, thus improving model accuracy.</a:t>
            </a:r>
            <a:endParaRPr lang="en-US" sz="2800" dirty="0">
              <a:solidFill>
                <a:srgbClr val="FF0000"/>
              </a:solidFill>
              <a:latin typeface="IBM Plex Sans" panose="020B0503050203000203" pitchFamily="34" charset="0"/>
              <a:cs typeface="Calibri" panose="020F0502020204030204" pitchFamily="34" charset="0"/>
            </a:endParaRPr>
          </a:p>
        </p:txBody>
      </p:sp>
    </p:spTree>
    <p:extLst>
      <p:ext uri="{BB962C8B-B14F-4D97-AF65-F5344CB8AC3E}">
        <p14:creationId xmlns:p14="http://schemas.microsoft.com/office/powerpoint/2010/main" val="3225863799"/>
      </p:ext>
    </p:extLst>
  </p:cSld>
  <p:clrMapOvr>
    <a:masterClrMapping/>
  </p:clrMapOvr>
</p:sld>
</file>

<file path=ppt/theme/theme1.xml><?xml version="1.0" encoding="utf-8"?>
<a:theme xmlns:a="http://schemas.openxmlformats.org/drawingml/2006/main" name="Office Theme">
  <a:themeElements>
    <a:clrScheme name="RPI-Liu">
      <a:dk1>
        <a:srgbClr val="000000"/>
      </a:dk1>
      <a:lt1>
        <a:srgbClr val="FFFFFF"/>
      </a:lt1>
      <a:dk2>
        <a:srgbClr val="323232"/>
      </a:dk2>
      <a:lt2>
        <a:srgbClr val="EEECE1"/>
      </a:lt2>
      <a:accent1>
        <a:srgbClr val="D6001C"/>
      </a:accent1>
      <a:accent2>
        <a:srgbClr val="545859"/>
      </a:accent2>
      <a:accent3>
        <a:srgbClr val="9EA2A2"/>
      </a:accent3>
      <a:accent4>
        <a:srgbClr val="AB2328"/>
      </a:accent4>
      <a:accent5>
        <a:srgbClr val="00205B"/>
      </a:accent5>
      <a:accent6>
        <a:srgbClr val="7FA960"/>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IC-Lab-2024" id="{B5080B89-D99B-6642-88BD-E1F9FB1114BC}" vid="{479D219F-BFBF-9B49-B884-578ACBED25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f02d42a-baed-4463-ad07-9c23a5311600" xsi:nil="true"/>
    <lcf76f155ced4ddcb4097134ff3c332f xmlns="43e8df3d-789b-4dda-88d0-74b4b9ab8a0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E05FF5BCBF5B4B9BD05987C75B747A" ma:contentTypeVersion="13" ma:contentTypeDescription="Create a new document." ma:contentTypeScope="" ma:versionID="11e27e6706aa1f29a53a6f58b330f65c">
  <xsd:schema xmlns:xsd="http://www.w3.org/2001/XMLSchema" xmlns:xs="http://www.w3.org/2001/XMLSchema" xmlns:p="http://schemas.microsoft.com/office/2006/metadata/properties" xmlns:ns2="43e8df3d-789b-4dda-88d0-74b4b9ab8a0c" xmlns:ns3="3f02d42a-baed-4463-ad07-9c23a5311600" targetNamespace="http://schemas.microsoft.com/office/2006/metadata/properties" ma:root="true" ma:fieldsID="df5b2376a39040b5204d102cc09bf17b" ns2:_="" ns3:_="">
    <xsd:import namespace="43e8df3d-789b-4dda-88d0-74b4b9ab8a0c"/>
    <xsd:import namespace="3f02d42a-baed-4463-ad07-9c23a531160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e8df3d-789b-4dda-88d0-74b4b9ab8a0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2f30a7b3-4776-4e88-9a3e-f6920a5b911d"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02d42a-baed-4463-ad07-9c23a531160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da17947-701f-4ce8-ba77-a0864d8a6cc7}" ma:internalName="TaxCatchAll" ma:showField="CatchAllData" ma:web="3f02d42a-baed-4463-ad07-9c23a5311600">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E7CB5-DC73-474E-BCEC-95F63FD6E3F1}">
  <ds:schemaRefs>
    <ds:schemaRef ds:uri="http://schemas.microsoft.com/office/2006/metadata/properties"/>
    <ds:schemaRef ds:uri="http://schemas.microsoft.com/office/infopath/2007/PartnerControls"/>
    <ds:schemaRef ds:uri="3f02d42a-baed-4463-ad07-9c23a5311600"/>
    <ds:schemaRef ds:uri="43e8df3d-789b-4dda-88d0-74b4b9ab8a0c"/>
  </ds:schemaRefs>
</ds:datastoreItem>
</file>

<file path=customXml/itemProps2.xml><?xml version="1.0" encoding="utf-8"?>
<ds:datastoreItem xmlns:ds="http://schemas.openxmlformats.org/officeDocument/2006/customXml" ds:itemID="{68921303-7F86-45EA-9771-3B6D5C442DE8}">
  <ds:schemaRefs>
    <ds:schemaRef ds:uri="http://schemas.microsoft.com/sharepoint/v3/contenttype/forms"/>
  </ds:schemaRefs>
</ds:datastoreItem>
</file>

<file path=customXml/itemProps3.xml><?xml version="1.0" encoding="utf-8"?>
<ds:datastoreItem xmlns:ds="http://schemas.openxmlformats.org/officeDocument/2006/customXml" ds:itemID="{15F42623-4D83-47EC-8B66-41111E7BBF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e8df3d-789b-4dda-88d0-74b4b9ab8a0c"/>
    <ds:schemaRef ds:uri="3f02d42a-baed-4463-ad07-9c23a53116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12181</TotalTime>
  <Words>1299</Words>
  <Application>Microsoft Office PowerPoint</Application>
  <PresentationFormat>Widescreen</PresentationFormat>
  <Paragraphs>90</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NimbusRomNo9L-Medi</vt:lpstr>
      <vt:lpstr>NimbusRomNo9L-Regu</vt:lpstr>
      <vt:lpstr>Sans Serif</vt:lpstr>
      <vt:lpstr>Arial</vt:lpstr>
      <vt:lpstr>Calibri</vt:lpstr>
      <vt:lpstr>Courier New</vt:lpstr>
      <vt:lpstr>IBM Plex Sans</vt:lpstr>
      <vt:lpstr>Roboto</vt:lpstr>
      <vt:lpstr>Wingdings</vt:lpstr>
      <vt:lpstr>Office Theme</vt:lpstr>
      <vt:lpstr>Clustering of KV Cache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 Group Slides Template</dc:title>
  <dc:creator>Liu Liu</dc:creator>
  <cp:lastModifiedBy>泽昊 范</cp:lastModifiedBy>
  <cp:revision>340</cp:revision>
  <dcterms:created xsi:type="dcterms:W3CDTF">2024-08-20T21:01:28Z</dcterms:created>
  <dcterms:modified xsi:type="dcterms:W3CDTF">2024-12-06T16:30:45Z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0x01010067E05FF5BCBF5B4B9BD05987C75B747A</vt:lpwstr>
  </property>
</Properties>
</file>