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sldIdLst>
    <p:sldId id="3090" r:id="rId5"/>
    <p:sldId id="3091" r:id="rId6"/>
    <p:sldId id="3127" r:id="rId7"/>
    <p:sldId id="3131" r:id="rId8"/>
    <p:sldId id="3132" r:id="rId9"/>
    <p:sldId id="3129" r:id="rId10"/>
    <p:sldId id="3126" r:id="rId11"/>
    <p:sldId id="3128" r:id="rId12"/>
    <p:sldId id="3123" r:id="rId13"/>
    <p:sldId id="3122" r:id="rId14"/>
    <p:sldId id="3130" r:id="rId15"/>
    <p:sldId id="3137" r:id="rId16"/>
    <p:sldId id="3133" r:id="rId17"/>
    <p:sldId id="3138" r:id="rId18"/>
    <p:sldId id="313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ng-Hua Chen" initials="" lastIdx="3" clrIdx="0"/>
  <p:cmAuthor id="2" name="Deborah McGuinness" initials="" lastIdx="1" clrIdx="1"/>
  <p:cmAuthor id="3" name="CHING-HUA CHEN" initials="CC" lastIdx="1" clrIdx="2">
    <p:extLst>
      <p:ext uri="{19B8F6BF-5375-455C-9EA6-DF929625EA0E}">
        <p15:presenceInfo xmlns:p15="http://schemas.microsoft.com/office/powerpoint/2012/main" userId="0d46de9f-e0f9-48af-8be8-1c4b5948ddd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394865"/>
    <a:srgbClr val="FF6F21"/>
    <a:srgbClr val="DBDFDE"/>
    <a:srgbClr val="D6001C"/>
    <a:srgbClr val="00205B"/>
    <a:srgbClr val="EB0000"/>
    <a:srgbClr val="000000"/>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2C1D5C-2790-4163-9FFF-97B1A146016D}" v="67" dt="2025-04-17T18:42:44.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6" autoAdjust="0"/>
    <p:restoredTop sz="61243" autoAdjust="0"/>
  </p:normalViewPr>
  <p:slideViewPr>
    <p:cSldViewPr snapToGrid="0" snapToObjects="1">
      <p:cViewPr>
        <p:scale>
          <a:sx n="43" d="100"/>
          <a:sy n="43" d="100"/>
        </p:scale>
        <p:origin x="245" y="379"/>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昊 范" userId="fc0d10bca606a0e4" providerId="LiveId" clId="{79B73E9E-6D04-45FC-95E3-ECEF9B1417E3}"/>
    <pc:docChg chg="modSld">
      <pc:chgData name="泽昊 范" userId="fc0d10bca606a0e4" providerId="LiveId" clId="{79B73E9E-6D04-45FC-95E3-ECEF9B1417E3}" dt="2024-11-11T19:35:54.025" v="10" actId="1076"/>
      <pc:docMkLst>
        <pc:docMk/>
      </pc:docMkLst>
      <pc:sldChg chg="modSp mod">
        <pc:chgData name="泽昊 范" userId="fc0d10bca606a0e4" providerId="LiveId" clId="{79B73E9E-6D04-45FC-95E3-ECEF9B1417E3}" dt="2024-11-11T19:35:54.025" v="10" actId="1076"/>
        <pc:sldMkLst>
          <pc:docMk/>
          <pc:sldMk cId="909122226" sldId="3098"/>
        </pc:sldMkLst>
      </pc:sldChg>
    </pc:docChg>
  </pc:docChgLst>
  <pc:docChgLst>
    <pc:chgData name="泽昊 范" userId="fc0d10bca606a0e4" providerId="LiveId" clId="{733501D7-2E13-4495-BD33-205588DC8A08}"/>
    <pc:docChg chg="undo redo custSel addSld delSld modSld">
      <pc:chgData name="泽昊 范" userId="fc0d10bca606a0e4" providerId="LiveId" clId="{733501D7-2E13-4495-BD33-205588DC8A08}" dt="2025-02-19T18:18:09.192" v="928" actId="20577"/>
      <pc:docMkLst>
        <pc:docMk/>
      </pc:docMkLst>
      <pc:sldChg chg="modSp mod modNotesTx">
        <pc:chgData name="泽昊 范" userId="fc0d10bca606a0e4" providerId="LiveId" clId="{733501D7-2E13-4495-BD33-205588DC8A08}" dt="2025-02-19T17:02:47.226" v="633" actId="20577"/>
        <pc:sldMkLst>
          <pc:docMk/>
          <pc:sldMk cId="3005242179" sldId="3090"/>
        </pc:sldMkLst>
        <pc:spChg chg="mod">
          <ac:chgData name="泽昊 范" userId="fc0d10bca606a0e4" providerId="LiveId" clId="{733501D7-2E13-4495-BD33-205588DC8A08}" dt="2025-02-19T16:58:02.155" v="597" actId="20577"/>
          <ac:spMkLst>
            <pc:docMk/>
            <pc:sldMk cId="3005242179" sldId="3090"/>
            <ac:spMk id="2" creationId="{017F81D2-ECDA-4372-2703-E19264311937}"/>
          </ac:spMkLst>
        </pc:spChg>
      </pc:sldChg>
      <pc:sldChg chg="addSp delSp modSp mod modNotesTx">
        <pc:chgData name="泽昊 范" userId="fc0d10bca606a0e4" providerId="LiveId" clId="{733501D7-2E13-4495-BD33-205588DC8A08}" dt="2025-02-19T17:15:48.660" v="708" actId="20577"/>
        <pc:sldMkLst>
          <pc:docMk/>
          <pc:sldMk cId="3619987946" sldId="3091"/>
        </pc:sldMkLst>
        <pc:spChg chg="add del mod">
          <ac:chgData name="泽昊 范" userId="fc0d10bca606a0e4" providerId="LiveId" clId="{733501D7-2E13-4495-BD33-205588DC8A08}" dt="2025-02-19T17:15:48.186" v="707" actId="1076"/>
          <ac:spMkLst>
            <pc:docMk/>
            <pc:sldMk cId="3619987946" sldId="3091"/>
            <ac:spMk id="8" creationId="{974057ED-B8A6-2FED-DC4A-4CDCAEED615F}"/>
          </ac:spMkLst>
        </pc:spChg>
        <pc:spChg chg="add del mod">
          <ac:chgData name="泽昊 范" userId="fc0d10bca606a0e4" providerId="LiveId" clId="{733501D7-2E13-4495-BD33-205588DC8A08}" dt="2025-02-19T17:11:47.382" v="649"/>
          <ac:spMkLst>
            <pc:docMk/>
            <pc:sldMk cId="3619987946" sldId="3091"/>
            <ac:spMk id="9" creationId="{0310AC4E-5EC7-4324-8BE9-42FA1A4E62F3}"/>
          </ac:spMkLst>
        </pc:spChg>
      </pc:sldChg>
      <pc:sldChg chg="del">
        <pc:chgData name="泽昊 范" userId="fc0d10bca606a0e4" providerId="LiveId" clId="{733501D7-2E13-4495-BD33-205588DC8A08}" dt="2025-02-18T22:07:22.314" v="4" actId="2696"/>
        <pc:sldMkLst>
          <pc:docMk/>
          <pc:sldMk cId="4263371164" sldId="3113"/>
        </pc:sldMkLst>
      </pc:sldChg>
      <pc:sldChg chg="addSp modSp mod modNotesTx">
        <pc:chgData name="泽昊 范" userId="fc0d10bca606a0e4" providerId="LiveId" clId="{733501D7-2E13-4495-BD33-205588DC8A08}" dt="2025-02-19T17:22:28.382" v="742" actId="20577"/>
        <pc:sldMkLst>
          <pc:docMk/>
          <pc:sldMk cId="344410866" sldId="3118"/>
        </pc:sldMkLst>
      </pc:sldChg>
      <pc:sldChg chg="modSp add del mod">
        <pc:chgData name="泽昊 范" userId="fc0d10bca606a0e4" providerId="LiveId" clId="{733501D7-2E13-4495-BD33-205588DC8A08}" dt="2025-02-19T15:16:12.668" v="174" actId="2696"/>
        <pc:sldMkLst>
          <pc:docMk/>
          <pc:sldMk cId="2748703311" sldId="3120"/>
        </pc:sldMkLst>
      </pc:sldChg>
      <pc:sldChg chg="del">
        <pc:chgData name="泽昊 范" userId="fc0d10bca606a0e4" providerId="LiveId" clId="{733501D7-2E13-4495-BD33-205588DC8A08}" dt="2025-02-18T22:06:55.592" v="1" actId="2696"/>
        <pc:sldMkLst>
          <pc:docMk/>
          <pc:sldMk cId="1632703963" sldId="3121"/>
        </pc:sldMkLst>
      </pc:sldChg>
      <pc:sldChg chg="addSp delSp modSp mod modNotesTx">
        <pc:chgData name="泽昊 范" userId="fc0d10bca606a0e4" providerId="LiveId" clId="{733501D7-2E13-4495-BD33-205588DC8A08}" dt="2025-02-19T18:14:42.701" v="925" actId="20577"/>
        <pc:sldMkLst>
          <pc:docMk/>
          <pc:sldMk cId="4015093644" sldId="3122"/>
        </pc:sldMkLst>
        <pc:spChg chg="mod">
          <ac:chgData name="泽昊 范" userId="fc0d10bca606a0e4" providerId="LiveId" clId="{733501D7-2E13-4495-BD33-205588DC8A08}" dt="2025-02-19T15:04:08.670" v="37" actId="20577"/>
          <ac:spMkLst>
            <pc:docMk/>
            <pc:sldMk cId="4015093644" sldId="3122"/>
            <ac:spMk id="9" creationId="{69C176FC-1590-4B5B-B656-6CE434ED9B92}"/>
          </ac:spMkLst>
        </pc:spChg>
        <pc:spChg chg="mod">
          <ac:chgData name="泽昊 范" userId="fc0d10bca606a0e4" providerId="LiveId" clId="{733501D7-2E13-4495-BD33-205588DC8A08}" dt="2025-02-19T15:33:49.714" v="233" actId="404"/>
          <ac:spMkLst>
            <pc:docMk/>
            <pc:sldMk cId="4015093644" sldId="3122"/>
            <ac:spMk id="13" creationId="{1207D29E-FD29-4CCA-8C64-B7562600F3A3}"/>
          </ac:spMkLst>
        </pc:spChg>
        <pc:spChg chg="add mod">
          <ac:chgData name="泽昊 范" userId="fc0d10bca606a0e4" providerId="LiveId" clId="{733501D7-2E13-4495-BD33-205588DC8A08}" dt="2025-02-19T16:31:18.531" v="596" actId="1076"/>
          <ac:spMkLst>
            <pc:docMk/>
            <pc:sldMk cId="4015093644" sldId="3122"/>
            <ac:spMk id="47" creationId="{AE52871E-4A06-690B-04E3-0DD2ADADABC0}"/>
          </ac:spMkLst>
        </pc:spChg>
      </pc:sldChg>
      <pc:sldChg chg="addSp delSp modSp mod modNotesTx">
        <pc:chgData name="泽昊 范" userId="fc0d10bca606a0e4" providerId="LiveId" clId="{733501D7-2E13-4495-BD33-205588DC8A08}" dt="2025-02-19T17:58:22.920" v="809" actId="20577"/>
        <pc:sldMkLst>
          <pc:docMk/>
          <pc:sldMk cId="3919755139" sldId="3123"/>
        </pc:sldMkLst>
        <pc:spChg chg="mod">
          <ac:chgData name="泽昊 范" userId="fc0d10bca606a0e4" providerId="LiveId" clId="{733501D7-2E13-4495-BD33-205588DC8A08}" dt="2025-02-19T15:28:20.296" v="222" actId="14100"/>
          <ac:spMkLst>
            <pc:docMk/>
            <pc:sldMk cId="3919755139" sldId="3123"/>
            <ac:spMk id="8" creationId="{8A86399B-8E0D-460D-DB3C-FC49171A9257}"/>
          </ac:spMkLst>
        </pc:spChg>
      </pc:sldChg>
      <pc:sldChg chg="modNotesTx">
        <pc:chgData name="泽昊 范" userId="fc0d10bca606a0e4" providerId="LiveId" clId="{733501D7-2E13-4495-BD33-205588DC8A08}" dt="2025-02-19T18:18:09.192" v="928" actId="20577"/>
        <pc:sldMkLst>
          <pc:docMk/>
          <pc:sldMk cId="552588166" sldId="3124"/>
        </pc:sldMkLst>
      </pc:sldChg>
      <pc:sldChg chg="add modNotesTx">
        <pc:chgData name="泽昊 范" userId="fc0d10bca606a0e4" providerId="LiveId" clId="{733501D7-2E13-4495-BD33-205588DC8A08}" dt="2025-02-19T18:14:24.478" v="922" actId="20577"/>
        <pc:sldMkLst>
          <pc:docMk/>
          <pc:sldMk cId="579892850" sldId="3125"/>
        </pc:sldMkLst>
      </pc:sldChg>
      <pc:sldChg chg="del">
        <pc:chgData name="泽昊 范" userId="fc0d10bca606a0e4" providerId="LiveId" clId="{733501D7-2E13-4495-BD33-205588DC8A08}" dt="2025-02-18T22:07:33.955" v="6" actId="2696"/>
        <pc:sldMkLst>
          <pc:docMk/>
          <pc:sldMk cId="1129144425" sldId="3125"/>
        </pc:sldMkLst>
      </pc:sldChg>
      <pc:sldChg chg="add">
        <pc:chgData name="泽昊 范" userId="fc0d10bca606a0e4" providerId="LiveId" clId="{733501D7-2E13-4495-BD33-205588DC8A08}" dt="2025-02-19T17:10:50.649" v="634" actId="2890"/>
        <pc:sldMkLst>
          <pc:docMk/>
          <pc:sldMk cId="1726312359" sldId="3126"/>
        </pc:sldMkLst>
      </pc:sldChg>
      <pc:sldChg chg="del">
        <pc:chgData name="泽昊 范" userId="fc0d10bca606a0e4" providerId="LiveId" clId="{733501D7-2E13-4495-BD33-205588DC8A08}" dt="2025-02-18T22:07:27.045" v="5" actId="2696"/>
        <pc:sldMkLst>
          <pc:docMk/>
          <pc:sldMk cId="3462125108" sldId="3126"/>
        </pc:sldMkLst>
      </pc:sldChg>
      <pc:sldChg chg="del">
        <pc:chgData name="泽昊 范" userId="fc0d10bca606a0e4" providerId="LiveId" clId="{733501D7-2E13-4495-BD33-205588DC8A08}" dt="2025-02-18T22:07:13.653" v="2" actId="2696"/>
        <pc:sldMkLst>
          <pc:docMk/>
          <pc:sldMk cId="3387844934" sldId="3127"/>
        </pc:sldMkLst>
      </pc:sldChg>
      <pc:sldChg chg="del">
        <pc:chgData name="泽昊 范" userId="fc0d10bca606a0e4" providerId="LiveId" clId="{733501D7-2E13-4495-BD33-205588DC8A08}" dt="2025-02-18T22:07:17.763" v="3" actId="2696"/>
        <pc:sldMkLst>
          <pc:docMk/>
          <pc:sldMk cId="1801111138" sldId="3128"/>
        </pc:sldMkLst>
      </pc:sldChg>
    </pc:docChg>
  </pc:docChgLst>
  <pc:docChgLst>
    <pc:chgData name="泽昊 范" userId="fc0d10bca606a0e4" providerId="LiveId" clId="{BB2C1D5C-2790-4163-9FFF-97B1A146016D}"/>
    <pc:docChg chg="undo redo custSel addSld delSld modSld sldOrd">
      <pc:chgData name="泽昊 范" userId="fc0d10bca606a0e4" providerId="LiveId" clId="{BB2C1D5C-2790-4163-9FFF-97B1A146016D}" dt="2025-04-17T18:42:44.592" v="1789"/>
      <pc:docMkLst>
        <pc:docMk/>
      </pc:docMkLst>
      <pc:sldChg chg="modSp mod modNotesTx">
        <pc:chgData name="泽昊 范" userId="fc0d10bca606a0e4" providerId="LiveId" clId="{BB2C1D5C-2790-4163-9FFF-97B1A146016D}" dt="2025-04-17T13:55:47.726" v="569" actId="20577"/>
        <pc:sldMkLst>
          <pc:docMk/>
          <pc:sldMk cId="3005242179" sldId="3090"/>
        </pc:sldMkLst>
        <pc:spChg chg="mod">
          <ac:chgData name="泽昊 范" userId="fc0d10bca606a0e4" providerId="LiveId" clId="{BB2C1D5C-2790-4163-9FFF-97B1A146016D}" dt="2025-04-17T13:55:47.726" v="569" actId="20577"/>
          <ac:spMkLst>
            <pc:docMk/>
            <pc:sldMk cId="3005242179" sldId="3090"/>
            <ac:spMk id="2" creationId="{017F81D2-ECDA-4372-2703-E19264311937}"/>
          </ac:spMkLst>
        </pc:spChg>
      </pc:sldChg>
      <pc:sldChg chg="modSp mod">
        <pc:chgData name="泽昊 范" userId="fc0d10bca606a0e4" providerId="LiveId" clId="{BB2C1D5C-2790-4163-9FFF-97B1A146016D}" dt="2025-04-17T15:03:31.279" v="1059" actId="20577"/>
        <pc:sldMkLst>
          <pc:docMk/>
          <pc:sldMk cId="3619987946" sldId="3091"/>
        </pc:sldMkLst>
        <pc:spChg chg="mod">
          <ac:chgData name="泽昊 范" userId="fc0d10bca606a0e4" providerId="LiveId" clId="{BB2C1D5C-2790-4163-9FFF-97B1A146016D}" dt="2025-04-17T15:03:31.279" v="1059" actId="20577"/>
          <ac:spMkLst>
            <pc:docMk/>
            <pc:sldMk cId="3619987946" sldId="3091"/>
            <ac:spMk id="8" creationId="{974057ED-B8A6-2FED-DC4A-4CDCAEED615F}"/>
          </ac:spMkLst>
        </pc:spChg>
      </pc:sldChg>
      <pc:sldChg chg="del ord">
        <pc:chgData name="泽昊 范" userId="fc0d10bca606a0e4" providerId="LiveId" clId="{BB2C1D5C-2790-4163-9FFF-97B1A146016D}" dt="2025-04-11T14:59:18.427" v="440" actId="47"/>
        <pc:sldMkLst>
          <pc:docMk/>
          <pc:sldMk cId="344410866" sldId="3118"/>
        </pc:sldMkLst>
      </pc:sldChg>
      <pc:sldChg chg="addSp delSp modSp mod modNotesTx">
        <pc:chgData name="泽昊 范" userId="fc0d10bca606a0e4" providerId="LiveId" clId="{BB2C1D5C-2790-4163-9FFF-97B1A146016D}" dt="2025-04-17T18:41:57.456" v="1779" actId="20577"/>
        <pc:sldMkLst>
          <pc:docMk/>
          <pc:sldMk cId="4015093644" sldId="3122"/>
        </pc:sldMkLst>
        <pc:spChg chg="add mod">
          <ac:chgData name="泽昊 范" userId="fc0d10bca606a0e4" providerId="LiveId" clId="{BB2C1D5C-2790-4163-9FFF-97B1A146016D}" dt="2025-04-17T17:48:16.586" v="1591" actId="1076"/>
          <ac:spMkLst>
            <pc:docMk/>
            <pc:sldMk cId="4015093644" sldId="3122"/>
            <ac:spMk id="6" creationId="{AA956234-3182-4537-8B73-0E973C80B8D5}"/>
          </ac:spMkLst>
        </pc:spChg>
        <pc:spChg chg="mod">
          <ac:chgData name="泽昊 范" userId="fc0d10bca606a0e4" providerId="LiveId" clId="{BB2C1D5C-2790-4163-9FFF-97B1A146016D}" dt="2025-04-17T15:15:48.630" v="1119"/>
          <ac:spMkLst>
            <pc:docMk/>
            <pc:sldMk cId="4015093644" sldId="3122"/>
            <ac:spMk id="13" creationId="{1207D29E-FD29-4CCA-8C64-B7562600F3A3}"/>
          </ac:spMkLst>
        </pc:spChg>
        <pc:spChg chg="mod">
          <ac:chgData name="泽昊 范" userId="fc0d10bca606a0e4" providerId="LiveId" clId="{BB2C1D5C-2790-4163-9FFF-97B1A146016D}" dt="2025-04-17T17:46:22.747" v="1573" actId="1076"/>
          <ac:spMkLst>
            <pc:docMk/>
            <pc:sldMk cId="4015093644" sldId="3122"/>
            <ac:spMk id="47" creationId="{AE52871E-4A06-690B-04E3-0DD2ADADABC0}"/>
          </ac:spMkLst>
        </pc:spChg>
        <pc:picChg chg="add mod">
          <ac:chgData name="泽昊 范" userId="fc0d10bca606a0e4" providerId="LiveId" clId="{BB2C1D5C-2790-4163-9FFF-97B1A146016D}" dt="2025-04-17T17:45:57.320" v="1572" actId="14100"/>
          <ac:picMkLst>
            <pc:docMk/>
            <pc:sldMk cId="4015093644" sldId="3122"/>
            <ac:picMk id="3" creationId="{A56A7890-208A-3391-8EA8-D816D8ACCF1F}"/>
          </ac:picMkLst>
        </pc:picChg>
        <pc:picChg chg="add del mod">
          <ac:chgData name="泽昊 范" userId="fc0d10bca606a0e4" providerId="LiveId" clId="{BB2C1D5C-2790-4163-9FFF-97B1A146016D}" dt="2025-04-17T15:15:51.059" v="1120" actId="478"/>
          <ac:picMkLst>
            <pc:docMk/>
            <pc:sldMk cId="4015093644" sldId="3122"/>
            <ac:picMk id="5" creationId="{16571CA2-DDA3-AE58-5679-BB1E52B87AD3}"/>
          </ac:picMkLst>
        </pc:picChg>
      </pc:sldChg>
      <pc:sldChg chg="addSp delSp modSp mod modNotesTx">
        <pc:chgData name="泽昊 范" userId="fc0d10bca606a0e4" providerId="LiveId" clId="{BB2C1D5C-2790-4163-9FFF-97B1A146016D}" dt="2025-04-17T18:35:19.166" v="1736" actId="20577"/>
        <pc:sldMkLst>
          <pc:docMk/>
          <pc:sldMk cId="3919755139" sldId="3123"/>
        </pc:sldMkLst>
        <pc:spChg chg="add mod">
          <ac:chgData name="泽昊 范" userId="fc0d10bca606a0e4" providerId="LiveId" clId="{BB2C1D5C-2790-4163-9FFF-97B1A146016D}" dt="2025-04-17T18:15:55.924" v="1656" actId="1076"/>
          <ac:spMkLst>
            <pc:docMk/>
            <pc:sldMk cId="3919755139" sldId="3123"/>
            <ac:spMk id="2" creationId="{0860918B-A0A6-72F5-EC6C-2A39F81E8D1B}"/>
          </ac:spMkLst>
        </pc:spChg>
        <pc:spChg chg="mod">
          <ac:chgData name="泽昊 范" userId="fc0d10bca606a0e4" providerId="LiveId" clId="{BB2C1D5C-2790-4163-9FFF-97B1A146016D}" dt="2025-04-11T14:55:31.181" v="360" actId="255"/>
          <ac:spMkLst>
            <pc:docMk/>
            <pc:sldMk cId="3919755139" sldId="3123"/>
            <ac:spMk id="8" creationId="{8A86399B-8E0D-460D-DB3C-FC49171A9257}"/>
          </ac:spMkLst>
        </pc:spChg>
        <pc:picChg chg="add mod">
          <ac:chgData name="泽昊 范" userId="fc0d10bca606a0e4" providerId="LiveId" clId="{BB2C1D5C-2790-4163-9FFF-97B1A146016D}" dt="2025-04-11T14:56:22.354" v="367" actId="1076"/>
          <ac:picMkLst>
            <pc:docMk/>
            <pc:sldMk cId="3919755139" sldId="3123"/>
            <ac:picMk id="9" creationId="{84686E48-C43A-0DE2-7CAC-611EDB8E5AAD}"/>
          </ac:picMkLst>
        </pc:picChg>
        <pc:picChg chg="add mod">
          <ac:chgData name="泽昊 范" userId="fc0d10bca606a0e4" providerId="LiveId" clId="{BB2C1D5C-2790-4163-9FFF-97B1A146016D}" dt="2025-04-11T14:56:30.795" v="369" actId="1076"/>
          <ac:picMkLst>
            <pc:docMk/>
            <pc:sldMk cId="3919755139" sldId="3123"/>
            <ac:picMk id="11" creationId="{9F401700-E12C-32A0-F616-991B819FFBBB}"/>
          </ac:picMkLst>
        </pc:picChg>
      </pc:sldChg>
      <pc:sldChg chg="addSp delSp modSp del mod ord modNotesTx">
        <pc:chgData name="泽昊 范" userId="fc0d10bca606a0e4" providerId="LiveId" clId="{BB2C1D5C-2790-4163-9FFF-97B1A146016D}" dt="2025-04-17T15:02:15.261" v="1046" actId="2696"/>
        <pc:sldMkLst>
          <pc:docMk/>
          <pc:sldMk cId="552588166" sldId="3124"/>
        </pc:sldMkLst>
      </pc:sldChg>
      <pc:sldChg chg="delSp modSp del mod modNotesTx">
        <pc:chgData name="泽昊 范" userId="fc0d10bca606a0e4" providerId="LiveId" clId="{BB2C1D5C-2790-4163-9FFF-97B1A146016D}" dt="2025-04-11T17:29:04.253" v="551" actId="47"/>
        <pc:sldMkLst>
          <pc:docMk/>
          <pc:sldMk cId="579892850" sldId="3125"/>
        </pc:sldMkLst>
      </pc:sldChg>
      <pc:sldChg chg="addSp delSp modSp mod modNotesTx">
        <pc:chgData name="泽昊 范" userId="fc0d10bca606a0e4" providerId="LiveId" clId="{BB2C1D5C-2790-4163-9FFF-97B1A146016D}" dt="2025-04-17T18:27:03.008" v="1672" actId="20577"/>
        <pc:sldMkLst>
          <pc:docMk/>
          <pc:sldMk cId="1726312359" sldId="3126"/>
        </pc:sldMkLst>
        <pc:spChg chg="mod">
          <ac:chgData name="泽昊 范" userId="fc0d10bca606a0e4" providerId="LiveId" clId="{BB2C1D5C-2790-4163-9FFF-97B1A146016D}" dt="2025-04-17T15:06:40.092" v="1074" actId="1076"/>
          <ac:spMkLst>
            <pc:docMk/>
            <pc:sldMk cId="1726312359" sldId="3126"/>
            <ac:spMk id="8" creationId="{B9E5E39F-B9A4-B58A-5BFF-5FAAABE40D58}"/>
          </ac:spMkLst>
        </pc:spChg>
        <pc:spChg chg="mod">
          <ac:chgData name="泽昊 范" userId="fc0d10bca606a0e4" providerId="LiveId" clId="{BB2C1D5C-2790-4163-9FFF-97B1A146016D}" dt="2025-04-11T14:14:10.684" v="44" actId="20577"/>
          <ac:spMkLst>
            <pc:docMk/>
            <pc:sldMk cId="1726312359" sldId="3126"/>
            <ac:spMk id="9" creationId="{2DAF2E88-7C0A-6832-D1CD-6B78FD67DD1C}"/>
          </ac:spMkLst>
        </pc:spChg>
        <pc:picChg chg="add del mod">
          <ac:chgData name="泽昊 范" userId="fc0d10bca606a0e4" providerId="LiveId" clId="{BB2C1D5C-2790-4163-9FFF-97B1A146016D}" dt="2025-04-17T15:05:55.752" v="1067" actId="478"/>
          <ac:picMkLst>
            <pc:docMk/>
            <pc:sldMk cId="1726312359" sldId="3126"/>
            <ac:picMk id="3" creationId="{4AC2D730-B1A6-F4A6-45E1-4B939C83436B}"/>
          </ac:picMkLst>
        </pc:picChg>
        <pc:picChg chg="add mod">
          <ac:chgData name="泽昊 范" userId="fc0d10bca606a0e4" providerId="LiveId" clId="{BB2C1D5C-2790-4163-9FFF-97B1A146016D}" dt="2025-04-17T15:06:43.756" v="1075" actId="1076"/>
          <ac:picMkLst>
            <pc:docMk/>
            <pc:sldMk cId="1726312359" sldId="3126"/>
            <ac:picMk id="5" creationId="{E3FFE26C-6D6C-F8F4-741F-11A029B67BF5}"/>
          </ac:picMkLst>
        </pc:picChg>
      </pc:sldChg>
      <pc:sldChg chg="addSp delSp modSp add mod ord modNotesTx">
        <pc:chgData name="泽昊 范" userId="fc0d10bca606a0e4" providerId="LiveId" clId="{BB2C1D5C-2790-4163-9FFF-97B1A146016D}" dt="2025-04-17T14:16:58.439" v="695" actId="20577"/>
        <pc:sldMkLst>
          <pc:docMk/>
          <pc:sldMk cId="2585913257" sldId="3127"/>
        </pc:sldMkLst>
        <pc:spChg chg="mod">
          <ac:chgData name="泽昊 范" userId="fc0d10bca606a0e4" providerId="LiveId" clId="{BB2C1D5C-2790-4163-9FFF-97B1A146016D}" dt="2025-04-11T14:20:54.062" v="121" actId="1076"/>
          <ac:spMkLst>
            <pc:docMk/>
            <pc:sldMk cId="2585913257" sldId="3127"/>
            <ac:spMk id="4" creationId="{DE0D706B-A85C-7CB7-658E-FF06F7276B5B}"/>
          </ac:spMkLst>
        </pc:spChg>
        <pc:spChg chg="add mod">
          <ac:chgData name="泽昊 范" userId="fc0d10bca606a0e4" providerId="LiveId" clId="{BB2C1D5C-2790-4163-9FFF-97B1A146016D}" dt="2025-04-17T14:06:57.809" v="587" actId="1076"/>
          <ac:spMkLst>
            <pc:docMk/>
            <pc:sldMk cId="2585913257" sldId="3127"/>
            <ac:spMk id="6" creationId="{16E5034F-B08B-763D-7120-EA986731FA3A}"/>
          </ac:spMkLst>
        </pc:spChg>
        <pc:spChg chg="add mod">
          <ac:chgData name="泽昊 范" userId="fc0d10bca606a0e4" providerId="LiveId" clId="{BB2C1D5C-2790-4163-9FFF-97B1A146016D}" dt="2025-04-17T14:09:40.589" v="650" actId="2085"/>
          <ac:spMkLst>
            <pc:docMk/>
            <pc:sldMk cId="2585913257" sldId="3127"/>
            <ac:spMk id="7" creationId="{4E00ED1B-B929-A3B0-546A-30810C66ECFB}"/>
          </ac:spMkLst>
        </pc:spChg>
        <pc:spChg chg="mod">
          <ac:chgData name="泽昊 范" userId="fc0d10bca606a0e4" providerId="LiveId" clId="{BB2C1D5C-2790-4163-9FFF-97B1A146016D}" dt="2025-04-17T14:16:58.439" v="695" actId="20577"/>
          <ac:spMkLst>
            <pc:docMk/>
            <pc:sldMk cId="2585913257" sldId="3127"/>
            <ac:spMk id="8" creationId="{4F5CC6E5-ED42-A6CF-1456-F7D3623F9E3B}"/>
          </ac:spMkLst>
        </pc:spChg>
        <pc:spChg chg="add mod">
          <ac:chgData name="泽昊 范" userId="fc0d10bca606a0e4" providerId="LiveId" clId="{BB2C1D5C-2790-4163-9FFF-97B1A146016D}" dt="2025-04-17T14:10:11.634" v="661" actId="1076"/>
          <ac:spMkLst>
            <pc:docMk/>
            <pc:sldMk cId="2585913257" sldId="3127"/>
            <ac:spMk id="10" creationId="{C6382619-2A9A-5707-7E3A-C21D386DB3E9}"/>
          </ac:spMkLst>
        </pc:spChg>
        <pc:picChg chg="add mod">
          <ac:chgData name="泽昊 范" userId="fc0d10bca606a0e4" providerId="LiveId" clId="{BB2C1D5C-2790-4163-9FFF-97B1A146016D}" dt="2025-04-17T14:06:20.640" v="580" actId="1076"/>
          <ac:picMkLst>
            <pc:docMk/>
            <pc:sldMk cId="2585913257" sldId="3127"/>
            <ac:picMk id="3" creationId="{A1600076-7672-618F-883B-C94382300910}"/>
          </ac:picMkLst>
        </pc:picChg>
        <pc:picChg chg="add del mod">
          <ac:chgData name="泽昊 范" userId="fc0d10bca606a0e4" providerId="LiveId" clId="{BB2C1D5C-2790-4163-9FFF-97B1A146016D}" dt="2025-04-17T14:06:10.165" v="573" actId="478"/>
          <ac:picMkLst>
            <pc:docMk/>
            <pc:sldMk cId="2585913257" sldId="3127"/>
            <ac:picMk id="5" creationId="{FF1DB9EB-D735-8C22-55B5-7AC11E10E541}"/>
          </ac:picMkLst>
        </pc:picChg>
      </pc:sldChg>
      <pc:sldChg chg="add del">
        <pc:chgData name="泽昊 范" userId="fc0d10bca606a0e4" providerId="LiveId" clId="{BB2C1D5C-2790-4163-9FFF-97B1A146016D}" dt="2025-04-11T14:19:07.988" v="108" actId="2696"/>
        <pc:sldMkLst>
          <pc:docMk/>
          <pc:sldMk cId="2895706888" sldId="3127"/>
        </pc:sldMkLst>
      </pc:sldChg>
      <pc:sldChg chg="addSp delSp modSp add mod ord modNotesTx">
        <pc:chgData name="泽昊 范" userId="fc0d10bca606a0e4" providerId="LiveId" clId="{BB2C1D5C-2790-4163-9FFF-97B1A146016D}" dt="2025-04-17T18:32:05.756" v="1702" actId="693"/>
        <pc:sldMkLst>
          <pc:docMk/>
          <pc:sldMk cId="1277337927" sldId="3128"/>
        </pc:sldMkLst>
        <pc:spChg chg="add mod">
          <ac:chgData name="泽昊 范" userId="fc0d10bca606a0e4" providerId="LiveId" clId="{BB2C1D5C-2790-4163-9FFF-97B1A146016D}" dt="2025-04-17T18:31:28.751" v="1699" actId="1076"/>
          <ac:spMkLst>
            <pc:docMk/>
            <pc:sldMk cId="1277337927" sldId="3128"/>
            <ac:spMk id="2" creationId="{2DFAB5B3-6796-F3D9-3AEB-A651AEF4B3B0}"/>
          </ac:spMkLst>
        </pc:spChg>
        <pc:spChg chg="add mod">
          <ac:chgData name="泽昊 范" userId="fc0d10bca606a0e4" providerId="LiveId" clId="{BB2C1D5C-2790-4163-9FFF-97B1A146016D}" dt="2025-04-17T18:31:18.286" v="1698" actId="207"/>
          <ac:spMkLst>
            <pc:docMk/>
            <pc:sldMk cId="1277337927" sldId="3128"/>
            <ac:spMk id="5" creationId="{A7CA8E4A-CAFB-E0BC-AAFA-6A52F379E0BC}"/>
          </ac:spMkLst>
        </pc:spChg>
        <pc:spChg chg="mod">
          <ac:chgData name="泽昊 范" userId="fc0d10bca606a0e4" providerId="LiveId" clId="{BB2C1D5C-2790-4163-9FFF-97B1A146016D}" dt="2025-04-11T14:34:28.790" v="212" actId="14100"/>
          <ac:spMkLst>
            <pc:docMk/>
            <pc:sldMk cId="1277337927" sldId="3128"/>
            <ac:spMk id="8" creationId="{DF99037F-2815-4F29-44B5-DEC47D4D1B58}"/>
          </ac:spMkLst>
        </pc:spChg>
        <pc:picChg chg="add mod">
          <ac:chgData name="泽昊 范" userId="fc0d10bca606a0e4" providerId="LiveId" clId="{BB2C1D5C-2790-4163-9FFF-97B1A146016D}" dt="2025-04-11T14:34:34.941" v="213" actId="1076"/>
          <ac:picMkLst>
            <pc:docMk/>
            <pc:sldMk cId="1277337927" sldId="3128"/>
            <ac:picMk id="3" creationId="{FE7CD128-AA82-BE0B-F119-9D1D5670F38B}"/>
          </ac:picMkLst>
        </pc:picChg>
        <pc:cxnChg chg="add mod">
          <ac:chgData name="泽昊 范" userId="fc0d10bca606a0e4" providerId="LiveId" clId="{BB2C1D5C-2790-4163-9FFF-97B1A146016D}" dt="2025-04-17T18:32:05.756" v="1702" actId="693"/>
          <ac:cxnSpMkLst>
            <pc:docMk/>
            <pc:sldMk cId="1277337927" sldId="3128"/>
            <ac:cxnSpMk id="7" creationId="{021DE5F5-6026-5B65-2EF2-87B7BF4836FF}"/>
          </ac:cxnSpMkLst>
        </pc:cxnChg>
      </pc:sldChg>
      <pc:sldChg chg="addSp delSp modSp add mod modNotesTx">
        <pc:chgData name="泽昊 范" userId="fc0d10bca606a0e4" providerId="LiveId" clId="{BB2C1D5C-2790-4163-9FFF-97B1A146016D}" dt="2025-04-17T15:00:49.230" v="1045" actId="20577"/>
        <pc:sldMkLst>
          <pc:docMk/>
          <pc:sldMk cId="1808076663" sldId="3129"/>
        </pc:sldMkLst>
        <pc:spChg chg="mod">
          <ac:chgData name="泽昊 范" userId="fc0d10bca606a0e4" providerId="LiveId" clId="{BB2C1D5C-2790-4163-9FFF-97B1A146016D}" dt="2025-04-17T15:00:39.001" v="1044" actId="20577"/>
          <ac:spMkLst>
            <pc:docMk/>
            <pc:sldMk cId="1808076663" sldId="3129"/>
            <ac:spMk id="8" creationId="{C40287AE-295F-7A02-3FFB-ADCB476026D0}"/>
          </ac:spMkLst>
        </pc:spChg>
        <pc:picChg chg="add mod">
          <ac:chgData name="泽昊 范" userId="fc0d10bca606a0e4" providerId="LiveId" clId="{BB2C1D5C-2790-4163-9FFF-97B1A146016D}" dt="2025-04-17T14:58:56.173" v="1008" actId="1076"/>
          <ac:picMkLst>
            <pc:docMk/>
            <pc:sldMk cId="1808076663" sldId="3129"/>
            <ac:picMk id="3" creationId="{F3D3EC17-3C2F-02EC-F152-B72F0022A4FA}"/>
          </ac:picMkLst>
        </pc:picChg>
        <pc:picChg chg="del mod">
          <ac:chgData name="泽昊 范" userId="fc0d10bca606a0e4" providerId="LiveId" clId="{BB2C1D5C-2790-4163-9FFF-97B1A146016D}" dt="2025-04-17T14:58:47.511" v="1005" actId="478"/>
          <ac:picMkLst>
            <pc:docMk/>
            <pc:sldMk cId="1808076663" sldId="3129"/>
            <ac:picMk id="5" creationId="{0290003F-B28B-24CC-FC75-24A7CC7AF271}"/>
          </ac:picMkLst>
        </pc:picChg>
      </pc:sldChg>
      <pc:sldChg chg="addSp delSp modSp add mod modNotesTx">
        <pc:chgData name="泽昊 范" userId="fc0d10bca606a0e4" providerId="LiveId" clId="{BB2C1D5C-2790-4163-9FFF-97B1A146016D}" dt="2025-04-17T18:42:44.592" v="1789"/>
        <pc:sldMkLst>
          <pc:docMk/>
          <pc:sldMk cId="1240383851" sldId="3130"/>
        </pc:sldMkLst>
        <pc:spChg chg="add mod">
          <ac:chgData name="泽昊 范" userId="fc0d10bca606a0e4" providerId="LiveId" clId="{BB2C1D5C-2790-4163-9FFF-97B1A146016D}" dt="2025-04-17T18:42:44.592" v="1789"/>
          <ac:spMkLst>
            <pc:docMk/>
            <pc:sldMk cId="1240383851" sldId="3130"/>
            <ac:spMk id="8" creationId="{DA8468D7-8196-F456-1BBE-CC7E0F4385BB}"/>
          </ac:spMkLst>
        </pc:spChg>
        <pc:spChg chg="mod">
          <ac:chgData name="泽昊 范" userId="fc0d10bca606a0e4" providerId="LiveId" clId="{BB2C1D5C-2790-4163-9FFF-97B1A146016D}" dt="2025-04-17T15:17:37.144" v="1132" actId="27636"/>
          <ac:spMkLst>
            <pc:docMk/>
            <pc:sldMk cId="1240383851" sldId="3130"/>
            <ac:spMk id="47" creationId="{EA76DB5B-66F5-A33E-EFE4-90DE59545B99}"/>
          </ac:spMkLst>
        </pc:spChg>
        <pc:picChg chg="add del mod">
          <ac:chgData name="泽昊 范" userId="fc0d10bca606a0e4" providerId="LiveId" clId="{BB2C1D5C-2790-4163-9FFF-97B1A146016D}" dt="2025-04-17T15:20:01.537" v="1205" actId="478"/>
          <ac:picMkLst>
            <pc:docMk/>
            <pc:sldMk cId="1240383851" sldId="3130"/>
            <ac:picMk id="3" creationId="{39889041-6652-D0E5-19B9-F58E3CE0DCF9}"/>
          </ac:picMkLst>
        </pc:picChg>
        <pc:picChg chg="del">
          <ac:chgData name="泽昊 范" userId="fc0d10bca606a0e4" providerId="LiveId" clId="{BB2C1D5C-2790-4163-9FFF-97B1A146016D}" dt="2025-04-17T15:19:15.374" v="1198" actId="478"/>
          <ac:picMkLst>
            <pc:docMk/>
            <pc:sldMk cId="1240383851" sldId="3130"/>
            <ac:picMk id="5" creationId="{04618436-52B7-71A8-EB16-EBDC5EBF5BD8}"/>
          </ac:picMkLst>
        </pc:picChg>
        <pc:picChg chg="add mod">
          <ac:chgData name="泽昊 范" userId="fc0d10bca606a0e4" providerId="LiveId" clId="{BB2C1D5C-2790-4163-9FFF-97B1A146016D}" dt="2025-04-17T15:22:27.494" v="1222" actId="1076"/>
          <ac:picMkLst>
            <pc:docMk/>
            <pc:sldMk cId="1240383851" sldId="3130"/>
            <ac:picMk id="7" creationId="{FB9C87F5-DFCB-7873-E26A-B77C0FF3AECA}"/>
          </ac:picMkLst>
        </pc:picChg>
      </pc:sldChg>
      <pc:sldChg chg="add">
        <pc:chgData name="泽昊 范" userId="fc0d10bca606a0e4" providerId="LiveId" clId="{BB2C1D5C-2790-4163-9FFF-97B1A146016D}" dt="2025-04-17T14:16:42.052" v="694" actId="2890"/>
        <pc:sldMkLst>
          <pc:docMk/>
          <pc:sldMk cId="2845857477" sldId="3131"/>
        </pc:sldMkLst>
      </pc:sldChg>
      <pc:sldChg chg="addSp delSp modSp add mod ord modNotesTx">
        <pc:chgData name="泽昊 范" userId="fc0d10bca606a0e4" providerId="LiveId" clId="{BB2C1D5C-2790-4163-9FFF-97B1A146016D}" dt="2025-04-17T18:05:56.115" v="1604" actId="20577"/>
        <pc:sldMkLst>
          <pc:docMk/>
          <pc:sldMk cId="837622075" sldId="3132"/>
        </pc:sldMkLst>
        <pc:spChg chg="add mod">
          <ac:chgData name="泽昊 范" userId="fc0d10bca606a0e4" providerId="LiveId" clId="{BB2C1D5C-2790-4163-9FFF-97B1A146016D}" dt="2025-04-17T14:37:11.757" v="798" actId="255"/>
          <ac:spMkLst>
            <pc:docMk/>
            <pc:sldMk cId="837622075" sldId="3132"/>
            <ac:spMk id="6" creationId="{F2D49104-4FE4-EA15-6513-09A9F7C52DDB}"/>
          </ac:spMkLst>
        </pc:spChg>
        <pc:spChg chg="del mod">
          <ac:chgData name="泽昊 范" userId="fc0d10bca606a0e4" providerId="LiveId" clId="{BB2C1D5C-2790-4163-9FFF-97B1A146016D}" dt="2025-04-17T14:29:05.890" v="732" actId="478"/>
          <ac:spMkLst>
            <pc:docMk/>
            <pc:sldMk cId="837622075" sldId="3132"/>
            <ac:spMk id="8" creationId="{3DAC7441-003B-5DAA-F2BF-6FB04D488DA4}"/>
          </ac:spMkLst>
        </pc:spChg>
        <pc:picChg chg="add mod">
          <ac:chgData name="泽昊 范" userId="fc0d10bca606a0e4" providerId="LiveId" clId="{BB2C1D5C-2790-4163-9FFF-97B1A146016D}" dt="2025-04-17T14:36:16.887" v="783" actId="1076"/>
          <ac:picMkLst>
            <pc:docMk/>
            <pc:sldMk cId="837622075" sldId="3132"/>
            <ac:picMk id="3" creationId="{B54AF08A-184D-2E47-3EF7-1DDE86B19A63}"/>
          </ac:picMkLst>
        </pc:picChg>
        <pc:picChg chg="del">
          <ac:chgData name="泽昊 范" userId="fc0d10bca606a0e4" providerId="LiveId" clId="{BB2C1D5C-2790-4163-9FFF-97B1A146016D}" dt="2025-04-17T14:27:45.918" v="726" actId="478"/>
          <ac:picMkLst>
            <pc:docMk/>
            <pc:sldMk cId="837622075" sldId="3132"/>
            <ac:picMk id="5" creationId="{993110E1-EFE0-0B5E-21C6-29062A6D755B}"/>
          </ac:picMkLst>
        </pc:picChg>
      </pc:sldChg>
      <pc:sldChg chg="addSp delSp modSp add mod ord modNotesTx">
        <pc:chgData name="泽昊 范" userId="fc0d10bca606a0e4" providerId="LiveId" clId="{BB2C1D5C-2790-4163-9FFF-97B1A146016D}" dt="2025-04-17T15:59:40.551" v="1413" actId="20577"/>
        <pc:sldMkLst>
          <pc:docMk/>
          <pc:sldMk cId="3844494962" sldId="3133"/>
        </pc:sldMkLst>
        <pc:spChg chg="mod">
          <ac:chgData name="泽昊 范" userId="fc0d10bca606a0e4" providerId="LiveId" clId="{BB2C1D5C-2790-4163-9FFF-97B1A146016D}" dt="2025-04-17T15:08:36.685" v="1110" actId="20577"/>
          <ac:spMkLst>
            <pc:docMk/>
            <pc:sldMk cId="3844494962" sldId="3133"/>
            <ac:spMk id="9" creationId="{AD0FDDDB-DA8D-5EE4-A462-649411FD67AC}"/>
          </ac:spMkLst>
        </pc:spChg>
        <pc:spChg chg="mod">
          <ac:chgData name="泽昊 范" userId="fc0d10bca606a0e4" providerId="LiveId" clId="{BB2C1D5C-2790-4163-9FFF-97B1A146016D}" dt="2025-04-17T15:09:03.553" v="1113"/>
          <ac:spMkLst>
            <pc:docMk/>
            <pc:sldMk cId="3844494962" sldId="3133"/>
            <ac:spMk id="13" creationId="{2731EC41-BE85-FBBA-4E80-21ADC022C868}"/>
          </ac:spMkLst>
        </pc:spChg>
        <pc:spChg chg="del">
          <ac:chgData name="泽昊 范" userId="fc0d10bca606a0e4" providerId="LiveId" clId="{BB2C1D5C-2790-4163-9FFF-97B1A146016D}" dt="2025-04-17T15:08:41.106" v="1112" actId="478"/>
          <ac:spMkLst>
            <pc:docMk/>
            <pc:sldMk cId="3844494962" sldId="3133"/>
            <ac:spMk id="47" creationId="{82599D84-A3D7-EB11-7CE6-D446367443B1}"/>
          </ac:spMkLst>
        </pc:spChg>
        <pc:picChg chg="add mod">
          <ac:chgData name="泽昊 范" userId="fc0d10bca606a0e4" providerId="LiveId" clId="{BB2C1D5C-2790-4163-9FFF-97B1A146016D}" dt="2025-04-17T15:53:52.662" v="1386" actId="1076"/>
          <ac:picMkLst>
            <pc:docMk/>
            <pc:sldMk cId="3844494962" sldId="3133"/>
            <ac:picMk id="3" creationId="{CA1F13D2-7D50-7F6D-60FD-EE3F7EA0C99C}"/>
          </ac:picMkLst>
        </pc:picChg>
        <pc:picChg chg="del">
          <ac:chgData name="泽昊 范" userId="fc0d10bca606a0e4" providerId="LiveId" clId="{BB2C1D5C-2790-4163-9FFF-97B1A146016D}" dt="2025-04-17T15:08:39.634" v="1111" actId="478"/>
          <ac:picMkLst>
            <pc:docMk/>
            <pc:sldMk cId="3844494962" sldId="3133"/>
            <ac:picMk id="5" creationId="{4C44324D-102A-9B63-41D9-BB90E2361F12}"/>
          </ac:picMkLst>
        </pc:picChg>
      </pc:sldChg>
      <pc:sldChg chg="add del">
        <pc:chgData name="泽昊 范" userId="fc0d10bca606a0e4" providerId="LiveId" clId="{BB2C1D5C-2790-4163-9FFF-97B1A146016D}" dt="2025-04-17T15:14:07.242" v="1117" actId="2696"/>
        <pc:sldMkLst>
          <pc:docMk/>
          <pc:sldMk cId="3559944025" sldId="3134"/>
        </pc:sldMkLst>
      </pc:sldChg>
      <pc:sldChg chg="add del">
        <pc:chgData name="泽昊 范" userId="fc0d10bca606a0e4" providerId="LiveId" clId="{BB2C1D5C-2790-4163-9FFF-97B1A146016D}" dt="2025-04-17T15:14:04.881" v="1116" actId="2696"/>
        <pc:sldMkLst>
          <pc:docMk/>
          <pc:sldMk cId="3181491549" sldId="3135"/>
        </pc:sldMkLst>
      </pc:sldChg>
      <pc:sldChg chg="add del">
        <pc:chgData name="泽昊 范" userId="fc0d10bca606a0e4" providerId="LiveId" clId="{BB2C1D5C-2790-4163-9FFF-97B1A146016D}" dt="2025-04-17T15:52:23.235" v="1382" actId="2696"/>
        <pc:sldMkLst>
          <pc:docMk/>
          <pc:sldMk cId="1344695240" sldId="3136"/>
        </pc:sldMkLst>
      </pc:sldChg>
      <pc:sldChg chg="addSp modSp add mod modNotesTx">
        <pc:chgData name="泽昊 范" userId="fc0d10bca606a0e4" providerId="LiveId" clId="{BB2C1D5C-2790-4163-9FFF-97B1A146016D}" dt="2025-04-17T15:50:15.907" v="1380" actId="20577"/>
        <pc:sldMkLst>
          <pc:docMk/>
          <pc:sldMk cId="4174680663" sldId="3137"/>
        </pc:sldMkLst>
        <pc:picChg chg="add mod">
          <ac:chgData name="泽昊 范" userId="fc0d10bca606a0e4" providerId="LiveId" clId="{BB2C1D5C-2790-4163-9FFF-97B1A146016D}" dt="2025-04-17T15:40:13.440" v="1245" actId="1076"/>
          <ac:picMkLst>
            <pc:docMk/>
            <pc:sldMk cId="4174680663" sldId="3137"/>
            <ac:picMk id="3" creationId="{2610FF76-5767-3086-F7A3-9E91CECC44AC}"/>
          </ac:picMkLst>
        </pc:picChg>
      </pc:sldChg>
      <pc:sldChg chg="addSp modSp add mod modNotesTx">
        <pc:chgData name="泽昊 范" userId="fc0d10bca606a0e4" providerId="LiveId" clId="{BB2C1D5C-2790-4163-9FFF-97B1A146016D}" dt="2025-04-17T17:43:31.510" v="1552" actId="20577"/>
        <pc:sldMkLst>
          <pc:docMk/>
          <pc:sldMk cId="2719555383" sldId="3138"/>
        </pc:sldMkLst>
        <pc:spChg chg="add mod">
          <ac:chgData name="泽昊 范" userId="fc0d10bca606a0e4" providerId="LiveId" clId="{BB2C1D5C-2790-4163-9FFF-97B1A146016D}" dt="2025-04-17T17:39:37.277" v="1514" actId="1076"/>
          <ac:spMkLst>
            <pc:docMk/>
            <pc:sldMk cId="2719555383" sldId="3138"/>
            <ac:spMk id="5" creationId="{4E54F76C-A51A-B5A0-2F0E-633BEDBF8D8A}"/>
          </ac:spMkLst>
        </pc:spChg>
        <pc:spChg chg="add mod">
          <ac:chgData name="泽昊 范" userId="fc0d10bca606a0e4" providerId="LiveId" clId="{BB2C1D5C-2790-4163-9FFF-97B1A146016D}" dt="2025-04-17T17:43:31.510" v="1552" actId="20577"/>
          <ac:spMkLst>
            <pc:docMk/>
            <pc:sldMk cId="2719555383" sldId="3138"/>
            <ac:spMk id="6" creationId="{8AE0E532-9750-A764-AA75-7118F8EE0A91}"/>
          </ac:spMkLst>
        </pc:spChg>
        <pc:spChg chg="mod">
          <ac:chgData name="泽昊 范" userId="fc0d10bca606a0e4" providerId="LiveId" clId="{BB2C1D5C-2790-4163-9FFF-97B1A146016D}" dt="2025-04-17T17:36:33.996" v="1439" actId="1076"/>
          <ac:spMkLst>
            <pc:docMk/>
            <pc:sldMk cId="2719555383" sldId="3138"/>
            <ac:spMk id="13" creationId="{595BE0B8-5799-4520-9C90-E73AB305EB6C}"/>
          </ac:spMkLst>
        </pc:spChg>
        <pc:picChg chg="add mod">
          <ac:chgData name="泽昊 范" userId="fc0d10bca606a0e4" providerId="LiveId" clId="{BB2C1D5C-2790-4163-9FFF-97B1A146016D}" dt="2025-04-17T17:39:44.428" v="1516" actId="1076"/>
          <ac:picMkLst>
            <pc:docMk/>
            <pc:sldMk cId="2719555383" sldId="3138"/>
            <ac:picMk id="3" creationId="{9311268A-E9E4-7B8A-F2A1-91D73D371708}"/>
          </ac:picMkLst>
        </pc:picChg>
      </pc:sldChg>
      <pc:sldChg chg="addSp delSp modSp add mod ord modNotesTx">
        <pc:chgData name="泽昊 范" userId="fc0d10bca606a0e4" providerId="LiveId" clId="{BB2C1D5C-2790-4163-9FFF-97B1A146016D}" dt="2025-04-17T16:03:52.703" v="1431" actId="20577"/>
        <pc:sldMkLst>
          <pc:docMk/>
          <pc:sldMk cId="3443626319" sldId="3139"/>
        </pc:sldMkLst>
        <pc:spChg chg="mod">
          <ac:chgData name="泽昊 范" userId="fc0d10bca606a0e4" providerId="LiveId" clId="{BB2C1D5C-2790-4163-9FFF-97B1A146016D}" dt="2025-04-17T16:00:46.905" v="1430" actId="1076"/>
          <ac:spMkLst>
            <pc:docMk/>
            <pc:sldMk cId="3443626319" sldId="3139"/>
            <ac:spMk id="2" creationId="{9A727041-C041-8D12-4434-A8F11493A86B}"/>
          </ac:spMkLst>
        </pc:spChg>
        <pc:spChg chg="del">
          <ac:chgData name="泽昊 范" userId="fc0d10bca606a0e4" providerId="LiveId" clId="{BB2C1D5C-2790-4163-9FFF-97B1A146016D}" dt="2025-04-17T16:00:39.148" v="1429" actId="478"/>
          <ac:spMkLst>
            <pc:docMk/>
            <pc:sldMk cId="3443626319" sldId="3139"/>
            <ac:spMk id="3" creationId="{AC36BD8C-3FCF-8BB3-9DEC-C6CD04521831}"/>
          </ac:spMkLst>
        </pc:spChg>
        <pc:spChg chg="add mod">
          <ac:chgData name="泽昊 范" userId="fc0d10bca606a0e4" providerId="LiveId" clId="{BB2C1D5C-2790-4163-9FFF-97B1A146016D}" dt="2025-04-17T16:00:39.148" v="1429" actId="478"/>
          <ac:spMkLst>
            <pc:docMk/>
            <pc:sldMk cId="3443626319" sldId="3139"/>
            <ac:spMk id="5" creationId="{0A31A05E-37CE-1156-4A3C-F75B949BF000}"/>
          </ac:spMkLst>
        </pc:spChg>
      </pc:sldChg>
    </pc:docChg>
  </pc:docChgLst>
  <pc:docChgLst>
    <pc:chgData name="泽昊 范" userId="fc0d10bca606a0e4" providerId="LiveId" clId="{748E8719-859F-4F06-B9C6-B321FEEB421F}"/>
    <pc:docChg chg="custSel delSld modSld">
      <pc:chgData name="泽昊 范" userId="fc0d10bca606a0e4" providerId="LiveId" clId="{748E8719-859F-4F06-B9C6-B321FEEB421F}" dt="2024-11-25T15:16:10.156" v="5" actId="478"/>
      <pc:docMkLst>
        <pc:docMk/>
      </pc:docMkLst>
      <pc:sldChg chg="delSp mod">
        <pc:chgData name="泽昊 范" userId="fc0d10bca606a0e4" providerId="LiveId" clId="{748E8719-859F-4F06-B9C6-B321FEEB421F}" dt="2024-11-25T15:16:10.156" v="5" actId="478"/>
        <pc:sldMkLst>
          <pc:docMk/>
          <pc:sldMk cId="1018751999" sldId="3112"/>
        </pc:sldMkLst>
      </pc:sldChg>
      <pc:sldChg chg="del">
        <pc:chgData name="泽昊 范" userId="fc0d10bca606a0e4" providerId="LiveId" clId="{748E8719-859F-4F06-B9C6-B321FEEB421F}" dt="2024-11-25T15:14:57.150" v="2" actId="2696"/>
        <pc:sldMkLst>
          <pc:docMk/>
          <pc:sldMk cId="2315555908" sldId="3115"/>
        </pc:sldMkLst>
      </pc:sldChg>
      <pc:sldChg chg="del">
        <pc:chgData name="泽昊 范" userId="fc0d10bca606a0e4" providerId="LiveId" clId="{748E8719-859F-4F06-B9C6-B321FEEB421F}" dt="2024-11-25T15:14:15.549" v="1" actId="2696"/>
        <pc:sldMkLst>
          <pc:docMk/>
          <pc:sldMk cId="646540406" sldId="3116"/>
        </pc:sldMkLst>
      </pc:sldChg>
      <pc:sldChg chg="del">
        <pc:chgData name="泽昊 范" userId="fc0d10bca606a0e4" providerId="LiveId" clId="{748E8719-859F-4F06-B9C6-B321FEEB421F}" dt="2024-11-25T15:13:58.558" v="0" actId="2696"/>
        <pc:sldMkLst>
          <pc:docMk/>
          <pc:sldMk cId="2816136205" sldId="31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AC612-40AF-DB4D-BB27-33FB3B0E83EC}"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81087-AAA1-994C-B64A-2A1DCBE80F64}" type="slidenum">
              <a:rPr lang="en-US" smtClean="0"/>
              <a:t>‹#›</a:t>
            </a:fld>
            <a:endParaRPr lang="en-US"/>
          </a:p>
        </p:txBody>
      </p:sp>
    </p:spTree>
    <p:extLst>
      <p:ext uri="{BB962C8B-B14F-4D97-AF65-F5344CB8AC3E}">
        <p14:creationId xmlns:p14="http://schemas.microsoft.com/office/powerpoint/2010/main" val="48742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a sparsity-optimized data mapping scheme tailored specifically for efficient LLM decoding on PIM systems.</a:t>
            </a:r>
            <a:endParaRPr kumimoji="1" lang="zh-CN" altLang="en-US" dirty="0"/>
          </a:p>
        </p:txBody>
      </p:sp>
      <p:sp>
        <p:nvSpPr>
          <p:cNvPr id="4" name="灯片编号占位符 3"/>
          <p:cNvSpPr>
            <a:spLocks noGrp="1"/>
          </p:cNvSpPr>
          <p:nvPr>
            <p:ph type="sldNum" sz="quarter" idx="5"/>
          </p:nvPr>
        </p:nvSpPr>
        <p:spPr/>
        <p:txBody>
          <a:bodyPr/>
          <a:lstStyle/>
          <a:p>
            <a:fld id="{35681087-AAA1-994C-B64A-2A1DCBE80F64}" type="slidenum">
              <a:rPr lang="en-US" smtClean="0"/>
              <a:t>1</a:t>
            </a:fld>
            <a:endParaRPr lang="en-US"/>
          </a:p>
        </p:txBody>
      </p:sp>
    </p:spTree>
    <p:extLst>
      <p:ext uri="{BB962C8B-B14F-4D97-AF65-F5344CB8AC3E}">
        <p14:creationId xmlns:p14="http://schemas.microsoft.com/office/powerpoint/2010/main" val="3061813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 walk you through it step by step.</a:t>
            </a:r>
          </a:p>
          <a:p>
            <a:pPr>
              <a:buNone/>
            </a:pPr>
            <a:endParaRPr lang="en-US" dirty="0"/>
          </a:p>
          <a:p>
            <a:pPr>
              <a:buNone/>
            </a:pPr>
            <a:r>
              <a:rPr lang="en-US" dirty="0"/>
              <a:t>1️⃣ </a:t>
            </a:r>
            <a:r>
              <a:rPr lang="en-US" b="1" dirty="0"/>
              <a:t>Left: PIM Architecture</a:t>
            </a:r>
          </a:p>
          <a:p>
            <a:pPr>
              <a:buFont typeface="Arial" panose="020B0604020202020204" pitchFamily="34" charset="0"/>
              <a:buChar char="•"/>
            </a:pPr>
            <a:r>
              <a:rPr lang="en-US" dirty="0"/>
              <a:t>This is a typical HBM-PIM architecture, composed of multiple memory banks stacked vertically and accessed through high-bandwidth channels.</a:t>
            </a:r>
          </a:p>
          <a:p>
            <a:pPr>
              <a:buFont typeface="Arial" panose="020B0604020202020204" pitchFamily="34" charset="0"/>
              <a:buChar char="•"/>
            </a:pPr>
            <a:r>
              <a:rPr lang="en-US" dirty="0"/>
              <a:t>PIM provides extreme parallelism and high internal bandwidth, but each access operates at </a:t>
            </a:r>
            <a:r>
              <a:rPr lang="en-US" b="1" dirty="0"/>
              <a:t>row granularity</a:t>
            </a:r>
            <a:r>
              <a:rPr lang="en-US" dirty="0"/>
              <a:t>—you can’t just fetch individual tokens.</a:t>
            </a:r>
          </a:p>
          <a:p>
            <a:pPr>
              <a:buNone/>
            </a:pPr>
            <a:r>
              <a:rPr lang="en-US" b="1" dirty="0"/>
              <a:t>2️⃣ Mid-left: PIM Execution Bottleneck</a:t>
            </a:r>
          </a:p>
          <a:p>
            <a:pPr>
              <a:buFont typeface="Arial" panose="020B0604020202020204" pitchFamily="34" charset="0"/>
              <a:buChar char="•"/>
            </a:pPr>
            <a:r>
              <a:rPr lang="en-US" dirty="0"/>
              <a:t>Due to coarse-grained row access, even a single query triggers full-row activations.</a:t>
            </a:r>
          </a:p>
          <a:p>
            <a:pPr>
              <a:buFont typeface="Arial" panose="020B0604020202020204" pitchFamily="34" charset="0"/>
              <a:buChar char="•"/>
            </a:pPr>
            <a:r>
              <a:rPr lang="en-US" dirty="0"/>
              <a:t>This leads to over-fetching when attention only needs a few tokens.</a:t>
            </a:r>
          </a:p>
          <a:p>
            <a:pPr>
              <a:buFont typeface="Arial" panose="020B0604020202020204" pitchFamily="34" charset="0"/>
              <a:buChar char="•"/>
            </a:pPr>
            <a:r>
              <a:rPr lang="en-US" dirty="0"/>
              <a:t>So while throughput is high, it comes with a tradeoff: </a:t>
            </a:r>
            <a:r>
              <a:rPr lang="en-US" b="1" dirty="0"/>
              <a:t>coarse and inefficient memory access</a:t>
            </a:r>
            <a:r>
              <a:rPr lang="en-US" dirty="0"/>
              <a:t> when sparsity is applied naively.</a:t>
            </a:r>
          </a:p>
          <a:p>
            <a:pPr>
              <a:buNone/>
            </a:pPr>
            <a:r>
              <a:rPr lang="en-US" b="1" dirty="0"/>
              <a:t>3️⃣ Mid-right: Conventional Sparsity</a:t>
            </a:r>
          </a:p>
          <a:p>
            <a:pPr>
              <a:buFont typeface="Arial" panose="020B0604020202020204" pitchFamily="34" charset="0"/>
              <a:buChar char="•"/>
            </a:pPr>
            <a:r>
              <a:rPr lang="en-US" dirty="0"/>
              <a:t>Traditional sparsity methods eliminate unimportant tokens (Step 1), condense the remaining ones (Step 2), and execute attention (Step 3).</a:t>
            </a:r>
          </a:p>
          <a:p>
            <a:pPr>
              <a:buFont typeface="Arial" panose="020B0604020202020204" pitchFamily="34" charset="0"/>
              <a:buChar char="•"/>
            </a:pPr>
            <a:r>
              <a:rPr lang="en-US" dirty="0"/>
              <a:t>These methods rely on fine-grained, often scattered memory access, which is </a:t>
            </a:r>
            <a:r>
              <a:rPr lang="en-US" b="1" dirty="0"/>
              <a:t>incompatible with PIM’s row-based logic</a:t>
            </a:r>
            <a:r>
              <a:rPr lang="en-US" dirty="0"/>
              <a:t>.</a:t>
            </a:r>
          </a:p>
          <a:p>
            <a:pPr>
              <a:buFont typeface="Arial" panose="020B0604020202020204" pitchFamily="34" charset="0"/>
              <a:buChar char="•"/>
            </a:pPr>
            <a:r>
              <a:rPr lang="en-US" dirty="0"/>
              <a:t>So although they reduce computation on paper, they perform poorly in row-parallel execution environments like PIM.</a:t>
            </a:r>
          </a:p>
          <a:p>
            <a:pPr>
              <a:buNone/>
            </a:pPr>
            <a:r>
              <a:rPr lang="en-US" b="1" dirty="0"/>
              <a:t>4️⃣ Right: STARC: Our Solution</a:t>
            </a:r>
          </a:p>
          <a:p>
            <a:pPr>
              <a:buFont typeface="Arial" panose="020B0604020202020204" pitchFamily="34" charset="0"/>
              <a:buChar char="•"/>
            </a:pPr>
            <a:r>
              <a:rPr lang="en-US" altLang="zh-CN" dirty="0"/>
              <a:t>We</a:t>
            </a:r>
            <a:r>
              <a:rPr lang="en-US" dirty="0"/>
              <a:t> addresses this gap by clustering similar tokens and reordering them so that each group is physically adjacent in memory.</a:t>
            </a:r>
          </a:p>
          <a:p>
            <a:pPr>
              <a:buFont typeface="Arial" panose="020B0604020202020204" pitchFamily="34" charset="0"/>
              <a:buChar char="•"/>
            </a:pPr>
            <a:r>
              <a:rPr lang="en-US" dirty="0"/>
              <a:t>During decoding, attention can operate </a:t>
            </a:r>
            <a:r>
              <a:rPr lang="en-US" b="1" dirty="0"/>
              <a:t>at the cluster level</a:t>
            </a:r>
            <a:r>
              <a:rPr lang="en-US" dirty="0"/>
              <a:t>, which aligns well with PIM’s row-based execution.</a:t>
            </a:r>
          </a:p>
          <a:p>
            <a:pPr>
              <a:buFont typeface="Arial" panose="020B0604020202020204" pitchFamily="34" charset="0"/>
              <a:buChar char="•"/>
            </a:pPr>
            <a:r>
              <a:rPr lang="en-US" dirty="0"/>
              <a:t>This transforms the sparsity pattern into something memory-friendly—</a:t>
            </a:r>
            <a:r>
              <a:rPr lang="en-US" b="1" dirty="0"/>
              <a:t>relevant tokens are grouped, stored, and executed together</a:t>
            </a:r>
            <a:r>
              <a:rPr lang="en-US" dirty="0"/>
              <a:t>.</a:t>
            </a:r>
          </a:p>
          <a:p>
            <a:pPr>
              <a:buFont typeface="Arial" panose="020B0604020202020204" pitchFamily="34" charset="0"/>
              <a:buChar char="•"/>
            </a:pPr>
            <a:r>
              <a:rPr lang="en-US" dirty="0"/>
              <a:t>The result is a PIM system that is truly sparsity-enabled.</a:t>
            </a:r>
          </a:p>
          <a:p>
            <a:endParaRPr kumimoji="1" lang="en-US" altLang="zh-CN" dirty="0"/>
          </a:p>
        </p:txBody>
      </p:sp>
      <p:sp>
        <p:nvSpPr>
          <p:cNvPr id="4" name="灯片编号占位符 3"/>
          <p:cNvSpPr>
            <a:spLocks noGrp="1"/>
          </p:cNvSpPr>
          <p:nvPr>
            <p:ph type="sldNum" sz="quarter" idx="5"/>
          </p:nvPr>
        </p:nvSpPr>
        <p:spPr/>
        <p:txBody>
          <a:bodyPr/>
          <a:lstStyle/>
          <a:p>
            <a:fld id="{35681087-AAA1-994C-B64A-2A1DCBE80F64}" type="slidenum">
              <a:rPr lang="en-US" smtClean="0"/>
              <a:t>10</a:t>
            </a:fld>
            <a:endParaRPr lang="en-US"/>
          </a:p>
        </p:txBody>
      </p:sp>
    </p:spTree>
    <p:extLst>
      <p:ext uri="{BB962C8B-B14F-4D97-AF65-F5344CB8AC3E}">
        <p14:creationId xmlns:p14="http://schemas.microsoft.com/office/powerpoint/2010/main" val="809877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5910E-0D3E-C3E6-1B8C-6C5CED96B54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F4CB373-102C-57D6-7399-90A2F960504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75E57C5-75CE-7636-AA3A-CCA4CA0C4F63}"/>
              </a:ext>
            </a:extLst>
          </p:cNvPr>
          <p:cNvSpPr>
            <a:spLocks noGrp="1"/>
          </p:cNvSpPr>
          <p:nvPr>
            <p:ph type="body" idx="1"/>
          </p:nvPr>
        </p:nvSpPr>
        <p:spPr/>
        <p:txBody>
          <a:bodyPr/>
          <a:lstStyle/>
          <a:p>
            <a:r>
              <a:rPr kumimoji="1" lang="en-US" altLang="zh-CN" dirty="0"/>
              <a:t>Then I will introduce the clustering algorithm in detail.</a:t>
            </a:r>
          </a:p>
        </p:txBody>
      </p:sp>
      <p:sp>
        <p:nvSpPr>
          <p:cNvPr id="4" name="灯片编号占位符 3">
            <a:extLst>
              <a:ext uri="{FF2B5EF4-FFF2-40B4-BE49-F238E27FC236}">
                <a16:creationId xmlns:a16="http://schemas.microsoft.com/office/drawing/2014/main" id="{9B37326C-84C7-B788-A89A-E019BB160E03}"/>
              </a:ext>
            </a:extLst>
          </p:cNvPr>
          <p:cNvSpPr>
            <a:spLocks noGrp="1"/>
          </p:cNvSpPr>
          <p:nvPr>
            <p:ph type="sldNum" sz="quarter" idx="5"/>
          </p:nvPr>
        </p:nvSpPr>
        <p:spPr/>
        <p:txBody>
          <a:bodyPr/>
          <a:lstStyle/>
          <a:p>
            <a:fld id="{35681087-AAA1-994C-B64A-2A1DCBE80F64}" type="slidenum">
              <a:rPr lang="en-US" smtClean="0"/>
              <a:t>11</a:t>
            </a:fld>
            <a:endParaRPr lang="en-US"/>
          </a:p>
        </p:txBody>
      </p:sp>
    </p:spTree>
    <p:extLst>
      <p:ext uri="{BB962C8B-B14F-4D97-AF65-F5344CB8AC3E}">
        <p14:creationId xmlns:p14="http://schemas.microsoft.com/office/powerpoint/2010/main" val="396934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BB640-1476-3F87-2A2A-BF43F1AEAE6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77DC0F7-9792-EFC4-0B44-D56C67354DA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14DF6E2-E0EE-9722-EF03-722B9A0A55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figure presents </a:t>
            </a:r>
            <a:r>
              <a:rPr lang="en-US" dirty="0" err="1"/>
              <a:t>LongBench</a:t>
            </a:r>
            <a:r>
              <a:rPr lang="en-US" dirty="0"/>
              <a:t> evaluation results across eight diverse datasets, reflecting the generation quality of the LLaMA3.1-8B-Instruct model — higher scores indicate better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datasets span a range of tasks, such as single- and multi-document QA, few-shot reasoning, and code completion.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compare our proposed method against existing baselines such as Quest(page-wise) </a:t>
            </a:r>
            <a:r>
              <a:rPr lang="en-US" dirty="0" err="1"/>
              <a:t>InfiniGen</a:t>
            </a:r>
            <a:r>
              <a:rPr lang="en-US" dirty="0"/>
              <a:t>, </a:t>
            </a:r>
            <a:r>
              <a:rPr lang="en-US" dirty="0" err="1"/>
              <a:t>SparQ</a:t>
            </a:r>
            <a:r>
              <a:rPr lang="en-US" dirty="0"/>
              <a:t>(token-wise) and include a </a:t>
            </a:r>
            <a:r>
              <a:rPr lang="en-US" b="1" dirty="0"/>
              <a:t>"Full KV"</a:t>
            </a:r>
            <a:r>
              <a:rPr lang="en-US" dirty="0"/>
              <a:t> reference line representing that all key/value pairs are retained without any sparsity.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800" b="0" i="0" dirty="0">
                <a:solidFill>
                  <a:srgbClr val="000000"/>
                </a:solidFill>
                <a:effectLst/>
                <a:latin typeface="NimbusRomNo9L-Regu"/>
              </a:rPr>
              <a:t>STARC consistently outperforms the page-wise sparsity method Quest. It also achieves comparable accuracy to the token-wise sparsity methods </a:t>
            </a:r>
            <a:r>
              <a:rPr lang="en-US" sz="1800" b="0" i="0" dirty="0" err="1">
                <a:solidFill>
                  <a:srgbClr val="000000"/>
                </a:solidFill>
                <a:effectLst/>
                <a:latin typeface="NimbusRomNo9L-Regu"/>
              </a:rPr>
              <a:t>InfiniGen</a:t>
            </a:r>
            <a:r>
              <a:rPr lang="en-US" sz="1800" b="0" i="0" dirty="0">
                <a:solidFill>
                  <a:srgbClr val="000000"/>
                </a:solidFill>
                <a:effectLst/>
                <a:latin typeface="NimbusRomNo9L-Regu"/>
              </a:rPr>
              <a:t> and </a:t>
            </a:r>
            <a:r>
              <a:rPr lang="en-US" sz="1800" b="0" i="0" dirty="0" err="1">
                <a:solidFill>
                  <a:srgbClr val="000000"/>
                </a:solidFill>
                <a:effectLst/>
                <a:latin typeface="NimbusRomNo9L-Regu"/>
              </a:rPr>
              <a:t>SparQ</a:t>
            </a:r>
            <a:r>
              <a:rPr lang="en-US" dirty="0"/>
              <a:t> </a:t>
            </a:r>
          </a:p>
          <a:p>
            <a:endParaRPr lang="en-US" dirty="0"/>
          </a:p>
          <a:p>
            <a:r>
              <a:rPr lang="en-US" sz="1800" b="0" i="0" dirty="0">
                <a:solidFill>
                  <a:srgbClr val="000000"/>
                </a:solidFill>
                <a:effectLst/>
                <a:latin typeface="NimbusRomNo9L-Regu"/>
              </a:rPr>
              <a:t>These results demonstrate that STARC maintains competitive accuracy compared to state-of-the-art sparsity methods, while offering better hardware alignment with PIM architectures.</a:t>
            </a:r>
            <a:r>
              <a:rPr lang="en-US" dirty="0"/>
              <a:t> </a:t>
            </a:r>
            <a:br>
              <a:rPr lang="en-US" dirty="0"/>
            </a:br>
            <a:br>
              <a:rPr lang="en-US" dirty="0"/>
            </a:br>
            <a:endParaRPr kumimoji="1" lang="en-US" altLang="zh-CN" dirty="0"/>
          </a:p>
        </p:txBody>
      </p:sp>
      <p:sp>
        <p:nvSpPr>
          <p:cNvPr id="4" name="灯片编号占位符 3">
            <a:extLst>
              <a:ext uri="{FF2B5EF4-FFF2-40B4-BE49-F238E27FC236}">
                <a16:creationId xmlns:a16="http://schemas.microsoft.com/office/drawing/2014/main" id="{F302F2D6-B5EC-78B9-3152-8EBBAB624386}"/>
              </a:ext>
            </a:extLst>
          </p:cNvPr>
          <p:cNvSpPr>
            <a:spLocks noGrp="1"/>
          </p:cNvSpPr>
          <p:nvPr>
            <p:ph type="sldNum" sz="quarter" idx="5"/>
          </p:nvPr>
        </p:nvSpPr>
        <p:spPr/>
        <p:txBody>
          <a:bodyPr/>
          <a:lstStyle/>
          <a:p>
            <a:fld id="{35681087-AAA1-994C-B64A-2A1DCBE80F64}" type="slidenum">
              <a:rPr lang="en-US" smtClean="0"/>
              <a:t>12</a:t>
            </a:fld>
            <a:endParaRPr lang="en-US"/>
          </a:p>
        </p:txBody>
      </p:sp>
    </p:spTree>
    <p:extLst>
      <p:ext uri="{BB962C8B-B14F-4D97-AF65-F5344CB8AC3E}">
        <p14:creationId xmlns:p14="http://schemas.microsoft.com/office/powerpoint/2010/main" val="3147008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4F04F-5A71-B69C-DDC4-310D147AFC3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345BF64-4137-C3F0-C9CD-5111D3B021F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6822C60-A742-D337-45BC-51CE85E24DAF}"/>
              </a:ext>
            </a:extLst>
          </p:cNvPr>
          <p:cNvSpPr>
            <a:spLocks noGrp="1"/>
          </p:cNvSpPr>
          <p:nvPr>
            <p:ph type="body" idx="1"/>
          </p:nvPr>
        </p:nvSpPr>
        <p:spPr/>
        <p:txBody>
          <a:bodyPr/>
          <a:lstStyle/>
          <a:p>
            <a:pPr>
              <a:buNone/>
            </a:pPr>
            <a:r>
              <a:rPr lang="en-US" dirty="0"/>
              <a:t>We measure how well each method can keep the most important tokens during decoding.</a:t>
            </a:r>
            <a:br>
              <a:rPr lang="en-US" dirty="0"/>
            </a:br>
            <a:r>
              <a:rPr lang="en-US" dirty="0"/>
              <a:t>"Important tokens" the ones with the highest attention scores.</a:t>
            </a:r>
            <a:br>
              <a:rPr lang="en-US" dirty="0"/>
            </a:br>
            <a:r>
              <a:rPr lang="en-US" dirty="0"/>
              <a:t>During decoding, we check how many of these top important tokens are actually kept in the limited KV cache.</a:t>
            </a:r>
          </a:p>
          <a:p>
            <a:r>
              <a:rPr lang="en-US" dirty="0"/>
              <a:t>The higher the recall rate, the better the method is at keeping tokens that matter for attention.</a:t>
            </a:r>
            <a:br>
              <a:rPr lang="en-US"/>
            </a:br>
            <a:r>
              <a:rPr lang="en-US" sz="1800" b="0" i="0" dirty="0">
                <a:solidFill>
                  <a:srgbClr val="000000"/>
                </a:solidFill>
                <a:effectLst/>
                <a:latin typeface="NimbusRomNo9L-Regu"/>
              </a:rPr>
              <a:t>A</a:t>
            </a:r>
            <a:r>
              <a:rPr lang="en-US" sz="1800" b="0" i="0">
                <a:solidFill>
                  <a:srgbClr val="000000"/>
                </a:solidFill>
                <a:effectLst/>
                <a:latin typeface="NimbusRomNo9L-Regu"/>
              </a:rPr>
              <a:t>lthough </a:t>
            </a:r>
            <a:r>
              <a:rPr lang="en-US" sz="1800" b="0" i="0" dirty="0">
                <a:solidFill>
                  <a:srgbClr val="000000"/>
                </a:solidFill>
                <a:effectLst/>
                <a:latin typeface="NimbusRomNo9L-Regu"/>
              </a:rPr>
              <a:t>STARC is outperformed by </a:t>
            </a:r>
            <a:r>
              <a:rPr lang="en-US" sz="1800" b="0" i="0" dirty="0" err="1">
                <a:solidFill>
                  <a:srgbClr val="000000"/>
                </a:solidFill>
                <a:effectLst/>
                <a:latin typeface="NimbusRomNo9L-Regu"/>
              </a:rPr>
              <a:t>SparQ</a:t>
            </a:r>
            <a:r>
              <a:rPr lang="en-US" sz="1800" b="0" i="0" dirty="0">
                <a:solidFill>
                  <a:srgbClr val="000000"/>
                </a:solidFill>
                <a:effectLst/>
                <a:latin typeface="NimbusRomNo9L-Regu"/>
              </a:rPr>
              <a:t>, it achieves a higher recall rate than both Quest and </a:t>
            </a:r>
            <a:r>
              <a:rPr lang="en-US" sz="1800" b="0" i="0" dirty="0" err="1">
                <a:solidFill>
                  <a:srgbClr val="000000"/>
                </a:solidFill>
                <a:effectLst/>
                <a:latin typeface="NimbusRomNo9L-Regu"/>
              </a:rPr>
              <a:t>InfiniGen</a:t>
            </a:r>
            <a:r>
              <a:rPr lang="en-US" sz="1800" b="0" i="0" dirty="0">
                <a:solidFill>
                  <a:srgbClr val="000000"/>
                </a:solidFill>
                <a:effectLst/>
                <a:latin typeface="NimbusRomNo9L-Regu"/>
              </a:rPr>
              <a:t>. These results indicate that STARC’s clustering strategy effectively improves its ability to retrieve semantically important tokens.</a:t>
            </a:r>
            <a:r>
              <a:rPr lang="en-US" dirty="0"/>
              <a:t> </a:t>
            </a:r>
            <a:br>
              <a:rPr lang="en-US" dirty="0"/>
            </a:br>
            <a:endParaRPr kumimoji="1" lang="en-US" altLang="zh-CN" dirty="0"/>
          </a:p>
        </p:txBody>
      </p:sp>
      <p:sp>
        <p:nvSpPr>
          <p:cNvPr id="4" name="灯片编号占位符 3">
            <a:extLst>
              <a:ext uri="{FF2B5EF4-FFF2-40B4-BE49-F238E27FC236}">
                <a16:creationId xmlns:a16="http://schemas.microsoft.com/office/drawing/2014/main" id="{7C22EEF0-8A3B-3D97-F40D-953FBF7A918C}"/>
              </a:ext>
            </a:extLst>
          </p:cNvPr>
          <p:cNvSpPr>
            <a:spLocks noGrp="1"/>
          </p:cNvSpPr>
          <p:nvPr>
            <p:ph type="sldNum" sz="quarter" idx="5"/>
          </p:nvPr>
        </p:nvSpPr>
        <p:spPr/>
        <p:txBody>
          <a:bodyPr/>
          <a:lstStyle/>
          <a:p>
            <a:fld id="{35681087-AAA1-994C-B64A-2A1DCBE80F64}" type="slidenum">
              <a:rPr lang="en-US" smtClean="0"/>
              <a:t>13</a:t>
            </a:fld>
            <a:endParaRPr lang="en-US"/>
          </a:p>
        </p:txBody>
      </p:sp>
    </p:spTree>
    <p:extLst>
      <p:ext uri="{BB962C8B-B14F-4D97-AF65-F5344CB8AC3E}">
        <p14:creationId xmlns:p14="http://schemas.microsoft.com/office/powerpoint/2010/main" val="1114801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55B91-B2CF-2B4E-C4C3-AD93FCEF653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51A6A86-E446-51CE-6B6E-3EFE6A03794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16587F8-85D1-27ED-573E-227B8DBCF5D1}"/>
              </a:ext>
            </a:extLst>
          </p:cNvPr>
          <p:cNvSpPr>
            <a:spLocks noGrp="1"/>
          </p:cNvSpPr>
          <p:nvPr>
            <p:ph type="body" idx="1"/>
          </p:nvPr>
        </p:nvSpPr>
        <p:spPr/>
        <p:txBody>
          <a:bodyPr/>
          <a:lstStyle/>
          <a:p>
            <a:pPr>
              <a:buNone/>
            </a:pPr>
            <a:r>
              <a:rPr lang="en-US" sz="1800" b="0" i="0" dirty="0">
                <a:solidFill>
                  <a:srgbClr val="000000"/>
                </a:solidFill>
                <a:effectLst/>
                <a:latin typeface="NimbusRomNo9L-Regu"/>
              </a:rPr>
              <a:t>We evaluate the impact of attention sparsity on the performance of PIM systems, focusing on end-to-end decoding latency and energy efficiency. We categorize sparsity strategies into two types: </a:t>
            </a:r>
            <a:r>
              <a:rPr lang="en-US" sz="1800" b="0" i="0" dirty="0" err="1">
                <a:solidFill>
                  <a:srgbClr val="000000"/>
                </a:solidFill>
                <a:effectLst/>
                <a:latin typeface="NimbusRomNo9L-Regu"/>
              </a:rPr>
              <a:t>tokenwise</a:t>
            </a:r>
            <a:r>
              <a:rPr lang="en-US" sz="1800" b="0" i="0" dirty="0">
                <a:solidFill>
                  <a:srgbClr val="000000"/>
                </a:solidFill>
                <a:effectLst/>
                <a:latin typeface="NimbusRomNo9L-Regu"/>
              </a:rPr>
              <a:t> sparsity(such as …) and page-wise sparsity.</a:t>
            </a:r>
            <a:r>
              <a:rPr lang="en-US" dirty="0"/>
              <a:t> </a:t>
            </a:r>
          </a:p>
          <a:p>
            <a:pPr>
              <a:buNone/>
            </a:pPr>
            <a:endParaRPr lang="en-US" dirty="0"/>
          </a:p>
          <a:p>
            <a:pPr>
              <a:buNone/>
            </a:pPr>
            <a:r>
              <a:rPr lang="en-US" sz="1200" b="0" i="0" dirty="0">
                <a:solidFill>
                  <a:srgbClr val="000000"/>
                </a:solidFill>
                <a:effectLst/>
                <a:latin typeface="NimbusRomNo9L-Regu"/>
              </a:rPr>
              <a:t>As decoding length increases, the attention layer becomes the dominant contributor to system latency and energy. Notably, even token-wise sparsity yields notable improvements over the full KV baseline. </a:t>
            </a:r>
            <a:endParaRPr lang="en-US" dirty="0"/>
          </a:p>
          <a:p>
            <a:pPr>
              <a:buNone/>
            </a:pPr>
            <a:br>
              <a:rPr lang="en-US" dirty="0"/>
            </a:br>
            <a:r>
              <a:rPr lang="en-US" sz="1800" b="0" i="0" dirty="0">
                <a:solidFill>
                  <a:srgbClr val="000000"/>
                </a:solidFill>
                <a:effectLst/>
                <a:latin typeface="NimbusRomNo9L-Regu"/>
              </a:rPr>
              <a:t>Fig. 11 shows the normalized execution time per token. Compared to token-wise sparsity methods, STARC reduces attention-layer latency by 19%–31%, and achieves up to 54%–74% latency reduction relative to full KV retrieval. These improvements translate to 6%–14% reduction in total token processing latency.</a:t>
            </a:r>
          </a:p>
          <a:p>
            <a:pPr>
              <a:buNone/>
            </a:pPr>
            <a:endParaRPr lang="en-US" sz="1800" b="0" i="0" dirty="0">
              <a:solidFill>
                <a:srgbClr val="000000"/>
              </a:solidFill>
              <a:effectLst/>
              <a:latin typeface="NimbusRomNo9L-Regu"/>
            </a:endParaRPr>
          </a:p>
          <a:p>
            <a:pPr>
              <a:buNone/>
            </a:pPr>
            <a:r>
              <a:rPr lang="en-US" sz="1800" b="0" i="0" dirty="0">
                <a:solidFill>
                  <a:srgbClr val="000000"/>
                </a:solidFill>
                <a:effectLst/>
                <a:latin typeface="NimbusRomNo9L-Regu"/>
              </a:rPr>
              <a:t>Fig. 12 reports the normalized energy consumption per output token. STARC further reduces attention-layer energy by 19%–27% compared to token-wise sparsity, and achieves up to 45%– 67% energy reduction compared to full KV retrieval. Overall, STARC reduces total per-token energy consumption by 8%–15%.</a:t>
            </a:r>
            <a:r>
              <a:rPr lang="en-US" dirty="0"/>
              <a:t> </a:t>
            </a:r>
          </a:p>
          <a:p>
            <a:pPr>
              <a:buNone/>
            </a:pPr>
            <a:endParaRPr lang="en-US" dirty="0"/>
          </a:p>
          <a:p>
            <a:pPr>
              <a:buNone/>
            </a:pPr>
            <a:r>
              <a:rPr lang="en-US" sz="1800" b="0" i="0" dirty="0">
                <a:solidFill>
                  <a:srgbClr val="000000"/>
                </a:solidFill>
                <a:effectLst/>
                <a:latin typeface="NimbusRomNo9L-Regu"/>
              </a:rPr>
              <a:t>While page-wise sparsity exhibits ideal alignment with the memory layout of PIM systems and achieves the best latency and energy efficiency, this comes at the expense of significantly reduced model accuracy (as shown in previous pages). STARC offers a better tradeoff by reducing redundant computation while preserving high retrieval quality and model accuracy, demonstrating its practical advantage for deploying sparse attention on PIM architectures.</a:t>
            </a:r>
            <a:r>
              <a:rPr lang="en-US" dirty="0"/>
              <a:t> </a:t>
            </a:r>
            <a:endParaRPr kumimoji="1" lang="en-US" altLang="zh-CN" dirty="0"/>
          </a:p>
        </p:txBody>
      </p:sp>
      <p:sp>
        <p:nvSpPr>
          <p:cNvPr id="4" name="灯片编号占位符 3">
            <a:extLst>
              <a:ext uri="{FF2B5EF4-FFF2-40B4-BE49-F238E27FC236}">
                <a16:creationId xmlns:a16="http://schemas.microsoft.com/office/drawing/2014/main" id="{47BAF1D7-6A15-9920-CCBA-FA10BA2980DB}"/>
              </a:ext>
            </a:extLst>
          </p:cNvPr>
          <p:cNvSpPr>
            <a:spLocks noGrp="1"/>
          </p:cNvSpPr>
          <p:nvPr>
            <p:ph type="sldNum" sz="quarter" idx="5"/>
          </p:nvPr>
        </p:nvSpPr>
        <p:spPr/>
        <p:txBody>
          <a:bodyPr/>
          <a:lstStyle/>
          <a:p>
            <a:fld id="{35681087-AAA1-994C-B64A-2A1DCBE80F64}" type="slidenum">
              <a:rPr lang="en-US" smtClean="0"/>
              <a:t>14</a:t>
            </a:fld>
            <a:endParaRPr lang="en-US"/>
          </a:p>
        </p:txBody>
      </p:sp>
    </p:spTree>
    <p:extLst>
      <p:ext uri="{BB962C8B-B14F-4D97-AF65-F5344CB8AC3E}">
        <p14:creationId xmlns:p14="http://schemas.microsoft.com/office/powerpoint/2010/main" val="2553665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D4C4E-70CB-681B-7D3F-080FAE68240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6E94E19-E46C-E117-4CBA-9D8F35DCB48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4C562E6-C9F8-90E2-0B39-D8B9D29A4C5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a:extLst>
              <a:ext uri="{FF2B5EF4-FFF2-40B4-BE49-F238E27FC236}">
                <a16:creationId xmlns:a16="http://schemas.microsoft.com/office/drawing/2014/main" id="{7B958C9B-BB8D-2525-C99C-E8168305624F}"/>
              </a:ext>
            </a:extLst>
          </p:cNvPr>
          <p:cNvSpPr>
            <a:spLocks noGrp="1"/>
          </p:cNvSpPr>
          <p:nvPr>
            <p:ph type="sldNum" sz="quarter" idx="5"/>
          </p:nvPr>
        </p:nvSpPr>
        <p:spPr/>
        <p:txBody>
          <a:bodyPr/>
          <a:lstStyle/>
          <a:p>
            <a:fld id="{35681087-AAA1-994C-B64A-2A1DCBE80F64}" type="slidenum">
              <a:rPr lang="en-US" smtClean="0"/>
              <a:t>15</a:t>
            </a:fld>
            <a:endParaRPr lang="en-US"/>
          </a:p>
        </p:txBody>
      </p:sp>
    </p:spTree>
    <p:extLst>
      <p:ext uri="{BB962C8B-B14F-4D97-AF65-F5344CB8AC3E}">
        <p14:creationId xmlns:p14="http://schemas.microsoft.com/office/powerpoint/2010/main" val="317558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35681087-AAA1-994C-B64A-2A1DCBE80F64}" type="slidenum">
              <a:rPr lang="en-US" smtClean="0"/>
              <a:t>2</a:t>
            </a:fld>
            <a:endParaRPr lang="en-US"/>
          </a:p>
        </p:txBody>
      </p:sp>
    </p:spTree>
    <p:extLst>
      <p:ext uri="{BB962C8B-B14F-4D97-AF65-F5344CB8AC3E}">
        <p14:creationId xmlns:p14="http://schemas.microsoft.com/office/powerpoint/2010/main" val="3078297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51628-802E-DC61-DD1E-890C7BE531D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D64DCE9-187A-AD11-FBFE-AA0F7F28C30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65F569E-0C88-0170-C4F7-7D09322FD3A7}"/>
              </a:ext>
            </a:extLst>
          </p:cNvPr>
          <p:cNvSpPr>
            <a:spLocks noGrp="1"/>
          </p:cNvSpPr>
          <p:nvPr>
            <p:ph type="body" idx="1"/>
          </p:nvPr>
        </p:nvSpPr>
        <p:spPr/>
        <p:txBody>
          <a:bodyPr/>
          <a:lstStyle/>
          <a:p>
            <a:r>
              <a:rPr lang="en-US" b="1" dirty="0"/>
              <a:t>Transformer-based LLMs typically perform inference in two stages:</a:t>
            </a:r>
          </a:p>
          <a:p>
            <a:r>
              <a:rPr lang="en-US" b="1" dirty="0"/>
              <a:t>Prefill</a:t>
            </a:r>
            <a:r>
              <a:rPr lang="en-US" dirty="0"/>
              <a:t>: parallel processing of the input prompt</a:t>
            </a:r>
            <a:br>
              <a:rPr lang="en-US" dirty="0"/>
            </a:br>
            <a:r>
              <a:rPr lang="en-US" b="1" dirty="0"/>
              <a:t>Decoding</a:t>
            </a:r>
            <a:r>
              <a:rPr lang="en-US" dirty="0"/>
              <a:t>: autoregressive token-by-token generation</a:t>
            </a:r>
            <a:endParaRPr kumimoji="1" lang="en-US" altLang="zh-CN" dirty="0"/>
          </a:p>
        </p:txBody>
      </p:sp>
      <p:sp>
        <p:nvSpPr>
          <p:cNvPr id="4" name="灯片编号占位符 3">
            <a:extLst>
              <a:ext uri="{FF2B5EF4-FFF2-40B4-BE49-F238E27FC236}">
                <a16:creationId xmlns:a16="http://schemas.microsoft.com/office/drawing/2014/main" id="{143A7C50-A6C3-F54B-6927-EA6D30257ED2}"/>
              </a:ext>
            </a:extLst>
          </p:cNvPr>
          <p:cNvSpPr>
            <a:spLocks noGrp="1"/>
          </p:cNvSpPr>
          <p:nvPr>
            <p:ph type="sldNum" sz="quarter" idx="5"/>
          </p:nvPr>
        </p:nvSpPr>
        <p:spPr/>
        <p:txBody>
          <a:bodyPr/>
          <a:lstStyle/>
          <a:p>
            <a:fld id="{35681087-AAA1-994C-B64A-2A1DCBE80F64}" type="slidenum">
              <a:rPr lang="en-US" smtClean="0"/>
              <a:t>3</a:t>
            </a:fld>
            <a:endParaRPr lang="en-US"/>
          </a:p>
        </p:txBody>
      </p:sp>
    </p:spTree>
    <p:extLst>
      <p:ext uri="{BB962C8B-B14F-4D97-AF65-F5344CB8AC3E}">
        <p14:creationId xmlns:p14="http://schemas.microsoft.com/office/powerpoint/2010/main" val="360671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E95FA-2882-73E1-8247-0D0B11CC58E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22B253E-1FBF-3A19-0FD6-A8F62593F10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E56F44B-049C-C8D1-6BF4-1769F5922328}"/>
              </a:ext>
            </a:extLst>
          </p:cNvPr>
          <p:cNvSpPr>
            <a:spLocks noGrp="1"/>
          </p:cNvSpPr>
          <p:nvPr>
            <p:ph type="body" idx="1"/>
          </p:nvPr>
        </p:nvSpPr>
        <p:spPr/>
        <p:txBody>
          <a:bodyPr/>
          <a:lstStyle/>
          <a:p>
            <a:r>
              <a:rPr lang="en-US" b="1" dirty="0"/>
              <a:t>Transformer-based LLMs typically perform inference in two stages:</a:t>
            </a:r>
          </a:p>
          <a:p>
            <a:r>
              <a:rPr lang="en-US" b="1" dirty="0"/>
              <a:t>Prefill</a:t>
            </a:r>
            <a:r>
              <a:rPr lang="en-US" dirty="0"/>
              <a:t>: parallel processing of the input prompt</a:t>
            </a:r>
            <a:br>
              <a:rPr lang="en-US" dirty="0"/>
            </a:br>
            <a:r>
              <a:rPr lang="en-US" b="1" dirty="0"/>
              <a:t>Decoding</a:t>
            </a:r>
            <a:r>
              <a:rPr lang="en-US" dirty="0"/>
              <a:t>: autoregressive token-by-token generation</a:t>
            </a:r>
            <a:endParaRPr kumimoji="1" lang="en-US" altLang="zh-CN" dirty="0"/>
          </a:p>
        </p:txBody>
      </p:sp>
      <p:sp>
        <p:nvSpPr>
          <p:cNvPr id="4" name="灯片编号占位符 3">
            <a:extLst>
              <a:ext uri="{FF2B5EF4-FFF2-40B4-BE49-F238E27FC236}">
                <a16:creationId xmlns:a16="http://schemas.microsoft.com/office/drawing/2014/main" id="{E794F600-3754-E4F5-27A9-6652EFA676E6}"/>
              </a:ext>
            </a:extLst>
          </p:cNvPr>
          <p:cNvSpPr>
            <a:spLocks noGrp="1"/>
          </p:cNvSpPr>
          <p:nvPr>
            <p:ph type="sldNum" sz="quarter" idx="5"/>
          </p:nvPr>
        </p:nvSpPr>
        <p:spPr/>
        <p:txBody>
          <a:bodyPr/>
          <a:lstStyle/>
          <a:p>
            <a:fld id="{35681087-AAA1-994C-B64A-2A1DCBE80F64}" type="slidenum">
              <a:rPr lang="en-US" smtClean="0"/>
              <a:t>4</a:t>
            </a:fld>
            <a:endParaRPr lang="en-US"/>
          </a:p>
        </p:txBody>
      </p:sp>
    </p:spTree>
    <p:extLst>
      <p:ext uri="{BB962C8B-B14F-4D97-AF65-F5344CB8AC3E}">
        <p14:creationId xmlns:p14="http://schemas.microsoft.com/office/powerpoint/2010/main" val="228318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016B4-36FE-1D01-53E6-D6FB7EE610C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00DA68A-4084-90B0-4FE6-DA0A60E1D20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DD56DFE-D166-04CE-AD46-B867F8F05D51}"/>
              </a:ext>
            </a:extLst>
          </p:cNvPr>
          <p:cNvSpPr>
            <a:spLocks noGrp="1"/>
          </p:cNvSpPr>
          <p:nvPr>
            <p:ph type="body" idx="1"/>
          </p:nvPr>
        </p:nvSpPr>
        <p:spPr/>
        <p:txBody>
          <a:bodyPr/>
          <a:lstStyle/>
          <a:p>
            <a:pPr>
              <a:buNone/>
            </a:pPr>
            <a:r>
              <a:rPr lang="en-US" b="1" dirty="0"/>
              <a:t>PIM comes to the rescue</a:t>
            </a:r>
            <a:r>
              <a:rPr lang="en-US" dirty="0"/>
              <a:t>:</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start by looking at subfigure (a), which presents a relatively high-level structure.</a:t>
            </a:r>
          </a:p>
          <a:p>
            <a:pPr>
              <a:buNone/>
            </a:pPr>
            <a:br>
              <a:rPr lang="en-US" dirty="0"/>
            </a:br>
            <a:r>
              <a:rPr lang="en-US" b="1" dirty="0"/>
              <a:t>[1] Multi-stack HBM organization</a:t>
            </a:r>
          </a:p>
          <a:p>
            <a:pPr>
              <a:buNone/>
            </a:pPr>
            <a:r>
              <a:rPr lang="en-US" dirty="0"/>
              <a:t>Each HBM stack consists of multiple channels connected to the host (CPU/GPU) via TSVs (Through-Silicon Vias). This high-bandwidth interconnect enables parallel access across memory dies.</a:t>
            </a:r>
          </a:p>
          <a:p>
            <a:pPr>
              <a:buNone/>
            </a:pPr>
            <a:r>
              <a:rPr lang="en-US" b="1" dirty="0"/>
              <a:t>[2] Channel </a:t>
            </a:r>
          </a:p>
          <a:p>
            <a:pPr>
              <a:buNone/>
            </a:pPr>
            <a:r>
              <a:rPr lang="en-US" dirty="0"/>
              <a:t>For each channel, it contains multiple </a:t>
            </a:r>
            <a:r>
              <a:rPr lang="en-US" b="1" dirty="0"/>
              <a:t>Pseudo Channels further divided into</a:t>
            </a:r>
            <a:r>
              <a:rPr lang="en-US" dirty="0"/>
              <a:t> </a:t>
            </a:r>
            <a:r>
              <a:rPr lang="en-US" b="1" dirty="0"/>
              <a:t>Bank Groups</a:t>
            </a:r>
            <a:r>
              <a:rPr lang="en-US" dirty="0"/>
              <a:t>. </a:t>
            </a:r>
          </a:p>
          <a:p>
            <a:pPr>
              <a:buNone/>
            </a:pPr>
            <a:r>
              <a:rPr lang="en-US" b="1" dirty="0"/>
              <a:t>[3] Near-Memory Processing</a:t>
            </a:r>
          </a:p>
          <a:p>
            <a:pPr>
              <a:buNone/>
            </a:pPr>
            <a:r>
              <a:rPr lang="en-US" dirty="0"/>
              <a:t>Lightweight processing units are placed close to memory banks, allowing basic computation (e.g., GEMV) to occur near data, reducing round-trip latency to the host.</a:t>
            </a:r>
          </a:p>
          <a:p>
            <a:pPr>
              <a:buNone/>
            </a:pPr>
            <a:r>
              <a:rPr lang="en-US" b="1" dirty="0"/>
              <a:t>[4] Sub-array Structure</a:t>
            </a:r>
          </a:p>
          <a:p>
            <a:pPr>
              <a:buNone/>
            </a:pPr>
            <a:r>
              <a:rPr lang="en-US" dirty="0"/>
              <a:t>Each bank is subdivided into smaller </a:t>
            </a:r>
            <a:r>
              <a:rPr lang="en-US" b="1" dirty="0"/>
              <a:t>sub-arrays</a:t>
            </a:r>
            <a:r>
              <a:rPr lang="en-US" dirty="0"/>
              <a:t>, enabling fine-grained access and facilitating internal data reuse. </a:t>
            </a:r>
          </a:p>
          <a:p>
            <a:pPr>
              <a:buNone/>
            </a:pPr>
            <a:br>
              <a:rPr lang="en-US" dirty="0"/>
            </a:br>
            <a:r>
              <a:rPr lang="en-US" dirty="0"/>
              <a:t>Here, the</a:t>
            </a:r>
          </a:p>
          <a:p>
            <a:pPr>
              <a:buNone/>
            </a:pPr>
            <a:r>
              <a:rPr lang="en-US" b="1" dirty="0"/>
              <a:t>[5] Local Row Decoder</a:t>
            </a:r>
          </a:p>
          <a:p>
            <a:pPr>
              <a:buNone/>
            </a:pPr>
            <a:r>
              <a:rPr lang="en-US" b="1" dirty="0"/>
              <a:t>local row decoder</a:t>
            </a:r>
            <a:r>
              <a:rPr lang="en-US" dirty="0"/>
              <a:t> activates the specific memory row required for read/write or compute operations.</a:t>
            </a:r>
          </a:p>
          <a:p>
            <a:pPr>
              <a:buNone/>
            </a:pPr>
            <a:endParaRPr lang="en-US" dirty="0"/>
          </a:p>
          <a:p>
            <a:pPr>
              <a:buNone/>
            </a:pPr>
            <a:endParaRPr lang="en-US" dirty="0"/>
          </a:p>
          <a:p>
            <a:pPr>
              <a:buNone/>
            </a:pPr>
            <a:r>
              <a:rPr lang="en-US" b="1" dirty="0"/>
              <a:t>[6] ACT &amp; PRE (Activate and </a:t>
            </a:r>
            <a:r>
              <a:rPr lang="en-US" b="1" dirty="0" err="1"/>
              <a:t>Precharge</a:t>
            </a:r>
            <a:r>
              <a:rPr lang="en-US" b="1" dirty="0"/>
              <a:t>)</a:t>
            </a:r>
          </a:p>
          <a:p>
            <a:pPr>
              <a:buFont typeface="Arial" panose="020B0604020202020204" pitchFamily="34" charset="0"/>
              <a:buChar char="•"/>
            </a:pPr>
            <a:r>
              <a:rPr lang="en-US" b="1" dirty="0"/>
              <a:t>ACT</a:t>
            </a:r>
            <a:r>
              <a:rPr lang="en-US" dirty="0"/>
              <a:t>: Activates a memory row and brings its data into the sense amplifier.</a:t>
            </a:r>
          </a:p>
          <a:p>
            <a:pPr>
              <a:buFont typeface="Arial" panose="020B0604020202020204" pitchFamily="34" charset="0"/>
              <a:buChar char="•"/>
            </a:pPr>
            <a:r>
              <a:rPr lang="en-US" b="1" dirty="0"/>
              <a:t>PRE</a:t>
            </a:r>
            <a:r>
              <a:rPr lang="en-US" dirty="0"/>
              <a:t>: Prepares the </a:t>
            </a:r>
            <a:r>
              <a:rPr lang="en-US" dirty="0" err="1"/>
              <a:t>bitline</a:t>
            </a:r>
            <a:r>
              <a:rPr lang="en-US" dirty="0"/>
              <a:t> for the next access by recharging it to a known voltage.</a:t>
            </a:r>
            <a:br>
              <a:rPr lang="en-US" dirty="0"/>
            </a:br>
            <a:r>
              <a:rPr lang="en-US" dirty="0"/>
              <a:t>These are standard DRAM operations but reused here for PIM-friendly compute patterns.</a:t>
            </a:r>
          </a:p>
          <a:p>
            <a:pPr>
              <a:buNone/>
            </a:pPr>
            <a:r>
              <a:rPr lang="en-US" b="1" dirty="0"/>
              <a:t>[7] Sense Amplifier (SA)</a:t>
            </a:r>
          </a:p>
          <a:p>
            <a:pPr>
              <a:buNone/>
            </a:pPr>
            <a:r>
              <a:rPr lang="en-US" dirty="0"/>
              <a:t>The SA detects small voltage differences and amplifies them to full logic levels.</a:t>
            </a:r>
            <a:br>
              <a:rPr lang="en-US" dirty="0"/>
            </a:br>
            <a:r>
              <a:rPr lang="en-US" dirty="0"/>
              <a:t>In PIM, it also supports </a:t>
            </a:r>
            <a:r>
              <a:rPr lang="en-US" b="1" dirty="0"/>
              <a:t>bit-serial in-situ operations</a:t>
            </a:r>
            <a:r>
              <a:rPr lang="en-US" dirty="0"/>
              <a:t>, like dot products or logic gates, directly on stored data.</a:t>
            </a:r>
          </a:p>
          <a:p>
            <a:pPr>
              <a:buNone/>
            </a:pPr>
            <a:r>
              <a:rPr lang="en-US" b="1" dirty="0"/>
              <a:t>[8] Bit-Serial In-Situ Computing</a:t>
            </a:r>
          </a:p>
          <a:p>
            <a:r>
              <a:rPr lang="en-US" dirty="0"/>
              <a:t>Logic operations (e.g., AND, addition) are performed inside the memory using bit-serial arithmetic, where bits are processed sequentially to avoid moving data out.</a:t>
            </a:r>
          </a:p>
          <a:p>
            <a:endParaRPr kumimoji="1" lang="en-US" altLang="zh-CN" dirty="0"/>
          </a:p>
        </p:txBody>
      </p:sp>
      <p:sp>
        <p:nvSpPr>
          <p:cNvPr id="4" name="灯片编号占位符 3">
            <a:extLst>
              <a:ext uri="{FF2B5EF4-FFF2-40B4-BE49-F238E27FC236}">
                <a16:creationId xmlns:a16="http://schemas.microsoft.com/office/drawing/2014/main" id="{E2689F56-583A-FD8A-15AC-3C7D6944EA2F}"/>
              </a:ext>
            </a:extLst>
          </p:cNvPr>
          <p:cNvSpPr>
            <a:spLocks noGrp="1"/>
          </p:cNvSpPr>
          <p:nvPr>
            <p:ph type="sldNum" sz="quarter" idx="5"/>
          </p:nvPr>
        </p:nvSpPr>
        <p:spPr/>
        <p:txBody>
          <a:bodyPr/>
          <a:lstStyle/>
          <a:p>
            <a:fld id="{35681087-AAA1-994C-B64A-2A1DCBE80F64}" type="slidenum">
              <a:rPr lang="en-US" smtClean="0"/>
              <a:t>5</a:t>
            </a:fld>
            <a:endParaRPr lang="en-US"/>
          </a:p>
        </p:txBody>
      </p:sp>
    </p:spTree>
    <p:extLst>
      <p:ext uri="{BB962C8B-B14F-4D97-AF65-F5344CB8AC3E}">
        <p14:creationId xmlns:p14="http://schemas.microsoft.com/office/powerpoint/2010/main" val="20259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8036F-1D7E-79F1-70C3-4643D7BED06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982D8C-3B93-73D7-CE8A-76EB433D9CD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AA18657-0FE8-6C33-7265-F89FE6625F95}"/>
              </a:ext>
            </a:extLst>
          </p:cNvPr>
          <p:cNvSpPr>
            <a:spLocks noGrp="1"/>
          </p:cNvSpPr>
          <p:nvPr>
            <p:ph type="body" idx="1"/>
          </p:nvPr>
        </p:nvSpPr>
        <p:spPr/>
        <p:txBody>
          <a:bodyPr/>
          <a:lstStyle/>
          <a:p>
            <a:r>
              <a:rPr kumimoji="1" lang="en-US" altLang="zh-CN" dirty="0"/>
              <a:t>After introducing PIM, let’s move back to LLM decoding. While modern GPUs excel in raw floating-point operations(FLOPS), </a:t>
            </a:r>
            <a:r>
              <a:rPr kumimoji="1" lang="en-US" altLang="zh-CN" b="1" dirty="0"/>
              <a:t>attention computation </a:t>
            </a:r>
            <a:r>
              <a:rPr kumimoji="1" lang="en-US" altLang="zh-CN" dirty="0"/>
              <a:t>during decoding is typically memory-bound, given its low arithmetic intensity and large-scale memory accesses to the KV cache. </a:t>
            </a:r>
          </a:p>
          <a:p>
            <a:endParaRPr kumimoji="1" lang="en-US" altLang="zh-CN" dirty="0"/>
          </a:p>
          <a:p>
            <a:r>
              <a:rPr kumimoji="1" lang="en-US" altLang="zh-CN" dirty="0"/>
              <a:t>This insight motivates us to use a heterogeneous system that combines a compute-centric GPU for GEMMs with memory-centric PIM accelerators for GEMVs.</a:t>
            </a:r>
          </a:p>
        </p:txBody>
      </p:sp>
      <p:sp>
        <p:nvSpPr>
          <p:cNvPr id="4" name="灯片编号占位符 3">
            <a:extLst>
              <a:ext uri="{FF2B5EF4-FFF2-40B4-BE49-F238E27FC236}">
                <a16:creationId xmlns:a16="http://schemas.microsoft.com/office/drawing/2014/main" id="{A235EF4B-C597-AA1C-658F-00F66DE10CDA}"/>
              </a:ext>
            </a:extLst>
          </p:cNvPr>
          <p:cNvSpPr>
            <a:spLocks noGrp="1"/>
          </p:cNvSpPr>
          <p:nvPr>
            <p:ph type="sldNum" sz="quarter" idx="5"/>
          </p:nvPr>
        </p:nvSpPr>
        <p:spPr/>
        <p:txBody>
          <a:bodyPr/>
          <a:lstStyle/>
          <a:p>
            <a:fld id="{35681087-AAA1-994C-B64A-2A1DCBE80F64}" type="slidenum">
              <a:rPr lang="en-US" smtClean="0"/>
              <a:t>6</a:t>
            </a:fld>
            <a:endParaRPr lang="en-US"/>
          </a:p>
        </p:txBody>
      </p:sp>
    </p:spTree>
    <p:extLst>
      <p:ext uri="{BB962C8B-B14F-4D97-AF65-F5344CB8AC3E}">
        <p14:creationId xmlns:p14="http://schemas.microsoft.com/office/powerpoint/2010/main" val="4015119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658DF-2365-CDF9-9931-E50C01DC15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3FDE0F-714D-50AB-E96A-4828F889D53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06198D7-25FB-910E-B8FB-142B54986511}"/>
              </a:ext>
            </a:extLst>
          </p:cNvPr>
          <p:cNvSpPr>
            <a:spLocks noGrp="1"/>
          </p:cNvSpPr>
          <p:nvPr>
            <p:ph type="body" idx="1"/>
          </p:nvPr>
        </p:nvSpPr>
        <p:spPr/>
        <p:txBody>
          <a:bodyPr/>
          <a:lstStyle/>
          <a:p>
            <a:r>
              <a:rPr lang="en-US" altLang="zh-CN" dirty="0"/>
              <a:t>However, the trend toward increasingly longer context lengths continues to impose substantial computation and memory costs, primarily due to the quadratic complexity inherent in attention computations. Recent works attempt to alleviate this burden through selective retrieval or compression of the KV cache, where only a subset of past tokens’ keys and values are selected to approximate full attention computation. </a:t>
            </a:r>
            <a:br>
              <a:rPr lang="en-US" altLang="zh-CN" dirty="0"/>
            </a:br>
            <a:br>
              <a:rPr lang="en-US" altLang="zh-CN" dirty="0"/>
            </a:br>
            <a:r>
              <a:rPr lang="en-US" altLang="zh-CN" dirty="0"/>
              <a:t>In practice, sparse attention mechanisms can be broadly categorized into three classes, illustrated in Figure 2:</a:t>
            </a:r>
          </a:p>
          <a:p>
            <a:r>
              <a:rPr lang="en-US" altLang="zh-CN" dirty="0"/>
              <a:t>• Static sparsity restricts each query to attend only to a fixed-size window of past tokens, independent of content. This approach is hardware-friendly but fails to capture long-range dependencies.</a:t>
            </a:r>
          </a:p>
          <a:p>
            <a:r>
              <a:rPr lang="en-US" altLang="zh-CN" dirty="0"/>
              <a:t>• Dynamic sparsity (token-wise) selects the top most relevant tokens for each query dynamically based on similarity scores. It provides finer control over which tokens are attended but introduces irregular access patterns.</a:t>
            </a:r>
          </a:p>
          <a:p>
            <a:r>
              <a:rPr lang="en-US" altLang="zh-CN" dirty="0"/>
              <a:t>• Dynamic sparsity (page-wise) groups the context into fixed-size segments or “pages” and selects relevant pages rather than individual tokens. Compared to static sparsity, this method improves model accuracy by enabling dynamic retrieval, while still maintaining hardware-friendly access patterns.</a:t>
            </a:r>
            <a:endParaRPr kumimoji="1" lang="en-US" altLang="zh-CN" dirty="0"/>
          </a:p>
        </p:txBody>
      </p:sp>
      <p:sp>
        <p:nvSpPr>
          <p:cNvPr id="4" name="灯片编号占位符 3">
            <a:extLst>
              <a:ext uri="{FF2B5EF4-FFF2-40B4-BE49-F238E27FC236}">
                <a16:creationId xmlns:a16="http://schemas.microsoft.com/office/drawing/2014/main" id="{5F24C645-C2A8-6B28-AEE7-A147F0F7521F}"/>
              </a:ext>
            </a:extLst>
          </p:cNvPr>
          <p:cNvSpPr>
            <a:spLocks noGrp="1"/>
          </p:cNvSpPr>
          <p:nvPr>
            <p:ph type="sldNum" sz="quarter" idx="5"/>
          </p:nvPr>
        </p:nvSpPr>
        <p:spPr/>
        <p:txBody>
          <a:bodyPr/>
          <a:lstStyle/>
          <a:p>
            <a:fld id="{35681087-AAA1-994C-B64A-2A1DCBE80F64}" type="slidenum">
              <a:rPr lang="en-US" smtClean="0"/>
              <a:t>7</a:t>
            </a:fld>
            <a:endParaRPr lang="en-US"/>
          </a:p>
        </p:txBody>
      </p:sp>
    </p:spTree>
    <p:extLst>
      <p:ext uri="{BB962C8B-B14F-4D97-AF65-F5344CB8AC3E}">
        <p14:creationId xmlns:p14="http://schemas.microsoft.com/office/powerpoint/2010/main" val="2136014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B59EA-9DE0-DE41-F5E4-DB67A24BC7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245E7B9-AE14-945E-1EF8-CD51CEF8623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6F9527-15D4-1516-5D93-1D72D17980C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In a PIM system, each attention query must retrieve data from full memory rows, even if only a few tokens in those rows are actually needed.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t>Since PIM executes at row granularity, token-wise sparsity often leads to over-fetching and redundant computation. </a:t>
            </a:r>
          </a:p>
        </p:txBody>
      </p:sp>
      <p:sp>
        <p:nvSpPr>
          <p:cNvPr id="4" name="灯片编号占位符 3">
            <a:extLst>
              <a:ext uri="{FF2B5EF4-FFF2-40B4-BE49-F238E27FC236}">
                <a16:creationId xmlns:a16="http://schemas.microsoft.com/office/drawing/2014/main" id="{5D47049B-A9A3-F8E3-109B-205F26736AF3}"/>
              </a:ext>
            </a:extLst>
          </p:cNvPr>
          <p:cNvSpPr>
            <a:spLocks noGrp="1"/>
          </p:cNvSpPr>
          <p:nvPr>
            <p:ph type="sldNum" sz="quarter" idx="5"/>
          </p:nvPr>
        </p:nvSpPr>
        <p:spPr/>
        <p:txBody>
          <a:bodyPr/>
          <a:lstStyle/>
          <a:p>
            <a:fld id="{35681087-AAA1-994C-B64A-2A1DCBE80F64}" type="slidenum">
              <a:rPr lang="en-US" smtClean="0"/>
              <a:t>8</a:t>
            </a:fld>
            <a:endParaRPr lang="en-US"/>
          </a:p>
        </p:txBody>
      </p:sp>
    </p:spTree>
    <p:extLst>
      <p:ext uri="{BB962C8B-B14F-4D97-AF65-F5344CB8AC3E}">
        <p14:creationId xmlns:p14="http://schemas.microsoft.com/office/powerpoint/2010/main" val="2371362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A941F-02D8-A507-16E5-1325985E8AE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D48DBFA-98DB-819E-77D3-FEAB7010787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BC7C325-0644-7A48-35A1-7EFCB1C357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easy to think of during KV retrieval, when the page size matches the physical memory row size or is a multiple of it, PIM can fetch and process entire rows efficiently. This allows the system to fully utilize internal memory bandwidth and avoid partial-row access overhead.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figure on the left is an algorithm illustration from a research paper which </a:t>
            </a:r>
            <a:r>
              <a:rPr lang="en-US"/>
              <a:t>did this,</a:t>
            </a:r>
            <a:r>
              <a:rPr lang="zh-CN" altLang="en-US" dirty="0"/>
              <a:t> </a:t>
            </a:r>
            <a:r>
              <a:rPr lang="en-US" altLang="zh-CN" dirty="0"/>
              <a:t>their</a:t>
            </a:r>
            <a:r>
              <a:rPr lang="zh-CN" altLang="en-US" dirty="0"/>
              <a:t> </a:t>
            </a:r>
            <a:r>
              <a:rPr lang="en-US" altLang="zh-CN" dirty="0"/>
              <a:t>method</a:t>
            </a:r>
            <a:r>
              <a:rPr lang="zh-CN" altLang="en-US" dirty="0"/>
              <a:t> </a:t>
            </a:r>
            <a:r>
              <a:rPr lang="en-US" altLang="zh-CN" dirty="0"/>
              <a:t>named</a:t>
            </a:r>
            <a:r>
              <a:rPr lang="zh-CN" altLang="en-US" dirty="0"/>
              <a:t> </a:t>
            </a:r>
            <a:r>
              <a:rPr lang="en-US" altLang="zh-CN" dirty="0"/>
              <a:t>Quest</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IBM Plex Sans" panose="020B0503050203000203" pitchFamily="34" charset="0"/>
                <a:cs typeface="Calibri" panose="020F0502020204030204" pitchFamily="34" charset="0"/>
              </a:rPr>
              <a:t>Quest divides KV cache into fixed pages, tracks the minimal and maximal keys of KV cache pages and estimates the importance of these pages using the query vector. </a:t>
            </a:r>
            <a:br>
              <a:rPr lang="en-US" altLang="zh-CN" sz="1200" dirty="0">
                <a:latin typeface="IBM Plex Sans" panose="020B0503050203000203" pitchFamily="34" charset="0"/>
                <a:cs typeface="Calibri" panose="020F0502020204030204" pitchFamily="34" charset="0"/>
              </a:rPr>
            </a:br>
            <a:r>
              <a:rPr lang="en-US" altLang="zh-CN" sz="1200" dirty="0">
                <a:latin typeface="IBM Plex Sans" panose="020B0503050203000203" pitchFamily="34" charset="0"/>
                <a:cs typeface="Calibri" panose="020F0502020204030204" pitchFamily="34" charset="0"/>
              </a:rPr>
              <a:t>and only loads the most critical KV cache pages.</a:t>
            </a:r>
            <a:br>
              <a:rPr lang="en-US" dirty="0"/>
            </a:br>
            <a:br>
              <a:rPr lang="en-US" dirty="0"/>
            </a:br>
            <a:r>
              <a:rPr lang="en-US" dirty="0"/>
              <a:t>Page boundaries are defined purely based on token position, not token importance. As a result, selected pages often include many unimportant tokens.</a:t>
            </a:r>
          </a:p>
        </p:txBody>
      </p:sp>
      <p:sp>
        <p:nvSpPr>
          <p:cNvPr id="4" name="灯片编号占位符 3">
            <a:extLst>
              <a:ext uri="{FF2B5EF4-FFF2-40B4-BE49-F238E27FC236}">
                <a16:creationId xmlns:a16="http://schemas.microsoft.com/office/drawing/2014/main" id="{754E39F4-D030-E8FB-DCB6-685B8D19295E}"/>
              </a:ext>
            </a:extLst>
          </p:cNvPr>
          <p:cNvSpPr>
            <a:spLocks noGrp="1"/>
          </p:cNvSpPr>
          <p:nvPr>
            <p:ph type="sldNum" sz="quarter" idx="5"/>
          </p:nvPr>
        </p:nvSpPr>
        <p:spPr/>
        <p:txBody>
          <a:bodyPr/>
          <a:lstStyle/>
          <a:p>
            <a:fld id="{35681087-AAA1-994C-B64A-2A1DCBE80F64}" type="slidenum">
              <a:rPr lang="en-US" smtClean="0"/>
              <a:t>9</a:t>
            </a:fld>
            <a:endParaRPr lang="en-US"/>
          </a:p>
        </p:txBody>
      </p:sp>
    </p:spTree>
    <p:extLst>
      <p:ext uri="{BB962C8B-B14F-4D97-AF65-F5344CB8AC3E}">
        <p14:creationId xmlns:p14="http://schemas.microsoft.com/office/powerpoint/2010/main" val="80977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a:solidFill>
            <a:srgbClr val="00205B"/>
          </a:solidFill>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FC2D4D-9557-27B0-6097-0EA83F781C14}"/>
              </a:ext>
            </a:extLst>
          </p:cNvPr>
          <p:cNvSpPr>
            <a:spLocks noGrp="1"/>
          </p:cNvSpPr>
          <p:nvPr>
            <p:ph type="dt" sz="half" idx="2"/>
          </p:nvPr>
        </p:nvSpPr>
        <p:spPr>
          <a:xfrm>
            <a:off x="5539950" y="6240999"/>
            <a:ext cx="1112100" cy="365125"/>
          </a:xfrm>
          <a:prstGeom prst="rect">
            <a:avLst/>
          </a:prstGeom>
        </p:spPr>
        <p:txBody>
          <a:bodyPr/>
          <a:lstStyle/>
          <a:p>
            <a:fld id="{BA2A2FDA-FA35-8A41-A257-20274C1B7F2A}" type="datetime1">
              <a:rPr lang="en-US" smtClean="0"/>
              <a:t>4/22/2025</a:t>
            </a:fld>
            <a:endParaRPr lang="en-US" dirty="0"/>
          </a:p>
        </p:txBody>
      </p:sp>
    </p:spTree>
    <p:extLst>
      <p:ext uri="{BB962C8B-B14F-4D97-AF65-F5344CB8AC3E}">
        <p14:creationId xmlns:p14="http://schemas.microsoft.com/office/powerpoint/2010/main" val="73335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72238"/>
            <a:ext cx="10515600" cy="839353"/>
          </a:xfrm>
          <a:prstGeom prst="rect">
            <a:avLst/>
          </a:prstGeom>
        </p:spPr>
        <p:txBody>
          <a:bodyPr/>
          <a:lstStyle>
            <a:lvl1pPr algn="ctr">
              <a:defRPr/>
            </a:lvl1pPr>
          </a:lstStyle>
          <a:p>
            <a:r>
              <a:rPr lang="en-US"/>
              <a:t>Click to edit Master title style</a:t>
            </a:r>
          </a:p>
        </p:txBody>
      </p:sp>
      <p:sp>
        <p:nvSpPr>
          <p:cNvPr id="3" name="Content Placeholder 2"/>
          <p:cNvSpPr>
            <a:spLocks noGrp="1"/>
          </p:cNvSpPr>
          <p:nvPr>
            <p:ph idx="1"/>
          </p:nvPr>
        </p:nvSpPr>
        <p:spPr>
          <a:xfrm>
            <a:off x="838200" y="1385455"/>
            <a:ext cx="10515600" cy="458063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91E6A23C-4AA7-6A48-B15B-FF15EEC4340E}"/>
              </a:ext>
            </a:extLst>
          </p:cNvPr>
          <p:cNvSpPr>
            <a:spLocks noGrp="1"/>
          </p:cNvSpPr>
          <p:nvPr>
            <p:ph type="sldNum" sz="quarter" idx="4"/>
          </p:nvPr>
        </p:nvSpPr>
        <p:spPr>
          <a:xfrm>
            <a:off x="11173918" y="6341360"/>
            <a:ext cx="803223" cy="365125"/>
          </a:xfrm>
          <a:prstGeom prst="rect">
            <a:avLst/>
          </a:prstGeom>
        </p:spPr>
        <p:txBody>
          <a:bodyPr/>
          <a:lstStyle/>
          <a:p>
            <a:fld id="{01BE1DEF-0C75-BB4C-9353-D90B7764D681}" type="slidenum">
              <a:rPr lang="en-US" smtClean="0"/>
              <a:t>‹#›</a:t>
            </a:fld>
            <a:endParaRPr lang="en-US" dirty="0"/>
          </a:p>
        </p:txBody>
      </p:sp>
      <p:cxnSp>
        <p:nvCxnSpPr>
          <p:cNvPr id="4" name="Straight Connector 9">
            <a:extLst>
              <a:ext uri="{FF2B5EF4-FFF2-40B4-BE49-F238E27FC236}">
                <a16:creationId xmlns:a16="http://schemas.microsoft.com/office/drawing/2014/main" id="{0204EBC8-E096-CEE7-C415-1D2F91733DBE}"/>
              </a:ext>
            </a:extLst>
          </p:cNvPr>
          <p:cNvCxnSpPr/>
          <p:nvPr userDrawn="1"/>
        </p:nvCxnSpPr>
        <p:spPr>
          <a:xfrm>
            <a:off x="0" y="795863"/>
            <a:ext cx="12192000" cy="0"/>
          </a:xfrm>
          <a:prstGeom prst="line">
            <a:avLst/>
          </a:prstGeom>
          <a:ln w="6350">
            <a:solidFill>
              <a:srgbClr val="D6001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9709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589818"/>
            <a:ext cx="10515600" cy="2852737"/>
          </a:xfrm>
          <a:prstGeom prst="rect">
            <a:avLst/>
          </a:prstGeom>
          <a:solidFill>
            <a:schemeClr val="accent5"/>
          </a:solidFill>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484533"/>
            <a:ext cx="105156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3724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8672"/>
            <a:ext cx="10515600" cy="83935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75067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75067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F9AD21B1-AF64-C74E-A4E8-31173F4BA3B7}"/>
              </a:ext>
            </a:extLst>
          </p:cNvPr>
          <p:cNvSpPr>
            <a:spLocks noGrp="1"/>
          </p:cNvSpPr>
          <p:nvPr>
            <p:ph type="sldNum" sz="quarter" idx="4"/>
          </p:nvPr>
        </p:nvSpPr>
        <p:spPr>
          <a:xfrm>
            <a:off x="11173918" y="6341360"/>
            <a:ext cx="803223" cy="365125"/>
          </a:xfrm>
          <a:prstGeom prst="rect">
            <a:avLst/>
          </a:prstGeom>
        </p:spPr>
        <p:txBody>
          <a:bodyPr/>
          <a:lstStyle/>
          <a:p>
            <a:fld id="{01BE1DEF-0C75-BB4C-9353-D90B7764D681}" type="slidenum">
              <a:rPr lang="en-US" smtClean="0"/>
              <a:t>‹#›</a:t>
            </a:fld>
            <a:endParaRPr lang="en-US" dirty="0"/>
          </a:p>
        </p:txBody>
      </p:sp>
    </p:spTree>
    <p:extLst>
      <p:ext uri="{BB962C8B-B14F-4D97-AF65-F5344CB8AC3E}">
        <p14:creationId xmlns:p14="http://schemas.microsoft.com/office/powerpoint/2010/main" val="21845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584616"/>
            <a:ext cx="10515600" cy="1106072"/>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43012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012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a:extLst>
              <a:ext uri="{FF2B5EF4-FFF2-40B4-BE49-F238E27FC236}">
                <a16:creationId xmlns:a16="http://schemas.microsoft.com/office/drawing/2014/main" id="{D6A67596-906B-0945-A9B9-2AEAFB93731E}"/>
              </a:ext>
            </a:extLst>
          </p:cNvPr>
          <p:cNvSpPr>
            <a:spLocks noGrp="1"/>
          </p:cNvSpPr>
          <p:nvPr>
            <p:ph type="sldNum" sz="quarter" idx="11"/>
          </p:nvPr>
        </p:nvSpPr>
        <p:spPr>
          <a:xfrm>
            <a:off x="11173918" y="6341360"/>
            <a:ext cx="803223" cy="365125"/>
          </a:xfrm>
          <a:prstGeom prst="rect">
            <a:avLst/>
          </a:prstGeom>
        </p:spPr>
        <p:txBody>
          <a:bodyPr/>
          <a:lstStyle/>
          <a:p>
            <a:fld id="{01BE1DEF-0C75-BB4C-9353-D90B7764D681}" type="slidenum">
              <a:rPr lang="en-US" smtClean="0"/>
              <a:t>‹#›</a:t>
            </a:fld>
            <a:endParaRPr lang="en-US" dirty="0"/>
          </a:p>
        </p:txBody>
      </p:sp>
    </p:spTree>
    <p:extLst>
      <p:ext uri="{BB962C8B-B14F-4D97-AF65-F5344CB8AC3E}">
        <p14:creationId xmlns:p14="http://schemas.microsoft.com/office/powerpoint/2010/main" val="159146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8672"/>
            <a:ext cx="10515600" cy="839353"/>
          </a:xfrm>
          <a:prstGeom prst="rect">
            <a:avLst/>
          </a:prstGeom>
        </p:spPr>
        <p:txBody>
          <a:bodyPr/>
          <a:lstStyle/>
          <a:p>
            <a:r>
              <a:rPr lang="en-US"/>
              <a:t>Click to edit Master title style</a:t>
            </a:r>
          </a:p>
        </p:txBody>
      </p:sp>
      <p:sp>
        <p:nvSpPr>
          <p:cNvPr id="7" name="Slide Number Placeholder 5">
            <a:extLst>
              <a:ext uri="{FF2B5EF4-FFF2-40B4-BE49-F238E27FC236}">
                <a16:creationId xmlns:a16="http://schemas.microsoft.com/office/drawing/2014/main" id="{48F0C44D-39A1-6E4F-A2B3-975DD53D48DA}"/>
              </a:ext>
            </a:extLst>
          </p:cNvPr>
          <p:cNvSpPr>
            <a:spLocks noGrp="1"/>
          </p:cNvSpPr>
          <p:nvPr>
            <p:ph type="sldNum" sz="quarter" idx="4"/>
          </p:nvPr>
        </p:nvSpPr>
        <p:spPr>
          <a:xfrm>
            <a:off x="11173918" y="6341360"/>
            <a:ext cx="803223" cy="365125"/>
          </a:xfrm>
          <a:prstGeom prst="rect">
            <a:avLst/>
          </a:prstGeom>
        </p:spPr>
        <p:txBody>
          <a:bodyPr/>
          <a:lstStyle/>
          <a:p>
            <a:fld id="{01BE1DEF-0C75-BB4C-9353-D90B7764D681}" type="slidenum">
              <a:rPr lang="en-US" smtClean="0"/>
              <a:t>‹#›</a:t>
            </a:fld>
            <a:endParaRPr lang="en-US" dirty="0"/>
          </a:p>
        </p:txBody>
      </p:sp>
    </p:spTree>
    <p:extLst>
      <p:ext uri="{BB962C8B-B14F-4D97-AF65-F5344CB8AC3E}">
        <p14:creationId xmlns:p14="http://schemas.microsoft.com/office/powerpoint/2010/main" val="848961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4DE4DF9-4344-8D4A-AE6D-D3254C120A2D}"/>
              </a:ext>
            </a:extLst>
          </p:cNvPr>
          <p:cNvSpPr>
            <a:spLocks noGrp="1"/>
          </p:cNvSpPr>
          <p:nvPr>
            <p:ph type="sldNum" sz="quarter" idx="4"/>
          </p:nvPr>
        </p:nvSpPr>
        <p:spPr>
          <a:xfrm>
            <a:off x="11173918" y="6341360"/>
            <a:ext cx="803223" cy="365125"/>
          </a:xfrm>
          <a:prstGeom prst="rect">
            <a:avLst/>
          </a:prstGeom>
        </p:spPr>
        <p:txBody>
          <a:bodyPr/>
          <a:lstStyle/>
          <a:p>
            <a:fld id="{01BE1DEF-0C75-BB4C-9353-D90B7764D681}" type="slidenum">
              <a:rPr lang="en-US" smtClean="0"/>
              <a:t>‹#›</a:t>
            </a:fld>
            <a:endParaRPr lang="en-US" dirty="0"/>
          </a:p>
        </p:txBody>
      </p:sp>
    </p:spTree>
    <p:extLst>
      <p:ext uri="{BB962C8B-B14F-4D97-AF65-F5344CB8AC3E}">
        <p14:creationId xmlns:p14="http://schemas.microsoft.com/office/powerpoint/2010/main" val="608159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74556"/>
            <a:ext cx="3932237" cy="1382843"/>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a:extLst>
              <a:ext uri="{FF2B5EF4-FFF2-40B4-BE49-F238E27FC236}">
                <a16:creationId xmlns:a16="http://schemas.microsoft.com/office/drawing/2014/main" id="{0D0F7AE1-E9CD-8F48-8561-348F3B871E10}"/>
              </a:ext>
            </a:extLst>
          </p:cNvPr>
          <p:cNvSpPr>
            <a:spLocks noGrp="1"/>
          </p:cNvSpPr>
          <p:nvPr>
            <p:ph type="sldNum" sz="quarter" idx="4"/>
          </p:nvPr>
        </p:nvSpPr>
        <p:spPr>
          <a:xfrm>
            <a:off x="11173918" y="6341360"/>
            <a:ext cx="803223" cy="365125"/>
          </a:xfrm>
          <a:prstGeom prst="rect">
            <a:avLst/>
          </a:prstGeom>
        </p:spPr>
        <p:txBody>
          <a:bodyPr/>
          <a:lstStyle/>
          <a:p>
            <a:fld id="{01BE1DEF-0C75-BB4C-9353-D90B7764D681}" type="slidenum">
              <a:rPr lang="en-US" smtClean="0"/>
              <a:t>‹#›</a:t>
            </a:fld>
            <a:endParaRPr lang="en-US" dirty="0"/>
          </a:p>
        </p:txBody>
      </p:sp>
    </p:spTree>
    <p:extLst>
      <p:ext uri="{BB962C8B-B14F-4D97-AF65-F5344CB8AC3E}">
        <p14:creationId xmlns:p14="http://schemas.microsoft.com/office/powerpoint/2010/main" val="146301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74556"/>
            <a:ext cx="3932237" cy="1382843"/>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5">
            <a:extLst>
              <a:ext uri="{FF2B5EF4-FFF2-40B4-BE49-F238E27FC236}">
                <a16:creationId xmlns:a16="http://schemas.microsoft.com/office/drawing/2014/main" id="{F155396B-8933-0C48-97F6-30C5934FC095}"/>
              </a:ext>
            </a:extLst>
          </p:cNvPr>
          <p:cNvSpPr>
            <a:spLocks noGrp="1"/>
          </p:cNvSpPr>
          <p:nvPr>
            <p:ph type="sldNum" sz="quarter" idx="4"/>
          </p:nvPr>
        </p:nvSpPr>
        <p:spPr>
          <a:xfrm>
            <a:off x="11173918" y="6341360"/>
            <a:ext cx="803223" cy="365125"/>
          </a:xfrm>
          <a:prstGeom prst="rect">
            <a:avLst/>
          </a:prstGeom>
        </p:spPr>
        <p:txBody>
          <a:bodyPr/>
          <a:lstStyle/>
          <a:p>
            <a:fld id="{01BE1DEF-0C75-BB4C-9353-D90B7764D681}" type="slidenum">
              <a:rPr lang="en-US" smtClean="0"/>
              <a:t>‹#›</a:t>
            </a:fld>
            <a:endParaRPr lang="en-US" dirty="0"/>
          </a:p>
        </p:txBody>
      </p:sp>
    </p:spTree>
    <p:extLst>
      <p:ext uri="{BB962C8B-B14F-4D97-AF65-F5344CB8AC3E}">
        <p14:creationId xmlns:p14="http://schemas.microsoft.com/office/powerpoint/2010/main" val="20926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28378" y="6361932"/>
            <a:ext cx="1953241" cy="370711"/>
          </a:xfrm>
          <a:prstGeom prst="rect">
            <a:avLst/>
          </a:prstGeom>
        </p:spPr>
      </p:pic>
    </p:spTree>
    <p:extLst>
      <p:ext uri="{BB962C8B-B14F-4D97-AF65-F5344CB8AC3E}">
        <p14:creationId xmlns:p14="http://schemas.microsoft.com/office/powerpoint/2010/main" val="672386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p:txStyles>
    <p:titleStyle>
      <a:lvl1pPr algn="ctr" defTabSz="914400" rtl="0" eaLnBrk="1" latinLnBrk="0" hangingPunct="1">
        <a:lnSpc>
          <a:spcPct val="90000"/>
        </a:lnSpc>
        <a:spcBef>
          <a:spcPct val="0"/>
        </a:spcBef>
        <a:buNone/>
        <a:defRPr sz="4400" kern="1200">
          <a:solidFill>
            <a:schemeClr val="tx1"/>
          </a:solidFill>
          <a:latin typeface="IBM Plex Sans" charset="0"/>
          <a:ea typeface="IBM Plex Sans" charset="0"/>
          <a:cs typeface="IBM Plex Sans"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IBM Plex Sans" charset="0"/>
          <a:ea typeface="IBM Plex Sans" charset="0"/>
          <a:cs typeface="IBM Plex Sans"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IBM Plex Sans" charset="0"/>
          <a:ea typeface="IBM Plex Sans" charset="0"/>
          <a:cs typeface="IBM Plex Sans" charset="0"/>
        </a:defRPr>
      </a:lvl2pPr>
      <a:lvl3pPr marL="1143000" indent="-228600" algn="l" defTabSz="914400" rtl="0" eaLnBrk="1" latinLnBrk="0" hangingPunct="1">
        <a:lnSpc>
          <a:spcPct val="90000"/>
        </a:lnSpc>
        <a:spcBef>
          <a:spcPts val="500"/>
        </a:spcBef>
        <a:buFont typeface="Wingdings" pitchFamily="2" charset="2"/>
        <a:buChar char="§"/>
        <a:defRPr sz="2000" kern="1200">
          <a:solidFill>
            <a:schemeClr val="tx1"/>
          </a:solidFill>
          <a:latin typeface="IBM Plex Sans" charset="0"/>
          <a:ea typeface="IBM Plex Sans" charset="0"/>
          <a:cs typeface="IBM Plex Sans"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IBM Plex Sans" charset="0"/>
          <a:ea typeface="IBM Plex Sans" charset="0"/>
          <a:cs typeface="IBM Plex Sans"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IBM Plex Sans" charset="0"/>
          <a:ea typeface="IBM Plex Sans" charset="0"/>
          <a:cs typeface="IBM Plex Sans"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81D2-ECDA-4372-2703-E19264311937}"/>
              </a:ext>
            </a:extLst>
          </p:cNvPr>
          <p:cNvSpPr>
            <a:spLocks noGrp="1"/>
          </p:cNvSpPr>
          <p:nvPr>
            <p:ph type="ctrTitle"/>
          </p:nvPr>
        </p:nvSpPr>
        <p:spPr>
          <a:xfrm>
            <a:off x="583580" y="1041400"/>
            <a:ext cx="11024839" cy="2387600"/>
          </a:xfrm>
        </p:spPr>
        <p:txBody>
          <a:bodyPr anchor="ctr">
            <a:noAutofit/>
          </a:bodyPr>
          <a:lstStyle/>
          <a:p>
            <a:r>
              <a:rPr lang="en-US" sz="3600" dirty="0"/>
              <a:t>STARC: Selective Token Access with Remapping and Clustering for Efficient LLM Decoding on PIM</a:t>
            </a:r>
          </a:p>
        </p:txBody>
      </p:sp>
      <p:sp>
        <p:nvSpPr>
          <p:cNvPr id="3" name="Subtitle 2">
            <a:extLst>
              <a:ext uri="{FF2B5EF4-FFF2-40B4-BE49-F238E27FC236}">
                <a16:creationId xmlns:a16="http://schemas.microsoft.com/office/drawing/2014/main" id="{C63A4867-07DA-BCF7-946A-62AF6689DB07}"/>
              </a:ext>
            </a:extLst>
          </p:cNvPr>
          <p:cNvSpPr>
            <a:spLocks noGrp="1"/>
          </p:cNvSpPr>
          <p:nvPr>
            <p:ph type="subTitle" idx="1"/>
          </p:nvPr>
        </p:nvSpPr>
        <p:spPr>
          <a:xfrm>
            <a:off x="1523999" y="3602037"/>
            <a:ext cx="9144000" cy="2214563"/>
          </a:xfrm>
        </p:spPr>
        <p:txBody>
          <a:bodyPr>
            <a:normAutofit/>
          </a:bodyPr>
          <a:lstStyle/>
          <a:p>
            <a:r>
              <a:rPr lang="en-US" altLang="zh-CN" dirty="0"/>
              <a:t>Zehao Fan</a:t>
            </a:r>
          </a:p>
          <a:p>
            <a:r>
              <a:rPr lang="en-US" altLang="zh-CN" dirty="0"/>
              <a:t>Electrical, Computer, and Systems Engineering</a:t>
            </a:r>
          </a:p>
          <a:p>
            <a:r>
              <a:rPr lang="en-US" altLang="zh-CN" dirty="0"/>
              <a:t>Rensselaer Polytechnic Institute</a:t>
            </a:r>
          </a:p>
        </p:txBody>
      </p:sp>
    </p:spTree>
    <p:extLst>
      <p:ext uri="{BB962C8B-B14F-4D97-AF65-F5344CB8AC3E}">
        <p14:creationId xmlns:p14="http://schemas.microsoft.com/office/powerpoint/2010/main" val="3005242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D903C-0ED8-A2F9-9A9C-ED36D65AEC74}"/>
              </a:ext>
            </a:extLst>
          </p:cNvPr>
          <p:cNvSpPr>
            <a:spLocks noGrp="1"/>
          </p:cNvSpPr>
          <p:nvPr>
            <p:ph type="sldNum" sz="quarter" idx="4"/>
          </p:nvPr>
        </p:nvSpPr>
        <p:spPr/>
        <p:txBody>
          <a:bodyPr/>
          <a:lstStyle/>
          <a:p>
            <a:fld id="{01BE1DEF-0C75-BB4C-9353-D90B7764D681}" type="slidenum">
              <a:rPr lang="en-US" smtClean="0"/>
              <a:t>10</a:t>
            </a:fld>
            <a:endParaRPr lang="en-US" dirty="0"/>
          </a:p>
        </p:txBody>
      </p:sp>
      <p:sp>
        <p:nvSpPr>
          <p:cNvPr id="9" name="文本框 8">
            <a:extLst>
              <a:ext uri="{FF2B5EF4-FFF2-40B4-BE49-F238E27FC236}">
                <a16:creationId xmlns:a16="http://schemas.microsoft.com/office/drawing/2014/main" id="{69C176FC-1590-4B5B-B656-6CE434ED9B92}"/>
              </a:ext>
            </a:extLst>
          </p:cNvPr>
          <p:cNvSpPr txBox="1"/>
          <p:nvPr/>
        </p:nvSpPr>
        <p:spPr>
          <a:xfrm>
            <a:off x="2644604" y="145111"/>
            <a:ext cx="690279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Key Idea</a:t>
            </a:r>
            <a:endParaRPr kumimoji="1" lang="zh-CN" altLang="en-US" sz="3600" dirty="0">
              <a:latin typeface="IBM Plex Sans" panose="020B0503050203000203" pitchFamily="34" charset="0"/>
            </a:endParaRPr>
          </a:p>
        </p:txBody>
      </p:sp>
      <p:sp>
        <p:nvSpPr>
          <p:cNvPr id="13" name="Text Placeholder 6">
            <a:extLst>
              <a:ext uri="{FF2B5EF4-FFF2-40B4-BE49-F238E27FC236}">
                <a16:creationId xmlns:a16="http://schemas.microsoft.com/office/drawing/2014/main" id="{1207D29E-FD29-4CCA-8C64-B7562600F3A3}"/>
              </a:ext>
            </a:extLst>
          </p:cNvPr>
          <p:cNvSpPr txBox="1">
            <a:spLocks/>
          </p:cNvSpPr>
          <p:nvPr/>
        </p:nvSpPr>
        <p:spPr>
          <a:xfrm>
            <a:off x="92274" y="876538"/>
            <a:ext cx="11173918" cy="814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800" dirty="0">
                <a:latin typeface="IBM Plex Sans" panose="020B0503050203000203" pitchFamily="34" charset="0"/>
                <a:cs typeface="Calibri" panose="020F0502020204030204" pitchFamily="34" charset="0"/>
              </a:rPr>
              <a:t>Managing KV Cache in PIM</a:t>
            </a:r>
          </a:p>
        </p:txBody>
      </p:sp>
      <p:sp>
        <p:nvSpPr>
          <p:cNvPr id="47" name="Text Placeholder 6">
            <a:extLst>
              <a:ext uri="{FF2B5EF4-FFF2-40B4-BE49-F238E27FC236}">
                <a16:creationId xmlns:a16="http://schemas.microsoft.com/office/drawing/2014/main" id="{AE52871E-4A06-690B-04E3-0DD2ADADABC0}"/>
              </a:ext>
            </a:extLst>
          </p:cNvPr>
          <p:cNvSpPr txBox="1">
            <a:spLocks/>
          </p:cNvSpPr>
          <p:nvPr/>
        </p:nvSpPr>
        <p:spPr>
          <a:xfrm>
            <a:off x="882926" y="5029165"/>
            <a:ext cx="10426146" cy="16223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Our method enables fine-grained attention sparsity on PIM architectures by clustering and remapping tokens to maximize row-locality.</a:t>
            </a:r>
            <a:endParaRPr lang="en-US" altLang="zh-CN" sz="3600" dirty="0">
              <a:latin typeface="IBM Plex Sans" panose="020B0503050203000203" pitchFamily="34" charset="0"/>
              <a:cs typeface="Calibri" panose="020F0502020204030204" pitchFamily="34" charset="0"/>
            </a:endParaRPr>
          </a:p>
        </p:txBody>
      </p:sp>
      <p:pic>
        <p:nvPicPr>
          <p:cNvPr id="3" name="Picture 2" descr="A close-up of a chart&#10;&#10;AI-generated content may be incorrect.">
            <a:extLst>
              <a:ext uri="{FF2B5EF4-FFF2-40B4-BE49-F238E27FC236}">
                <a16:creationId xmlns:a16="http://schemas.microsoft.com/office/drawing/2014/main" id="{A56A7890-208A-3391-8EA8-D816D8ACCF1F}"/>
              </a:ext>
            </a:extLst>
          </p:cNvPr>
          <p:cNvPicPr>
            <a:picLocks noChangeAspect="1"/>
          </p:cNvPicPr>
          <p:nvPr/>
        </p:nvPicPr>
        <p:blipFill>
          <a:blip r:embed="rId3"/>
          <a:stretch>
            <a:fillRect/>
          </a:stretch>
        </p:blipFill>
        <p:spPr>
          <a:xfrm>
            <a:off x="92274" y="1691013"/>
            <a:ext cx="11694265" cy="3283201"/>
          </a:xfrm>
          <a:prstGeom prst="rect">
            <a:avLst/>
          </a:prstGeom>
        </p:spPr>
      </p:pic>
      <p:sp>
        <p:nvSpPr>
          <p:cNvPr id="6" name="TextBox 5">
            <a:extLst>
              <a:ext uri="{FF2B5EF4-FFF2-40B4-BE49-F238E27FC236}">
                <a16:creationId xmlns:a16="http://schemas.microsoft.com/office/drawing/2014/main" id="{AA956234-3182-4537-8B73-0E973C80B8D5}"/>
              </a:ext>
            </a:extLst>
          </p:cNvPr>
          <p:cNvSpPr txBox="1"/>
          <p:nvPr/>
        </p:nvSpPr>
        <p:spPr>
          <a:xfrm>
            <a:off x="9149504" y="1612511"/>
            <a:ext cx="1424687" cy="369332"/>
          </a:xfrm>
          <a:prstGeom prst="rect">
            <a:avLst/>
          </a:prstGeom>
          <a:solidFill>
            <a:schemeClr val="bg1"/>
          </a:solidFill>
        </p:spPr>
        <p:txBody>
          <a:bodyPr wrap="square" rtlCol="0">
            <a:spAutoFit/>
          </a:bodyPr>
          <a:lstStyle/>
          <a:p>
            <a:pPr algn="ctr"/>
            <a:r>
              <a:rPr lang="en-US" b="1" dirty="0"/>
              <a:t>Our Method</a:t>
            </a:r>
          </a:p>
        </p:txBody>
      </p:sp>
    </p:spTree>
    <p:extLst>
      <p:ext uri="{BB962C8B-B14F-4D97-AF65-F5344CB8AC3E}">
        <p14:creationId xmlns:p14="http://schemas.microsoft.com/office/powerpoint/2010/main" val="4015093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CE4BB-45F5-7232-20BA-2FAFD9F9552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9D11E6-6FC3-1D8C-B63A-B3EA11BC498F}"/>
              </a:ext>
            </a:extLst>
          </p:cNvPr>
          <p:cNvSpPr>
            <a:spLocks noGrp="1"/>
          </p:cNvSpPr>
          <p:nvPr>
            <p:ph type="sldNum" sz="quarter" idx="4"/>
          </p:nvPr>
        </p:nvSpPr>
        <p:spPr/>
        <p:txBody>
          <a:bodyPr/>
          <a:lstStyle/>
          <a:p>
            <a:fld id="{01BE1DEF-0C75-BB4C-9353-D90B7764D681}" type="slidenum">
              <a:rPr lang="en-US" smtClean="0"/>
              <a:t>11</a:t>
            </a:fld>
            <a:endParaRPr lang="en-US" dirty="0"/>
          </a:p>
        </p:txBody>
      </p:sp>
      <p:sp>
        <p:nvSpPr>
          <p:cNvPr id="9" name="文本框 8">
            <a:extLst>
              <a:ext uri="{FF2B5EF4-FFF2-40B4-BE49-F238E27FC236}">
                <a16:creationId xmlns:a16="http://schemas.microsoft.com/office/drawing/2014/main" id="{6A3292E7-587A-1056-F5F9-4ADE75A6FDEC}"/>
              </a:ext>
            </a:extLst>
          </p:cNvPr>
          <p:cNvSpPr txBox="1"/>
          <p:nvPr/>
        </p:nvSpPr>
        <p:spPr>
          <a:xfrm>
            <a:off x="2644604" y="145111"/>
            <a:ext cx="690279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Key Idea</a:t>
            </a:r>
            <a:endParaRPr kumimoji="1" lang="zh-CN" altLang="en-US" sz="3600" dirty="0">
              <a:latin typeface="IBM Plex Sans" panose="020B0503050203000203" pitchFamily="34" charset="0"/>
            </a:endParaRPr>
          </a:p>
        </p:txBody>
      </p:sp>
      <p:sp>
        <p:nvSpPr>
          <p:cNvPr id="13" name="Text Placeholder 6">
            <a:extLst>
              <a:ext uri="{FF2B5EF4-FFF2-40B4-BE49-F238E27FC236}">
                <a16:creationId xmlns:a16="http://schemas.microsoft.com/office/drawing/2014/main" id="{C2167D62-629E-CED5-4172-F70ABBF4EE17}"/>
              </a:ext>
            </a:extLst>
          </p:cNvPr>
          <p:cNvSpPr txBox="1">
            <a:spLocks/>
          </p:cNvSpPr>
          <p:nvPr/>
        </p:nvSpPr>
        <p:spPr>
          <a:xfrm>
            <a:off x="92274" y="876538"/>
            <a:ext cx="11173918" cy="814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800" dirty="0">
                <a:latin typeface="IBM Plex Sans" panose="020B0503050203000203" pitchFamily="34" charset="0"/>
                <a:cs typeface="Calibri" panose="020F0502020204030204" pitchFamily="34" charset="0"/>
              </a:rPr>
              <a:t>Semantic clustering</a:t>
            </a:r>
          </a:p>
        </p:txBody>
      </p:sp>
      <p:sp>
        <p:nvSpPr>
          <p:cNvPr id="47" name="Text Placeholder 6">
            <a:extLst>
              <a:ext uri="{FF2B5EF4-FFF2-40B4-BE49-F238E27FC236}">
                <a16:creationId xmlns:a16="http://schemas.microsoft.com/office/drawing/2014/main" id="{EA76DB5B-66F5-A33E-EFE4-90DE59545B99}"/>
              </a:ext>
            </a:extLst>
          </p:cNvPr>
          <p:cNvSpPr txBox="1">
            <a:spLocks/>
          </p:cNvSpPr>
          <p:nvPr/>
        </p:nvSpPr>
        <p:spPr>
          <a:xfrm>
            <a:off x="1033671" y="4828126"/>
            <a:ext cx="10426146" cy="16223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sz="2800" dirty="0">
              <a:latin typeface="IBM Plex Sans" panose="020B0503050203000203" pitchFamily="34" charset="0"/>
              <a:cs typeface="Calibri" panose="020F0502020204030204" pitchFamily="34" charset="0"/>
            </a:endParaRPr>
          </a:p>
        </p:txBody>
      </p:sp>
      <p:sp>
        <p:nvSpPr>
          <p:cNvPr id="8" name="Text Placeholder 6">
            <a:extLst>
              <a:ext uri="{FF2B5EF4-FFF2-40B4-BE49-F238E27FC236}">
                <a16:creationId xmlns:a16="http://schemas.microsoft.com/office/drawing/2014/main" id="{DA8468D7-8196-F456-1BBE-CC7E0F4385BB}"/>
              </a:ext>
            </a:extLst>
          </p:cNvPr>
          <p:cNvSpPr txBox="1">
            <a:spLocks/>
          </p:cNvSpPr>
          <p:nvPr/>
        </p:nvSpPr>
        <p:spPr>
          <a:xfrm>
            <a:off x="448602" y="1889685"/>
            <a:ext cx="3069661" cy="409255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200" dirty="0">
                <a:latin typeface="IBM Plex Sans" panose="020B0503050203000203" pitchFamily="34" charset="0"/>
                <a:cs typeface="Calibri" panose="020F0502020204030204" pitchFamily="34" charset="0"/>
              </a:rPr>
              <a:t>Perform clustering immediately after the prefill stage. To improve generation efficiency, perform clustering on the newly generated tokens every few decoding steps during the decoding stage.</a:t>
            </a:r>
          </a:p>
          <a:p>
            <a:pPr lvl="1"/>
            <a:r>
              <a:rPr lang="en-US" altLang="zh-CN" sz="2200" dirty="0">
                <a:latin typeface="IBM Plex Sans" panose="020B0503050203000203" pitchFamily="34" charset="0"/>
                <a:cs typeface="Calibri" panose="020F0502020204030204" pitchFamily="34" charset="0"/>
              </a:rPr>
              <a:t>At each decoding step, the query compares with each cluster centroid via dot product to select top clusters.</a:t>
            </a:r>
            <a:endParaRPr lang="en-US" altLang="zh-CN" sz="2800" dirty="0">
              <a:latin typeface="IBM Plex Sans" panose="020B0503050203000203" pitchFamily="34" charset="0"/>
              <a:cs typeface="Calibri" panose="020F0502020204030204" pitchFamily="34" charset="0"/>
            </a:endParaRPr>
          </a:p>
        </p:txBody>
      </p:sp>
      <p:pic>
        <p:nvPicPr>
          <p:cNvPr id="3" name="Picture 2" descr="A diagram of a cluster&#10;&#10;AI-generated content may be incorrect.">
            <a:extLst>
              <a:ext uri="{FF2B5EF4-FFF2-40B4-BE49-F238E27FC236}">
                <a16:creationId xmlns:a16="http://schemas.microsoft.com/office/drawing/2014/main" id="{B1F8E445-33C7-490D-DD09-FA1847CA1308}"/>
              </a:ext>
            </a:extLst>
          </p:cNvPr>
          <p:cNvPicPr>
            <a:picLocks noChangeAspect="1"/>
          </p:cNvPicPr>
          <p:nvPr/>
        </p:nvPicPr>
        <p:blipFill>
          <a:blip r:embed="rId3"/>
          <a:stretch>
            <a:fillRect/>
          </a:stretch>
        </p:blipFill>
        <p:spPr>
          <a:xfrm>
            <a:off x="4417680" y="1889685"/>
            <a:ext cx="6622354" cy="4069433"/>
          </a:xfrm>
          <a:prstGeom prst="rect">
            <a:avLst/>
          </a:prstGeom>
        </p:spPr>
      </p:pic>
    </p:spTree>
    <p:extLst>
      <p:ext uri="{BB962C8B-B14F-4D97-AF65-F5344CB8AC3E}">
        <p14:creationId xmlns:p14="http://schemas.microsoft.com/office/powerpoint/2010/main" val="124038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C917D-A289-873E-F97A-D6EA526A00D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A63A9B-EE9D-1222-FD62-F9EDD8E91C58}"/>
              </a:ext>
            </a:extLst>
          </p:cNvPr>
          <p:cNvSpPr>
            <a:spLocks noGrp="1"/>
          </p:cNvSpPr>
          <p:nvPr>
            <p:ph type="sldNum" sz="quarter" idx="4"/>
          </p:nvPr>
        </p:nvSpPr>
        <p:spPr/>
        <p:txBody>
          <a:bodyPr/>
          <a:lstStyle/>
          <a:p>
            <a:fld id="{01BE1DEF-0C75-BB4C-9353-D90B7764D681}" type="slidenum">
              <a:rPr lang="en-US" smtClean="0"/>
              <a:t>12</a:t>
            </a:fld>
            <a:endParaRPr lang="en-US" dirty="0"/>
          </a:p>
        </p:txBody>
      </p:sp>
      <p:sp>
        <p:nvSpPr>
          <p:cNvPr id="9" name="文本框 8">
            <a:extLst>
              <a:ext uri="{FF2B5EF4-FFF2-40B4-BE49-F238E27FC236}">
                <a16:creationId xmlns:a16="http://schemas.microsoft.com/office/drawing/2014/main" id="{7FF49BD3-7FB6-A8E1-B03C-25A11C0A7057}"/>
              </a:ext>
            </a:extLst>
          </p:cNvPr>
          <p:cNvSpPr txBox="1"/>
          <p:nvPr/>
        </p:nvSpPr>
        <p:spPr>
          <a:xfrm>
            <a:off x="2644604" y="145111"/>
            <a:ext cx="690279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Results</a:t>
            </a:r>
            <a:endParaRPr kumimoji="1" lang="zh-CN" altLang="en-US" sz="3600" dirty="0">
              <a:latin typeface="IBM Plex Sans" panose="020B0503050203000203" pitchFamily="34" charset="0"/>
            </a:endParaRPr>
          </a:p>
        </p:txBody>
      </p:sp>
      <p:sp>
        <p:nvSpPr>
          <p:cNvPr id="13" name="Text Placeholder 6">
            <a:extLst>
              <a:ext uri="{FF2B5EF4-FFF2-40B4-BE49-F238E27FC236}">
                <a16:creationId xmlns:a16="http://schemas.microsoft.com/office/drawing/2014/main" id="{D787F3BB-C8AB-D812-CF95-E608DE24F0E1}"/>
              </a:ext>
            </a:extLst>
          </p:cNvPr>
          <p:cNvSpPr txBox="1">
            <a:spLocks/>
          </p:cNvSpPr>
          <p:nvPr/>
        </p:nvSpPr>
        <p:spPr>
          <a:xfrm>
            <a:off x="92274" y="876538"/>
            <a:ext cx="11173918" cy="814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800" dirty="0">
                <a:latin typeface="IBM Plex Sans" panose="020B0503050203000203" pitchFamily="34" charset="0"/>
                <a:cs typeface="Calibri" panose="020F0502020204030204" pitchFamily="34" charset="0"/>
              </a:rPr>
              <a:t>Accuracy Evaluation</a:t>
            </a:r>
          </a:p>
        </p:txBody>
      </p:sp>
      <p:pic>
        <p:nvPicPr>
          <p:cNvPr id="5" name="Picture 4" descr="A graph of different colored lines&#10;&#10;AI-generated content may be incorrect.">
            <a:extLst>
              <a:ext uri="{FF2B5EF4-FFF2-40B4-BE49-F238E27FC236}">
                <a16:creationId xmlns:a16="http://schemas.microsoft.com/office/drawing/2014/main" id="{C7F672A4-3C21-9F6D-6808-49C39218027F}"/>
              </a:ext>
            </a:extLst>
          </p:cNvPr>
          <p:cNvPicPr>
            <a:picLocks noChangeAspect="1"/>
          </p:cNvPicPr>
          <p:nvPr/>
        </p:nvPicPr>
        <p:blipFill>
          <a:blip r:embed="rId3"/>
          <a:stretch>
            <a:fillRect/>
          </a:stretch>
        </p:blipFill>
        <p:spPr>
          <a:xfrm>
            <a:off x="1453009" y="1461190"/>
            <a:ext cx="9285980" cy="4669333"/>
          </a:xfrm>
          <a:prstGeom prst="rect">
            <a:avLst/>
          </a:prstGeom>
        </p:spPr>
      </p:pic>
    </p:spTree>
    <p:extLst>
      <p:ext uri="{BB962C8B-B14F-4D97-AF65-F5344CB8AC3E}">
        <p14:creationId xmlns:p14="http://schemas.microsoft.com/office/powerpoint/2010/main" val="4174680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28A32-99B6-1176-E307-9BA26E94B2B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1508C2-842B-1AA0-71A7-557E326A26A3}"/>
              </a:ext>
            </a:extLst>
          </p:cNvPr>
          <p:cNvSpPr>
            <a:spLocks noGrp="1"/>
          </p:cNvSpPr>
          <p:nvPr>
            <p:ph type="sldNum" sz="quarter" idx="4"/>
          </p:nvPr>
        </p:nvSpPr>
        <p:spPr/>
        <p:txBody>
          <a:bodyPr/>
          <a:lstStyle/>
          <a:p>
            <a:fld id="{01BE1DEF-0C75-BB4C-9353-D90B7764D681}" type="slidenum">
              <a:rPr lang="en-US" smtClean="0"/>
              <a:t>13</a:t>
            </a:fld>
            <a:endParaRPr lang="en-US" dirty="0"/>
          </a:p>
        </p:txBody>
      </p:sp>
      <p:sp>
        <p:nvSpPr>
          <p:cNvPr id="9" name="文本框 8">
            <a:extLst>
              <a:ext uri="{FF2B5EF4-FFF2-40B4-BE49-F238E27FC236}">
                <a16:creationId xmlns:a16="http://schemas.microsoft.com/office/drawing/2014/main" id="{AD0FDDDB-DA8D-5EE4-A462-649411FD67AC}"/>
              </a:ext>
            </a:extLst>
          </p:cNvPr>
          <p:cNvSpPr txBox="1"/>
          <p:nvPr/>
        </p:nvSpPr>
        <p:spPr>
          <a:xfrm>
            <a:off x="2644604" y="145111"/>
            <a:ext cx="690279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Results</a:t>
            </a:r>
            <a:endParaRPr kumimoji="1" lang="zh-CN" altLang="en-US" sz="3600" dirty="0">
              <a:latin typeface="IBM Plex Sans" panose="020B0503050203000203" pitchFamily="34" charset="0"/>
            </a:endParaRPr>
          </a:p>
        </p:txBody>
      </p:sp>
      <p:sp>
        <p:nvSpPr>
          <p:cNvPr id="13" name="Text Placeholder 6">
            <a:extLst>
              <a:ext uri="{FF2B5EF4-FFF2-40B4-BE49-F238E27FC236}">
                <a16:creationId xmlns:a16="http://schemas.microsoft.com/office/drawing/2014/main" id="{2731EC41-BE85-FBBA-4E80-21ADC022C868}"/>
              </a:ext>
            </a:extLst>
          </p:cNvPr>
          <p:cNvSpPr txBox="1">
            <a:spLocks/>
          </p:cNvSpPr>
          <p:nvPr/>
        </p:nvSpPr>
        <p:spPr>
          <a:xfrm>
            <a:off x="92274" y="876538"/>
            <a:ext cx="11173918" cy="814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800" dirty="0">
                <a:latin typeface="IBM Plex Sans" panose="020B0503050203000203" pitchFamily="34" charset="0"/>
                <a:cs typeface="Calibri" panose="020F0502020204030204" pitchFamily="34" charset="0"/>
              </a:rPr>
              <a:t>Accuracy Evaluation</a:t>
            </a:r>
          </a:p>
        </p:txBody>
      </p:sp>
      <p:pic>
        <p:nvPicPr>
          <p:cNvPr id="5" name="Picture 4" descr="A graph of a graph of a graph of a graph of a graph of a graph of a graph of a graph of a graph of a graph of a graph of a graph of a graph of&#10;&#10;AI-generated content may be incorrect.">
            <a:extLst>
              <a:ext uri="{FF2B5EF4-FFF2-40B4-BE49-F238E27FC236}">
                <a16:creationId xmlns:a16="http://schemas.microsoft.com/office/drawing/2014/main" id="{64E85488-10CD-8620-33A9-2988AF3A398E}"/>
              </a:ext>
            </a:extLst>
          </p:cNvPr>
          <p:cNvPicPr>
            <a:picLocks noChangeAspect="1"/>
          </p:cNvPicPr>
          <p:nvPr/>
        </p:nvPicPr>
        <p:blipFill>
          <a:blip r:embed="rId3"/>
          <a:stretch>
            <a:fillRect/>
          </a:stretch>
        </p:blipFill>
        <p:spPr>
          <a:xfrm>
            <a:off x="2384737" y="1691014"/>
            <a:ext cx="7422523" cy="4115157"/>
          </a:xfrm>
          <a:prstGeom prst="rect">
            <a:avLst/>
          </a:prstGeom>
        </p:spPr>
      </p:pic>
    </p:spTree>
    <p:extLst>
      <p:ext uri="{BB962C8B-B14F-4D97-AF65-F5344CB8AC3E}">
        <p14:creationId xmlns:p14="http://schemas.microsoft.com/office/powerpoint/2010/main" val="3844494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C5CF0-F62E-535C-0B96-2F0E366A26C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CB68EC-84A0-C427-FDEC-CAC4E33DAAC1}"/>
              </a:ext>
            </a:extLst>
          </p:cNvPr>
          <p:cNvSpPr>
            <a:spLocks noGrp="1"/>
          </p:cNvSpPr>
          <p:nvPr>
            <p:ph type="sldNum" sz="quarter" idx="4"/>
          </p:nvPr>
        </p:nvSpPr>
        <p:spPr/>
        <p:txBody>
          <a:bodyPr/>
          <a:lstStyle/>
          <a:p>
            <a:fld id="{01BE1DEF-0C75-BB4C-9353-D90B7764D681}" type="slidenum">
              <a:rPr lang="en-US" smtClean="0"/>
              <a:t>14</a:t>
            </a:fld>
            <a:endParaRPr lang="en-US" dirty="0"/>
          </a:p>
        </p:txBody>
      </p:sp>
      <p:sp>
        <p:nvSpPr>
          <p:cNvPr id="9" name="文本框 8">
            <a:extLst>
              <a:ext uri="{FF2B5EF4-FFF2-40B4-BE49-F238E27FC236}">
                <a16:creationId xmlns:a16="http://schemas.microsoft.com/office/drawing/2014/main" id="{C59B5FFF-29A8-5F78-D2ED-676517D17AA2}"/>
              </a:ext>
            </a:extLst>
          </p:cNvPr>
          <p:cNvSpPr txBox="1"/>
          <p:nvPr/>
        </p:nvSpPr>
        <p:spPr>
          <a:xfrm>
            <a:off x="2644604" y="145111"/>
            <a:ext cx="690279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Results</a:t>
            </a:r>
            <a:endParaRPr kumimoji="1" lang="zh-CN" altLang="en-US" sz="3600" dirty="0">
              <a:latin typeface="IBM Plex Sans" panose="020B0503050203000203" pitchFamily="34" charset="0"/>
            </a:endParaRPr>
          </a:p>
        </p:txBody>
      </p:sp>
      <p:sp>
        <p:nvSpPr>
          <p:cNvPr id="13" name="Text Placeholder 6">
            <a:extLst>
              <a:ext uri="{FF2B5EF4-FFF2-40B4-BE49-F238E27FC236}">
                <a16:creationId xmlns:a16="http://schemas.microsoft.com/office/drawing/2014/main" id="{595BE0B8-5799-4520-9C90-E73AB305EB6C}"/>
              </a:ext>
            </a:extLst>
          </p:cNvPr>
          <p:cNvSpPr txBox="1">
            <a:spLocks/>
          </p:cNvSpPr>
          <p:nvPr/>
        </p:nvSpPr>
        <p:spPr>
          <a:xfrm>
            <a:off x="92274" y="876538"/>
            <a:ext cx="11173918" cy="814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800" dirty="0">
                <a:latin typeface="IBM Plex Sans" panose="020B0503050203000203" pitchFamily="34" charset="0"/>
                <a:cs typeface="Calibri" panose="020F0502020204030204" pitchFamily="34" charset="0"/>
              </a:rPr>
              <a:t>Performance on PIM Systems</a:t>
            </a:r>
          </a:p>
        </p:txBody>
      </p:sp>
      <p:pic>
        <p:nvPicPr>
          <p:cNvPr id="7" name="Picture 6" descr="A graph of numbers and a number of numbers&#10;&#10;AI-generated content may be incorrect.">
            <a:extLst>
              <a:ext uri="{FF2B5EF4-FFF2-40B4-BE49-F238E27FC236}">
                <a16:creationId xmlns:a16="http://schemas.microsoft.com/office/drawing/2014/main" id="{D713D16F-7559-DF5D-5F7B-9BACA5C49C38}"/>
              </a:ext>
            </a:extLst>
          </p:cNvPr>
          <p:cNvPicPr>
            <a:picLocks noChangeAspect="1"/>
          </p:cNvPicPr>
          <p:nvPr/>
        </p:nvPicPr>
        <p:blipFill>
          <a:blip r:embed="rId3"/>
          <a:stretch>
            <a:fillRect/>
          </a:stretch>
        </p:blipFill>
        <p:spPr>
          <a:xfrm>
            <a:off x="103549" y="1745173"/>
            <a:ext cx="5992450" cy="3550457"/>
          </a:xfrm>
          <a:prstGeom prst="rect">
            <a:avLst/>
          </a:prstGeom>
        </p:spPr>
      </p:pic>
      <p:pic>
        <p:nvPicPr>
          <p:cNvPr id="10" name="Picture 9" descr="A graph of numbers and a number of numbers&#10;&#10;AI-generated content may be incorrect.">
            <a:extLst>
              <a:ext uri="{FF2B5EF4-FFF2-40B4-BE49-F238E27FC236}">
                <a16:creationId xmlns:a16="http://schemas.microsoft.com/office/drawing/2014/main" id="{E4920F6C-656F-F19E-E288-C59E6D17BCDD}"/>
              </a:ext>
            </a:extLst>
          </p:cNvPr>
          <p:cNvPicPr>
            <a:picLocks noChangeAspect="1"/>
          </p:cNvPicPr>
          <p:nvPr/>
        </p:nvPicPr>
        <p:blipFill>
          <a:blip r:embed="rId4"/>
          <a:stretch>
            <a:fillRect/>
          </a:stretch>
        </p:blipFill>
        <p:spPr>
          <a:xfrm>
            <a:off x="6328389" y="1799332"/>
            <a:ext cx="5863611" cy="3442138"/>
          </a:xfrm>
          <a:prstGeom prst="rect">
            <a:avLst/>
          </a:prstGeom>
        </p:spPr>
      </p:pic>
    </p:spTree>
    <p:extLst>
      <p:ext uri="{BB962C8B-B14F-4D97-AF65-F5344CB8AC3E}">
        <p14:creationId xmlns:p14="http://schemas.microsoft.com/office/powerpoint/2010/main" val="2719555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BB06C-1CE6-A5DB-28AE-0DA02AD98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727041-C041-8D12-4434-A8F11493A86B}"/>
              </a:ext>
            </a:extLst>
          </p:cNvPr>
          <p:cNvSpPr>
            <a:spLocks noGrp="1"/>
          </p:cNvSpPr>
          <p:nvPr>
            <p:ph type="ctrTitle"/>
          </p:nvPr>
        </p:nvSpPr>
        <p:spPr>
          <a:xfrm>
            <a:off x="583580" y="1855317"/>
            <a:ext cx="11024839" cy="2387600"/>
          </a:xfrm>
        </p:spPr>
        <p:txBody>
          <a:bodyPr anchor="ctr">
            <a:noAutofit/>
          </a:bodyPr>
          <a:lstStyle/>
          <a:p>
            <a:r>
              <a:rPr lang="en-US" sz="3600" dirty="0"/>
              <a:t>Thank You</a:t>
            </a:r>
          </a:p>
        </p:txBody>
      </p:sp>
      <p:sp>
        <p:nvSpPr>
          <p:cNvPr id="5" name="Subtitle 4">
            <a:extLst>
              <a:ext uri="{FF2B5EF4-FFF2-40B4-BE49-F238E27FC236}">
                <a16:creationId xmlns:a16="http://schemas.microsoft.com/office/drawing/2014/main" id="{0A31A05E-37CE-1156-4A3C-F75B949BF0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4362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1D903C-0ED8-A2F9-9A9C-ED36D65AEC74}"/>
              </a:ext>
            </a:extLst>
          </p:cNvPr>
          <p:cNvSpPr>
            <a:spLocks noGrp="1"/>
          </p:cNvSpPr>
          <p:nvPr>
            <p:ph type="sldNum" sz="quarter" idx="4"/>
          </p:nvPr>
        </p:nvSpPr>
        <p:spPr/>
        <p:txBody>
          <a:bodyPr/>
          <a:lstStyle/>
          <a:p>
            <a:fld id="{01BE1DEF-0C75-BB4C-9353-D90B7764D681}" type="slidenum">
              <a:rPr lang="en-US" smtClean="0"/>
              <a:t>2</a:t>
            </a:fld>
            <a:endParaRPr lang="en-US" dirty="0"/>
          </a:p>
        </p:txBody>
      </p:sp>
      <p:sp>
        <p:nvSpPr>
          <p:cNvPr id="9" name="文本框 8">
            <a:extLst>
              <a:ext uri="{FF2B5EF4-FFF2-40B4-BE49-F238E27FC236}">
                <a16:creationId xmlns:a16="http://schemas.microsoft.com/office/drawing/2014/main" id="{0310AC4E-5EC7-4324-8BE9-42FA1A4E62F3}"/>
              </a:ext>
            </a:extLst>
          </p:cNvPr>
          <p:cNvSpPr txBox="1"/>
          <p:nvPr/>
        </p:nvSpPr>
        <p:spPr>
          <a:xfrm>
            <a:off x="3007513" y="157436"/>
            <a:ext cx="617697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Outline</a:t>
            </a:r>
            <a:endParaRPr kumimoji="1" lang="zh-CN" altLang="en-US" sz="3600" dirty="0">
              <a:latin typeface="IBM Plex Sans" panose="020B0503050203000203" pitchFamily="34" charset="0"/>
            </a:endParaRPr>
          </a:p>
        </p:txBody>
      </p:sp>
      <p:sp>
        <p:nvSpPr>
          <p:cNvPr id="8" name="Text Placeholder 6">
            <a:extLst>
              <a:ext uri="{FF2B5EF4-FFF2-40B4-BE49-F238E27FC236}">
                <a16:creationId xmlns:a16="http://schemas.microsoft.com/office/drawing/2014/main" id="{974057ED-B8A6-2FED-DC4A-4CDCAEED615F}"/>
              </a:ext>
            </a:extLst>
          </p:cNvPr>
          <p:cNvSpPr txBox="1">
            <a:spLocks/>
          </p:cNvSpPr>
          <p:nvPr/>
        </p:nvSpPr>
        <p:spPr>
          <a:xfrm>
            <a:off x="1277549" y="1549194"/>
            <a:ext cx="6971929" cy="37596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3000" dirty="0">
                <a:latin typeface="IBM Plex Sans" panose="020B0503050203000203" pitchFamily="34" charset="0"/>
                <a:cs typeface="Calibri" panose="020F0502020204030204" pitchFamily="34" charset="0"/>
              </a:rPr>
              <a:t>Background</a:t>
            </a:r>
          </a:p>
          <a:p>
            <a:pPr lvl="1"/>
            <a:r>
              <a:rPr lang="en-US" altLang="zh-CN" sz="3000" dirty="0">
                <a:latin typeface="IBM Plex Sans" panose="020B0503050203000203" pitchFamily="34" charset="0"/>
                <a:cs typeface="Calibri" panose="020F0502020204030204" pitchFamily="34" charset="0"/>
              </a:rPr>
              <a:t>Motivation</a:t>
            </a:r>
          </a:p>
          <a:p>
            <a:pPr lvl="1"/>
            <a:r>
              <a:rPr lang="en-US" altLang="zh-CN" sz="3000" dirty="0">
                <a:latin typeface="IBM Plex Sans" panose="020B0503050203000203" pitchFamily="34" charset="0"/>
                <a:cs typeface="Calibri" panose="020F0502020204030204" pitchFamily="34" charset="0"/>
              </a:rPr>
              <a:t>Key Idea</a:t>
            </a:r>
          </a:p>
          <a:p>
            <a:pPr lvl="1"/>
            <a:r>
              <a:rPr lang="en-US" altLang="zh-CN" sz="3000" dirty="0">
                <a:latin typeface="IBM Plex Sans" panose="020B0503050203000203" pitchFamily="34" charset="0"/>
                <a:cs typeface="Calibri" panose="020F0502020204030204" pitchFamily="34" charset="0"/>
              </a:rPr>
              <a:t>Results</a:t>
            </a:r>
          </a:p>
        </p:txBody>
      </p:sp>
    </p:spTree>
    <p:extLst>
      <p:ext uri="{BB962C8B-B14F-4D97-AF65-F5344CB8AC3E}">
        <p14:creationId xmlns:p14="http://schemas.microsoft.com/office/powerpoint/2010/main" val="361998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7F780-FD85-72DF-B2D9-59ED95B8182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0D706B-A85C-7CB7-658E-FF06F7276B5B}"/>
              </a:ext>
            </a:extLst>
          </p:cNvPr>
          <p:cNvSpPr>
            <a:spLocks noGrp="1"/>
          </p:cNvSpPr>
          <p:nvPr>
            <p:ph type="sldNum" sz="quarter" idx="4"/>
          </p:nvPr>
        </p:nvSpPr>
        <p:spPr>
          <a:xfrm>
            <a:off x="11173918" y="6492875"/>
            <a:ext cx="803223" cy="365125"/>
          </a:xfrm>
        </p:spPr>
        <p:txBody>
          <a:bodyPr/>
          <a:lstStyle/>
          <a:p>
            <a:fld id="{01BE1DEF-0C75-BB4C-9353-D90B7764D681}" type="slidenum">
              <a:rPr lang="en-US" smtClean="0"/>
              <a:t>3</a:t>
            </a:fld>
            <a:endParaRPr lang="en-US" dirty="0"/>
          </a:p>
        </p:txBody>
      </p:sp>
      <p:sp>
        <p:nvSpPr>
          <p:cNvPr id="9" name="文本框 8">
            <a:extLst>
              <a:ext uri="{FF2B5EF4-FFF2-40B4-BE49-F238E27FC236}">
                <a16:creationId xmlns:a16="http://schemas.microsoft.com/office/drawing/2014/main" id="{06F3F65E-2130-FF70-C133-F57DC79A4BDF}"/>
              </a:ext>
            </a:extLst>
          </p:cNvPr>
          <p:cNvSpPr txBox="1"/>
          <p:nvPr/>
        </p:nvSpPr>
        <p:spPr>
          <a:xfrm>
            <a:off x="3007513" y="157436"/>
            <a:ext cx="617697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Background</a:t>
            </a:r>
            <a:endParaRPr kumimoji="1" lang="zh-CN" altLang="en-US" sz="3600" dirty="0">
              <a:latin typeface="IBM Plex Sans" panose="020B0503050203000203" pitchFamily="34" charset="0"/>
            </a:endParaRPr>
          </a:p>
        </p:txBody>
      </p:sp>
      <p:sp>
        <p:nvSpPr>
          <p:cNvPr id="8" name="Text Placeholder 6">
            <a:extLst>
              <a:ext uri="{FF2B5EF4-FFF2-40B4-BE49-F238E27FC236}">
                <a16:creationId xmlns:a16="http://schemas.microsoft.com/office/drawing/2014/main" id="{4F5CC6E5-ED42-A6CF-1456-F7D3623F9E3B}"/>
              </a:ext>
            </a:extLst>
          </p:cNvPr>
          <p:cNvSpPr txBox="1">
            <a:spLocks/>
          </p:cNvSpPr>
          <p:nvPr/>
        </p:nvSpPr>
        <p:spPr>
          <a:xfrm>
            <a:off x="1188586" y="4344299"/>
            <a:ext cx="10788555" cy="1886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800" dirty="0">
                <a:latin typeface="IBM Plex Sans" panose="020B0503050203000203" pitchFamily="34" charset="0"/>
                <a:cs typeface="Calibri" panose="020F0502020204030204" pitchFamily="34" charset="0"/>
              </a:rPr>
              <a:t>LLM Inference</a:t>
            </a:r>
          </a:p>
          <a:p>
            <a:pPr lvl="2"/>
            <a:r>
              <a:rPr lang="en-US" altLang="zh-CN" sz="2400" dirty="0">
                <a:latin typeface="IBM Plex Sans" panose="020B0503050203000203" pitchFamily="34" charset="0"/>
                <a:cs typeface="Calibri" panose="020F0502020204030204" pitchFamily="34" charset="0"/>
              </a:rPr>
              <a:t>LLMs generate outputs in two phases: Prefill and Decoding</a:t>
            </a:r>
          </a:p>
        </p:txBody>
      </p:sp>
      <p:pic>
        <p:nvPicPr>
          <p:cNvPr id="3" name="Picture 2" descr="A diagram of a process&#10;&#10;AI-generated content may be incorrect.">
            <a:extLst>
              <a:ext uri="{FF2B5EF4-FFF2-40B4-BE49-F238E27FC236}">
                <a16:creationId xmlns:a16="http://schemas.microsoft.com/office/drawing/2014/main" id="{A1600076-7672-618F-883B-C94382300910}"/>
              </a:ext>
            </a:extLst>
          </p:cNvPr>
          <p:cNvPicPr>
            <a:picLocks noChangeAspect="1"/>
          </p:cNvPicPr>
          <p:nvPr/>
        </p:nvPicPr>
        <p:blipFill>
          <a:blip r:embed="rId3"/>
          <a:stretch>
            <a:fillRect/>
          </a:stretch>
        </p:blipFill>
        <p:spPr>
          <a:xfrm>
            <a:off x="2802467" y="931438"/>
            <a:ext cx="6587061" cy="3412861"/>
          </a:xfrm>
          <a:prstGeom prst="rect">
            <a:avLst/>
          </a:prstGeom>
        </p:spPr>
      </p:pic>
      <p:sp>
        <p:nvSpPr>
          <p:cNvPr id="6" name="Rectangle 5">
            <a:extLst>
              <a:ext uri="{FF2B5EF4-FFF2-40B4-BE49-F238E27FC236}">
                <a16:creationId xmlns:a16="http://schemas.microsoft.com/office/drawing/2014/main" id="{16E5034F-B08B-763D-7120-EA986731FA3A}"/>
              </a:ext>
            </a:extLst>
          </p:cNvPr>
          <p:cNvSpPr/>
          <p:nvPr/>
        </p:nvSpPr>
        <p:spPr>
          <a:xfrm>
            <a:off x="4473211" y="3749040"/>
            <a:ext cx="4219303" cy="5952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E00ED1B-B929-A3B0-546A-30810C66ECFB}"/>
              </a:ext>
            </a:extLst>
          </p:cNvPr>
          <p:cNvSpPr/>
          <p:nvPr/>
        </p:nvSpPr>
        <p:spPr>
          <a:xfrm>
            <a:off x="4373217" y="1073426"/>
            <a:ext cx="1722783" cy="1987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Prefill</a:t>
            </a:r>
          </a:p>
        </p:txBody>
      </p:sp>
      <p:sp>
        <p:nvSpPr>
          <p:cNvPr id="10" name="Rectangle 9">
            <a:extLst>
              <a:ext uri="{FF2B5EF4-FFF2-40B4-BE49-F238E27FC236}">
                <a16:creationId xmlns:a16="http://schemas.microsoft.com/office/drawing/2014/main" id="{C6382619-2A9A-5707-7E3A-C21D386DB3E9}"/>
              </a:ext>
            </a:extLst>
          </p:cNvPr>
          <p:cNvSpPr/>
          <p:nvPr/>
        </p:nvSpPr>
        <p:spPr>
          <a:xfrm>
            <a:off x="6528415" y="1073426"/>
            <a:ext cx="1722783" cy="1987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Decoding</a:t>
            </a:r>
          </a:p>
        </p:txBody>
      </p:sp>
    </p:spTree>
    <p:extLst>
      <p:ext uri="{BB962C8B-B14F-4D97-AF65-F5344CB8AC3E}">
        <p14:creationId xmlns:p14="http://schemas.microsoft.com/office/powerpoint/2010/main" val="258591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4E4CD-9B8A-A706-3A60-FAD88FE61FB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ED4FB1-2BD3-CA82-CEDD-5139E50498C1}"/>
              </a:ext>
            </a:extLst>
          </p:cNvPr>
          <p:cNvSpPr>
            <a:spLocks noGrp="1"/>
          </p:cNvSpPr>
          <p:nvPr>
            <p:ph type="sldNum" sz="quarter" idx="4"/>
          </p:nvPr>
        </p:nvSpPr>
        <p:spPr>
          <a:xfrm>
            <a:off x="11173918" y="6492875"/>
            <a:ext cx="803223" cy="365125"/>
          </a:xfrm>
        </p:spPr>
        <p:txBody>
          <a:bodyPr/>
          <a:lstStyle/>
          <a:p>
            <a:fld id="{01BE1DEF-0C75-BB4C-9353-D90B7764D681}" type="slidenum">
              <a:rPr lang="en-US" smtClean="0"/>
              <a:t>4</a:t>
            </a:fld>
            <a:endParaRPr lang="en-US" dirty="0"/>
          </a:p>
        </p:txBody>
      </p:sp>
      <p:sp>
        <p:nvSpPr>
          <p:cNvPr id="9" name="文本框 8">
            <a:extLst>
              <a:ext uri="{FF2B5EF4-FFF2-40B4-BE49-F238E27FC236}">
                <a16:creationId xmlns:a16="http://schemas.microsoft.com/office/drawing/2014/main" id="{6DE824EC-43E3-3502-2992-25553F9CBC20}"/>
              </a:ext>
            </a:extLst>
          </p:cNvPr>
          <p:cNvSpPr txBox="1"/>
          <p:nvPr/>
        </p:nvSpPr>
        <p:spPr>
          <a:xfrm>
            <a:off x="3007513" y="157436"/>
            <a:ext cx="617697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Background</a:t>
            </a:r>
            <a:endParaRPr kumimoji="1" lang="zh-CN" altLang="en-US" sz="3600" dirty="0">
              <a:latin typeface="IBM Plex Sans" panose="020B0503050203000203" pitchFamily="34" charset="0"/>
            </a:endParaRPr>
          </a:p>
        </p:txBody>
      </p:sp>
      <p:sp>
        <p:nvSpPr>
          <p:cNvPr id="8" name="Text Placeholder 6">
            <a:extLst>
              <a:ext uri="{FF2B5EF4-FFF2-40B4-BE49-F238E27FC236}">
                <a16:creationId xmlns:a16="http://schemas.microsoft.com/office/drawing/2014/main" id="{7C86DF64-FD7D-C4D8-FCF0-7CBF97930C49}"/>
              </a:ext>
            </a:extLst>
          </p:cNvPr>
          <p:cNvSpPr txBox="1">
            <a:spLocks/>
          </p:cNvSpPr>
          <p:nvPr/>
        </p:nvSpPr>
        <p:spPr>
          <a:xfrm>
            <a:off x="1188586" y="4344299"/>
            <a:ext cx="10788555" cy="1886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800" dirty="0">
                <a:latin typeface="IBM Plex Sans" panose="020B0503050203000203" pitchFamily="34" charset="0"/>
                <a:cs typeface="Calibri" panose="020F0502020204030204" pitchFamily="34" charset="0"/>
              </a:rPr>
              <a:t>LLM Inference</a:t>
            </a:r>
          </a:p>
          <a:p>
            <a:pPr lvl="2"/>
            <a:r>
              <a:rPr lang="en-US" altLang="zh-CN" sz="2400" dirty="0">
                <a:latin typeface="IBM Plex Sans" panose="020B0503050203000203" pitchFamily="34" charset="0"/>
                <a:cs typeface="Calibri" panose="020F0502020204030204" pitchFamily="34" charset="0"/>
              </a:rPr>
              <a:t>LLMs generate outputs in two phases: Prefill and Decoding</a:t>
            </a:r>
          </a:p>
          <a:p>
            <a:pPr lvl="2"/>
            <a:r>
              <a:rPr lang="en-US" altLang="zh-CN" sz="2400" dirty="0">
                <a:latin typeface="IBM Plex Sans" panose="020B0503050203000203" pitchFamily="34" charset="0"/>
                <a:cs typeface="Calibri" panose="020F0502020204030204" pitchFamily="34" charset="0"/>
              </a:rPr>
              <a:t>During decoding, each step requires reading all past key/value vectors → </a:t>
            </a:r>
            <a:r>
              <a:rPr lang="en-US" altLang="zh-CN" sz="2400" dirty="0">
                <a:solidFill>
                  <a:srgbClr val="FF0000"/>
                </a:solidFill>
                <a:latin typeface="IBM Plex Sans" panose="020B0503050203000203" pitchFamily="34" charset="0"/>
                <a:cs typeface="Calibri" panose="020F0502020204030204" pitchFamily="34" charset="0"/>
              </a:rPr>
              <a:t>Heavy Memory Access and Bandwidth Bottlenecks</a:t>
            </a:r>
          </a:p>
        </p:txBody>
      </p:sp>
      <p:pic>
        <p:nvPicPr>
          <p:cNvPr id="3" name="Picture 2" descr="A diagram of a process&#10;&#10;AI-generated content may be incorrect.">
            <a:extLst>
              <a:ext uri="{FF2B5EF4-FFF2-40B4-BE49-F238E27FC236}">
                <a16:creationId xmlns:a16="http://schemas.microsoft.com/office/drawing/2014/main" id="{C686534B-1322-7A1F-B0D2-31E0E2FC2116}"/>
              </a:ext>
            </a:extLst>
          </p:cNvPr>
          <p:cNvPicPr>
            <a:picLocks noChangeAspect="1"/>
          </p:cNvPicPr>
          <p:nvPr/>
        </p:nvPicPr>
        <p:blipFill>
          <a:blip r:embed="rId3"/>
          <a:stretch>
            <a:fillRect/>
          </a:stretch>
        </p:blipFill>
        <p:spPr>
          <a:xfrm>
            <a:off x="2802467" y="931438"/>
            <a:ext cx="6587061" cy="3412861"/>
          </a:xfrm>
          <a:prstGeom prst="rect">
            <a:avLst/>
          </a:prstGeom>
        </p:spPr>
      </p:pic>
      <p:sp>
        <p:nvSpPr>
          <p:cNvPr id="6" name="Rectangle 5">
            <a:extLst>
              <a:ext uri="{FF2B5EF4-FFF2-40B4-BE49-F238E27FC236}">
                <a16:creationId xmlns:a16="http://schemas.microsoft.com/office/drawing/2014/main" id="{EC5EBB2E-0A16-6383-108A-312EC2749B0A}"/>
              </a:ext>
            </a:extLst>
          </p:cNvPr>
          <p:cNvSpPr/>
          <p:nvPr/>
        </p:nvSpPr>
        <p:spPr>
          <a:xfrm>
            <a:off x="4473211" y="3749040"/>
            <a:ext cx="4219303" cy="5952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7199C67-ED62-95AA-C5B8-71BC291261A6}"/>
              </a:ext>
            </a:extLst>
          </p:cNvPr>
          <p:cNvSpPr/>
          <p:nvPr/>
        </p:nvSpPr>
        <p:spPr>
          <a:xfrm>
            <a:off x="4373217" y="1073426"/>
            <a:ext cx="1722783" cy="1987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Prefill</a:t>
            </a:r>
          </a:p>
        </p:txBody>
      </p:sp>
      <p:sp>
        <p:nvSpPr>
          <p:cNvPr id="10" name="Rectangle 9">
            <a:extLst>
              <a:ext uri="{FF2B5EF4-FFF2-40B4-BE49-F238E27FC236}">
                <a16:creationId xmlns:a16="http://schemas.microsoft.com/office/drawing/2014/main" id="{933D9FC6-C5BA-84E0-4112-46D5786E6F20}"/>
              </a:ext>
            </a:extLst>
          </p:cNvPr>
          <p:cNvSpPr/>
          <p:nvPr/>
        </p:nvSpPr>
        <p:spPr>
          <a:xfrm>
            <a:off x="6528415" y="1073426"/>
            <a:ext cx="1722783" cy="1987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Decoding</a:t>
            </a:r>
          </a:p>
        </p:txBody>
      </p:sp>
    </p:spTree>
    <p:extLst>
      <p:ext uri="{BB962C8B-B14F-4D97-AF65-F5344CB8AC3E}">
        <p14:creationId xmlns:p14="http://schemas.microsoft.com/office/powerpoint/2010/main" val="284585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7200E-1045-9BE2-8265-082E378E3B1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CD0952-E1E4-9295-3361-FF0DDD26F321}"/>
              </a:ext>
            </a:extLst>
          </p:cNvPr>
          <p:cNvSpPr>
            <a:spLocks noGrp="1"/>
          </p:cNvSpPr>
          <p:nvPr>
            <p:ph type="sldNum" sz="quarter" idx="4"/>
          </p:nvPr>
        </p:nvSpPr>
        <p:spPr>
          <a:xfrm>
            <a:off x="11173918" y="6492875"/>
            <a:ext cx="803223" cy="365125"/>
          </a:xfrm>
        </p:spPr>
        <p:txBody>
          <a:bodyPr/>
          <a:lstStyle/>
          <a:p>
            <a:fld id="{01BE1DEF-0C75-BB4C-9353-D90B7764D681}" type="slidenum">
              <a:rPr lang="en-US" smtClean="0"/>
              <a:t>5</a:t>
            </a:fld>
            <a:endParaRPr lang="en-US" dirty="0"/>
          </a:p>
        </p:txBody>
      </p:sp>
      <p:sp>
        <p:nvSpPr>
          <p:cNvPr id="9" name="文本框 8">
            <a:extLst>
              <a:ext uri="{FF2B5EF4-FFF2-40B4-BE49-F238E27FC236}">
                <a16:creationId xmlns:a16="http://schemas.microsoft.com/office/drawing/2014/main" id="{FE9B009D-3FB8-7AEE-B120-6538CF8AF8B1}"/>
              </a:ext>
            </a:extLst>
          </p:cNvPr>
          <p:cNvSpPr txBox="1"/>
          <p:nvPr/>
        </p:nvSpPr>
        <p:spPr>
          <a:xfrm>
            <a:off x="3007513" y="157436"/>
            <a:ext cx="617697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Background</a:t>
            </a:r>
            <a:endParaRPr kumimoji="1" lang="zh-CN" altLang="en-US" sz="3600" dirty="0">
              <a:latin typeface="IBM Plex Sans" panose="020B0503050203000203" pitchFamily="34" charset="0"/>
            </a:endParaRPr>
          </a:p>
        </p:txBody>
      </p:sp>
      <p:pic>
        <p:nvPicPr>
          <p:cNvPr id="3" name="Picture 2" descr="A diagram of a block diagram&#10;&#10;AI-generated content may be incorrect.">
            <a:extLst>
              <a:ext uri="{FF2B5EF4-FFF2-40B4-BE49-F238E27FC236}">
                <a16:creationId xmlns:a16="http://schemas.microsoft.com/office/drawing/2014/main" id="{B54AF08A-184D-2E47-3EF7-1DDE86B19A63}"/>
              </a:ext>
            </a:extLst>
          </p:cNvPr>
          <p:cNvPicPr>
            <a:picLocks noChangeAspect="1"/>
          </p:cNvPicPr>
          <p:nvPr/>
        </p:nvPicPr>
        <p:blipFill>
          <a:blip r:embed="rId3"/>
          <a:stretch>
            <a:fillRect/>
          </a:stretch>
        </p:blipFill>
        <p:spPr>
          <a:xfrm>
            <a:off x="4406595" y="1313304"/>
            <a:ext cx="7321581" cy="4862208"/>
          </a:xfrm>
          <a:prstGeom prst="rect">
            <a:avLst/>
          </a:prstGeom>
        </p:spPr>
      </p:pic>
      <p:sp>
        <p:nvSpPr>
          <p:cNvPr id="6" name="Text Placeholder 6">
            <a:extLst>
              <a:ext uri="{FF2B5EF4-FFF2-40B4-BE49-F238E27FC236}">
                <a16:creationId xmlns:a16="http://schemas.microsoft.com/office/drawing/2014/main" id="{F2D49104-4FE4-EA15-6513-09A9F7C52DDB}"/>
              </a:ext>
            </a:extLst>
          </p:cNvPr>
          <p:cNvSpPr txBox="1">
            <a:spLocks/>
          </p:cNvSpPr>
          <p:nvPr/>
        </p:nvSpPr>
        <p:spPr>
          <a:xfrm>
            <a:off x="410818" y="1744587"/>
            <a:ext cx="4187686" cy="43116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800" dirty="0">
                <a:latin typeface="IBM Plex Sans" panose="020B0503050203000203" pitchFamily="34" charset="0"/>
                <a:cs typeface="Calibri" panose="020F0502020204030204" pitchFamily="34" charset="0"/>
              </a:rPr>
              <a:t>Processing-in-memory (PIM)</a:t>
            </a:r>
          </a:p>
          <a:p>
            <a:pPr lvl="2"/>
            <a:r>
              <a:rPr lang="en-US" altLang="zh-CN" sz="2200" dirty="0">
                <a:latin typeface="IBM Plex Sans" panose="020B0503050203000203" pitchFamily="34" charset="0"/>
                <a:cs typeface="Calibri" panose="020F0502020204030204" pitchFamily="34" charset="0"/>
              </a:rPr>
              <a:t>Integrates computational units within memory systems, alleviating bandwidth constraints and enabling efficient in-memory computation</a:t>
            </a:r>
          </a:p>
        </p:txBody>
      </p:sp>
    </p:spTree>
    <p:extLst>
      <p:ext uri="{BB962C8B-B14F-4D97-AF65-F5344CB8AC3E}">
        <p14:creationId xmlns:p14="http://schemas.microsoft.com/office/powerpoint/2010/main" val="83762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4562E-4532-6E25-40AB-06A8E9728E9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185566-9884-AA0B-729A-7A3560C2DAC2}"/>
              </a:ext>
            </a:extLst>
          </p:cNvPr>
          <p:cNvSpPr>
            <a:spLocks noGrp="1"/>
          </p:cNvSpPr>
          <p:nvPr>
            <p:ph type="sldNum" sz="quarter" idx="4"/>
          </p:nvPr>
        </p:nvSpPr>
        <p:spPr>
          <a:xfrm>
            <a:off x="11173918" y="6492875"/>
            <a:ext cx="803223" cy="365125"/>
          </a:xfrm>
        </p:spPr>
        <p:txBody>
          <a:bodyPr/>
          <a:lstStyle/>
          <a:p>
            <a:fld id="{01BE1DEF-0C75-BB4C-9353-D90B7764D681}" type="slidenum">
              <a:rPr lang="en-US" smtClean="0"/>
              <a:t>6</a:t>
            </a:fld>
            <a:endParaRPr lang="en-US" dirty="0"/>
          </a:p>
        </p:txBody>
      </p:sp>
      <p:sp>
        <p:nvSpPr>
          <p:cNvPr id="9" name="文本框 8">
            <a:extLst>
              <a:ext uri="{FF2B5EF4-FFF2-40B4-BE49-F238E27FC236}">
                <a16:creationId xmlns:a16="http://schemas.microsoft.com/office/drawing/2014/main" id="{82A41503-E158-E039-95AD-4B44818D0747}"/>
              </a:ext>
            </a:extLst>
          </p:cNvPr>
          <p:cNvSpPr txBox="1"/>
          <p:nvPr/>
        </p:nvSpPr>
        <p:spPr>
          <a:xfrm>
            <a:off x="3007513" y="157436"/>
            <a:ext cx="617697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Background</a:t>
            </a:r>
            <a:endParaRPr kumimoji="1" lang="zh-CN" altLang="en-US" sz="3600" dirty="0">
              <a:latin typeface="IBM Plex Sans" panose="020B0503050203000203" pitchFamily="34" charset="0"/>
            </a:endParaRPr>
          </a:p>
        </p:txBody>
      </p:sp>
      <p:sp>
        <p:nvSpPr>
          <p:cNvPr id="8" name="Text Placeholder 6">
            <a:extLst>
              <a:ext uri="{FF2B5EF4-FFF2-40B4-BE49-F238E27FC236}">
                <a16:creationId xmlns:a16="http://schemas.microsoft.com/office/drawing/2014/main" id="{C40287AE-295F-7A02-3FFB-ADCB476026D0}"/>
              </a:ext>
            </a:extLst>
          </p:cNvPr>
          <p:cNvSpPr txBox="1">
            <a:spLocks/>
          </p:cNvSpPr>
          <p:nvPr/>
        </p:nvSpPr>
        <p:spPr>
          <a:xfrm>
            <a:off x="786974" y="3933711"/>
            <a:ext cx="10788555" cy="2471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800" dirty="0">
                <a:latin typeface="IBM Plex Sans" panose="020B0503050203000203" pitchFamily="34" charset="0"/>
                <a:cs typeface="Calibri" panose="020F0502020204030204" pitchFamily="34" charset="0"/>
              </a:rPr>
              <a:t>PIM for LLM Attention</a:t>
            </a:r>
          </a:p>
          <a:p>
            <a:pPr lvl="2"/>
            <a:r>
              <a:rPr lang="en-US" altLang="zh-CN" sz="2400" dirty="0">
                <a:latin typeface="IBM Plex Sans" panose="020B0503050203000203" pitchFamily="34" charset="0"/>
                <a:cs typeface="Calibri" panose="020F0502020204030204" pitchFamily="34" charset="0"/>
              </a:rPr>
              <a:t>GPUs typically have mismatched memory bandwidth and compute capacity, and attention computation (GEMV) during decoding is typically memory-bound.</a:t>
            </a:r>
          </a:p>
        </p:txBody>
      </p:sp>
      <p:pic>
        <p:nvPicPr>
          <p:cNvPr id="3" name="Picture 2" descr="A diagram of a multi-head attention&#10;&#10;AI-generated content may be incorrect.">
            <a:extLst>
              <a:ext uri="{FF2B5EF4-FFF2-40B4-BE49-F238E27FC236}">
                <a16:creationId xmlns:a16="http://schemas.microsoft.com/office/drawing/2014/main" id="{F3D3EC17-3C2F-02EC-F152-B72F0022A4FA}"/>
              </a:ext>
            </a:extLst>
          </p:cNvPr>
          <p:cNvPicPr>
            <a:picLocks noChangeAspect="1"/>
          </p:cNvPicPr>
          <p:nvPr/>
        </p:nvPicPr>
        <p:blipFill>
          <a:blip r:embed="rId3"/>
          <a:stretch>
            <a:fillRect/>
          </a:stretch>
        </p:blipFill>
        <p:spPr>
          <a:xfrm>
            <a:off x="3057504" y="1456963"/>
            <a:ext cx="6076992" cy="2147628"/>
          </a:xfrm>
          <a:prstGeom prst="rect">
            <a:avLst/>
          </a:prstGeom>
        </p:spPr>
      </p:pic>
    </p:spTree>
    <p:extLst>
      <p:ext uri="{BB962C8B-B14F-4D97-AF65-F5344CB8AC3E}">
        <p14:creationId xmlns:p14="http://schemas.microsoft.com/office/powerpoint/2010/main" val="180807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0BF93-AEED-6BCA-F63E-72BCB0AC94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6DA748-9CDB-E355-D37F-503C70F0FEC5}"/>
              </a:ext>
            </a:extLst>
          </p:cNvPr>
          <p:cNvSpPr>
            <a:spLocks noGrp="1"/>
          </p:cNvSpPr>
          <p:nvPr>
            <p:ph type="sldNum" sz="quarter" idx="4"/>
          </p:nvPr>
        </p:nvSpPr>
        <p:spPr/>
        <p:txBody>
          <a:bodyPr/>
          <a:lstStyle/>
          <a:p>
            <a:fld id="{01BE1DEF-0C75-BB4C-9353-D90B7764D681}" type="slidenum">
              <a:rPr lang="en-US" smtClean="0"/>
              <a:t>7</a:t>
            </a:fld>
            <a:endParaRPr lang="en-US" dirty="0"/>
          </a:p>
        </p:txBody>
      </p:sp>
      <p:sp>
        <p:nvSpPr>
          <p:cNvPr id="9" name="文本框 8">
            <a:extLst>
              <a:ext uri="{FF2B5EF4-FFF2-40B4-BE49-F238E27FC236}">
                <a16:creationId xmlns:a16="http://schemas.microsoft.com/office/drawing/2014/main" id="{2DAF2E88-7C0A-6832-D1CD-6B78FD67DD1C}"/>
              </a:ext>
            </a:extLst>
          </p:cNvPr>
          <p:cNvSpPr txBox="1"/>
          <p:nvPr/>
        </p:nvSpPr>
        <p:spPr>
          <a:xfrm>
            <a:off x="3007513" y="157436"/>
            <a:ext cx="617697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Background</a:t>
            </a:r>
            <a:endParaRPr kumimoji="1" lang="zh-CN" altLang="en-US" sz="3600" dirty="0">
              <a:latin typeface="IBM Plex Sans" panose="020B0503050203000203" pitchFamily="34" charset="0"/>
            </a:endParaRPr>
          </a:p>
        </p:txBody>
      </p:sp>
      <p:sp>
        <p:nvSpPr>
          <p:cNvPr id="8" name="Text Placeholder 6">
            <a:extLst>
              <a:ext uri="{FF2B5EF4-FFF2-40B4-BE49-F238E27FC236}">
                <a16:creationId xmlns:a16="http://schemas.microsoft.com/office/drawing/2014/main" id="{B9E5E39F-B9A4-B58A-5BFF-5FAAABE40D58}"/>
              </a:ext>
            </a:extLst>
          </p:cNvPr>
          <p:cNvSpPr txBox="1">
            <a:spLocks/>
          </p:cNvSpPr>
          <p:nvPr/>
        </p:nvSpPr>
        <p:spPr>
          <a:xfrm>
            <a:off x="1188586" y="4092709"/>
            <a:ext cx="10788555" cy="1904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800" dirty="0">
                <a:latin typeface="IBM Plex Sans" panose="020B0503050203000203" pitchFamily="34" charset="0"/>
                <a:cs typeface="Calibri" panose="020F0502020204030204" pitchFamily="34" charset="0"/>
              </a:rPr>
              <a:t>KV Cache Sparsity</a:t>
            </a:r>
          </a:p>
          <a:p>
            <a:pPr lvl="2"/>
            <a:r>
              <a:rPr lang="en-US" altLang="zh-CN" sz="2400" dirty="0">
                <a:latin typeface="IBM Plex Sans" panose="020B0503050203000203" pitchFamily="34" charset="0"/>
                <a:cs typeface="Calibri" panose="020F0502020204030204" pitchFamily="34" charset="0"/>
              </a:rPr>
              <a:t>A small portion of critical tokens will dominate the attention outcomes.</a:t>
            </a:r>
          </a:p>
          <a:p>
            <a:pPr lvl="2"/>
            <a:r>
              <a:rPr lang="en-US" altLang="zh-CN" sz="2400" dirty="0">
                <a:latin typeface="IBM Plex Sans" panose="020B0503050203000203" pitchFamily="34" charset="0"/>
                <a:cs typeface="Calibri" panose="020F0502020204030204" pitchFamily="34" charset="0"/>
              </a:rPr>
              <a:t>Identify and retrieve a smaller subset of historically cached tokens that contribute most significantly to the attention output. </a:t>
            </a:r>
          </a:p>
        </p:txBody>
      </p:sp>
      <p:pic>
        <p:nvPicPr>
          <p:cNvPr id="5" name="Picture 4" descr="A grid with blue squares&#10;&#10;AI-generated content may be incorrect.">
            <a:extLst>
              <a:ext uri="{FF2B5EF4-FFF2-40B4-BE49-F238E27FC236}">
                <a16:creationId xmlns:a16="http://schemas.microsoft.com/office/drawing/2014/main" id="{E3FFE26C-6D6C-F8F4-741F-11A029B67BF5}"/>
              </a:ext>
            </a:extLst>
          </p:cNvPr>
          <p:cNvPicPr>
            <a:picLocks noChangeAspect="1"/>
          </p:cNvPicPr>
          <p:nvPr/>
        </p:nvPicPr>
        <p:blipFill>
          <a:blip r:embed="rId3"/>
          <a:stretch>
            <a:fillRect/>
          </a:stretch>
        </p:blipFill>
        <p:spPr>
          <a:xfrm>
            <a:off x="2231821" y="1011816"/>
            <a:ext cx="7728353" cy="2872843"/>
          </a:xfrm>
          <a:prstGeom prst="rect">
            <a:avLst/>
          </a:prstGeom>
        </p:spPr>
      </p:pic>
    </p:spTree>
    <p:extLst>
      <p:ext uri="{BB962C8B-B14F-4D97-AF65-F5344CB8AC3E}">
        <p14:creationId xmlns:p14="http://schemas.microsoft.com/office/powerpoint/2010/main" val="172631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BE077-0EA1-20A5-4810-BF34B2DE2AA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691D99-C0B1-0109-AC53-E9349EE33F86}"/>
              </a:ext>
            </a:extLst>
          </p:cNvPr>
          <p:cNvSpPr>
            <a:spLocks noGrp="1"/>
          </p:cNvSpPr>
          <p:nvPr>
            <p:ph type="sldNum" sz="quarter" idx="4"/>
          </p:nvPr>
        </p:nvSpPr>
        <p:spPr/>
        <p:txBody>
          <a:bodyPr/>
          <a:lstStyle/>
          <a:p>
            <a:fld id="{01BE1DEF-0C75-BB4C-9353-D90B7764D681}" type="slidenum">
              <a:rPr lang="en-US" smtClean="0"/>
              <a:t>8</a:t>
            </a:fld>
            <a:endParaRPr lang="en-US" dirty="0"/>
          </a:p>
        </p:txBody>
      </p:sp>
      <p:sp>
        <p:nvSpPr>
          <p:cNvPr id="8" name="Text Placeholder 6">
            <a:extLst>
              <a:ext uri="{FF2B5EF4-FFF2-40B4-BE49-F238E27FC236}">
                <a16:creationId xmlns:a16="http://schemas.microsoft.com/office/drawing/2014/main" id="{DF99037F-2815-4F29-44B5-DEC47D4D1B58}"/>
              </a:ext>
            </a:extLst>
          </p:cNvPr>
          <p:cNvSpPr txBox="1">
            <a:spLocks/>
          </p:cNvSpPr>
          <p:nvPr/>
        </p:nvSpPr>
        <p:spPr>
          <a:xfrm>
            <a:off x="92273" y="876536"/>
            <a:ext cx="11518480" cy="11011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latin typeface="IBM Plex Sans" panose="020B0503050203000203" pitchFamily="34" charset="0"/>
                <a:cs typeface="Calibri" panose="020F0502020204030204" pitchFamily="34" charset="0"/>
              </a:rPr>
              <a:t>Challenges of Sparse Attention for Existing PIM Architectures</a:t>
            </a:r>
          </a:p>
        </p:txBody>
      </p:sp>
      <p:sp>
        <p:nvSpPr>
          <p:cNvPr id="15" name="文本框 14">
            <a:extLst>
              <a:ext uri="{FF2B5EF4-FFF2-40B4-BE49-F238E27FC236}">
                <a16:creationId xmlns:a16="http://schemas.microsoft.com/office/drawing/2014/main" id="{8F0CB252-103F-8C9E-678F-584632CC25B1}"/>
              </a:ext>
            </a:extLst>
          </p:cNvPr>
          <p:cNvSpPr txBox="1"/>
          <p:nvPr/>
        </p:nvSpPr>
        <p:spPr>
          <a:xfrm>
            <a:off x="2644603" y="168390"/>
            <a:ext cx="690279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Motivation</a:t>
            </a:r>
            <a:endParaRPr kumimoji="1" lang="zh-CN" altLang="en-US" sz="3600" dirty="0">
              <a:latin typeface="IBM Plex Sans" panose="020B0503050203000203" pitchFamily="34" charset="0"/>
            </a:endParaRPr>
          </a:p>
        </p:txBody>
      </p:sp>
      <p:grpSp>
        <p:nvGrpSpPr>
          <p:cNvPr id="6" name="Group 5">
            <a:extLst>
              <a:ext uri="{FF2B5EF4-FFF2-40B4-BE49-F238E27FC236}">
                <a16:creationId xmlns:a16="http://schemas.microsoft.com/office/drawing/2014/main" id="{5279A5CE-EFA3-755A-1D07-880DAC628D60}"/>
              </a:ext>
            </a:extLst>
          </p:cNvPr>
          <p:cNvGrpSpPr/>
          <p:nvPr/>
        </p:nvGrpSpPr>
        <p:grpSpPr>
          <a:xfrm>
            <a:off x="92273" y="2283059"/>
            <a:ext cx="11814848" cy="4058301"/>
            <a:chOff x="92273" y="1662016"/>
            <a:chExt cx="11814848" cy="4058301"/>
          </a:xfrm>
        </p:grpSpPr>
        <p:pic>
          <p:nvPicPr>
            <p:cNvPr id="3" name="Picture 2" descr="A diagram of a computer program&#10;&#10;AI-generated content may be incorrect.">
              <a:extLst>
                <a:ext uri="{FF2B5EF4-FFF2-40B4-BE49-F238E27FC236}">
                  <a16:creationId xmlns:a16="http://schemas.microsoft.com/office/drawing/2014/main" id="{FE7CD128-AA82-BE0B-F119-9D1D5670F38B}"/>
                </a:ext>
              </a:extLst>
            </p:cNvPr>
            <p:cNvPicPr>
              <a:picLocks noChangeAspect="1"/>
            </p:cNvPicPr>
            <p:nvPr/>
          </p:nvPicPr>
          <p:blipFill>
            <a:blip r:embed="rId3"/>
            <a:stretch>
              <a:fillRect/>
            </a:stretch>
          </p:blipFill>
          <p:spPr>
            <a:xfrm>
              <a:off x="284874" y="1662016"/>
              <a:ext cx="11622247" cy="4058301"/>
            </a:xfrm>
            <a:prstGeom prst="rect">
              <a:avLst/>
            </a:prstGeom>
          </p:spPr>
        </p:pic>
        <p:sp>
          <p:nvSpPr>
            <p:cNvPr id="2" name="Rectangle 1">
              <a:extLst>
                <a:ext uri="{FF2B5EF4-FFF2-40B4-BE49-F238E27FC236}">
                  <a16:creationId xmlns:a16="http://schemas.microsoft.com/office/drawing/2014/main" id="{2DFAB5B3-6796-F3D9-3AEB-A651AEF4B3B0}"/>
                </a:ext>
              </a:extLst>
            </p:cNvPr>
            <p:cNvSpPr/>
            <p:nvPr/>
          </p:nvSpPr>
          <p:spPr>
            <a:xfrm>
              <a:off x="92273" y="4230661"/>
              <a:ext cx="11814848" cy="1464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7CA8E4A-CAFB-E0BC-AAFA-6A52F379E0BC}"/>
                </a:ext>
              </a:extLst>
            </p:cNvPr>
            <p:cNvSpPr/>
            <p:nvPr/>
          </p:nvSpPr>
          <p:spPr>
            <a:xfrm>
              <a:off x="2121877" y="2790092"/>
              <a:ext cx="363415" cy="1464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021DE5F5-6026-5B65-2EF2-87B7BF4836FF}"/>
                </a:ext>
              </a:extLst>
            </p:cNvPr>
            <p:cNvCxnSpPr/>
            <p:nvPr/>
          </p:nvCxnSpPr>
          <p:spPr>
            <a:xfrm>
              <a:off x="4478215" y="4254932"/>
              <a:ext cx="7268308"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7733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90ED0-57A5-7415-EF87-53D96120FFD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C58695-74DF-9932-839F-ACBFFAAE3AB2}"/>
              </a:ext>
            </a:extLst>
          </p:cNvPr>
          <p:cNvSpPr>
            <a:spLocks noGrp="1"/>
          </p:cNvSpPr>
          <p:nvPr>
            <p:ph type="sldNum" sz="quarter" idx="4"/>
          </p:nvPr>
        </p:nvSpPr>
        <p:spPr/>
        <p:txBody>
          <a:bodyPr/>
          <a:lstStyle/>
          <a:p>
            <a:fld id="{01BE1DEF-0C75-BB4C-9353-D90B7764D681}" type="slidenum">
              <a:rPr lang="en-US" smtClean="0"/>
              <a:t>9</a:t>
            </a:fld>
            <a:endParaRPr lang="en-US" dirty="0"/>
          </a:p>
        </p:txBody>
      </p:sp>
      <p:sp>
        <p:nvSpPr>
          <p:cNvPr id="8" name="Text Placeholder 6">
            <a:extLst>
              <a:ext uri="{FF2B5EF4-FFF2-40B4-BE49-F238E27FC236}">
                <a16:creationId xmlns:a16="http://schemas.microsoft.com/office/drawing/2014/main" id="{8A86399B-8E0D-460D-DB3C-FC49171A9257}"/>
              </a:ext>
            </a:extLst>
          </p:cNvPr>
          <p:cNvSpPr txBox="1">
            <a:spLocks/>
          </p:cNvSpPr>
          <p:nvPr/>
        </p:nvSpPr>
        <p:spPr>
          <a:xfrm>
            <a:off x="92274" y="876535"/>
            <a:ext cx="11752396" cy="3737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225425" marR="0" indent="-225425" algn="l" defTabSz="457200" rtl="0" eaLnBrk="1" fontAlgn="auto" latinLnBrk="0" hangingPunct="1">
              <a:lnSpc>
                <a:spcPct val="100000"/>
              </a:lnSpc>
              <a:spcBef>
                <a:spcPts val="2000"/>
              </a:spcBef>
              <a:spcAft>
                <a:spcPts val="0"/>
              </a:spcAft>
              <a:buClr>
                <a:srgbClr val="D6001C"/>
              </a:buClr>
              <a:buSzTx/>
              <a:buFont typeface="Wingdings" panose="05000000000000000000" pitchFamily="2" charset="2"/>
              <a:buChar char="§"/>
              <a:tabLst/>
              <a:defRPr sz="2400" kern="1200">
                <a:solidFill>
                  <a:schemeClr val="tx1"/>
                </a:solidFill>
                <a:latin typeface="+mn-lt"/>
                <a:ea typeface="+mn-ea"/>
                <a:cs typeface="+mn-cs"/>
              </a:defRPr>
            </a:lvl2pPr>
            <a:lvl3pPr marL="461963" marR="0" indent="-236538" algn="l" defTabSz="457200" rtl="0" eaLnBrk="1" fontAlgn="auto" latinLnBrk="0" hangingPunct="1">
              <a:lnSpc>
                <a:spcPct val="100000"/>
              </a:lnSpc>
              <a:spcBef>
                <a:spcPts val="600"/>
              </a:spcBef>
              <a:spcAft>
                <a:spcPts val="0"/>
              </a:spcAft>
              <a:buClr>
                <a:srgbClr val="D6001C"/>
              </a:buClr>
              <a:buSzTx/>
              <a:buFont typeface="Arial" panose="020B0604020202020204" pitchFamily="34" charset="0"/>
              <a:buChar char="−"/>
              <a:tabLst/>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600" dirty="0">
                <a:latin typeface="IBM Plex Sans" panose="020B0503050203000203" pitchFamily="34" charset="0"/>
                <a:cs typeface="Calibri" panose="020F0502020204030204" pitchFamily="34" charset="0"/>
              </a:rPr>
              <a:t>The Tradeoff Between Hardware Efficiency and Attention Precision</a:t>
            </a:r>
          </a:p>
          <a:p>
            <a:pPr lvl="2"/>
            <a:r>
              <a:rPr lang="en-US" sz="2200" dirty="0">
                <a:latin typeface="IBM Plex Sans" panose="020B0503050203000203" pitchFamily="34" charset="0"/>
                <a:cs typeface="Calibri" panose="020F0502020204030204" pitchFamily="34" charset="0"/>
              </a:rPr>
              <a:t>Page-wise sparsity aligns well with PIM’s hardware constraints. </a:t>
            </a:r>
          </a:p>
          <a:p>
            <a:pPr lvl="2"/>
            <a:r>
              <a:rPr lang="en-US" sz="2200" dirty="0">
                <a:latin typeface="IBM Plex Sans" panose="020B0503050203000203" pitchFamily="34" charset="0"/>
                <a:cs typeface="Calibri" panose="020F0502020204030204" pitchFamily="34" charset="0"/>
              </a:rPr>
              <a:t>However, this coarse-grained selection can lead to a degradation in model accuracy.</a:t>
            </a:r>
          </a:p>
        </p:txBody>
      </p:sp>
      <p:sp>
        <p:nvSpPr>
          <p:cNvPr id="15" name="文本框 14">
            <a:extLst>
              <a:ext uri="{FF2B5EF4-FFF2-40B4-BE49-F238E27FC236}">
                <a16:creationId xmlns:a16="http://schemas.microsoft.com/office/drawing/2014/main" id="{DFA71F4E-F848-A09F-D72A-BBC2AE50E38C}"/>
              </a:ext>
            </a:extLst>
          </p:cNvPr>
          <p:cNvSpPr txBox="1"/>
          <p:nvPr/>
        </p:nvSpPr>
        <p:spPr>
          <a:xfrm>
            <a:off x="2644603" y="168390"/>
            <a:ext cx="6902791" cy="646331"/>
          </a:xfrm>
          <a:prstGeom prst="rect">
            <a:avLst/>
          </a:prstGeom>
          <a:noFill/>
        </p:spPr>
        <p:txBody>
          <a:bodyPr wrap="square" rtlCol="0">
            <a:spAutoFit/>
          </a:bodyPr>
          <a:lstStyle/>
          <a:p>
            <a:pPr algn="ctr"/>
            <a:r>
              <a:rPr kumimoji="1" lang="en-US" altLang="zh-CN" sz="3600" dirty="0">
                <a:latin typeface="IBM Plex Sans" panose="020B0503050203000203" pitchFamily="34" charset="0"/>
              </a:rPr>
              <a:t>Motivation</a:t>
            </a:r>
            <a:endParaRPr kumimoji="1" lang="zh-CN" altLang="en-US" sz="3600" dirty="0">
              <a:latin typeface="IBM Plex Sans" panose="020B0503050203000203" pitchFamily="34" charset="0"/>
            </a:endParaRPr>
          </a:p>
        </p:txBody>
      </p:sp>
      <p:pic>
        <p:nvPicPr>
          <p:cNvPr id="9" name="Picture 8" descr="A screenshot of a computer screen&#10;&#10;AI-generated content may be incorrect.">
            <a:extLst>
              <a:ext uri="{FF2B5EF4-FFF2-40B4-BE49-F238E27FC236}">
                <a16:creationId xmlns:a16="http://schemas.microsoft.com/office/drawing/2014/main" id="{84686E48-C43A-0DE2-7CAC-611EDB8E5AAD}"/>
              </a:ext>
            </a:extLst>
          </p:cNvPr>
          <p:cNvPicPr>
            <a:picLocks noChangeAspect="1"/>
          </p:cNvPicPr>
          <p:nvPr/>
        </p:nvPicPr>
        <p:blipFill>
          <a:blip r:embed="rId3"/>
          <a:stretch>
            <a:fillRect/>
          </a:stretch>
        </p:blipFill>
        <p:spPr>
          <a:xfrm>
            <a:off x="7739859" y="3065559"/>
            <a:ext cx="3615070" cy="1809042"/>
          </a:xfrm>
          <a:prstGeom prst="rect">
            <a:avLst/>
          </a:prstGeom>
        </p:spPr>
      </p:pic>
      <p:pic>
        <p:nvPicPr>
          <p:cNvPr id="11" name="Picture 10" descr="A diagram of a algorithm&#10;&#10;AI-generated content may be incorrect.">
            <a:extLst>
              <a:ext uri="{FF2B5EF4-FFF2-40B4-BE49-F238E27FC236}">
                <a16:creationId xmlns:a16="http://schemas.microsoft.com/office/drawing/2014/main" id="{9F401700-E12C-32A0-F616-991B819FFBBB}"/>
              </a:ext>
            </a:extLst>
          </p:cNvPr>
          <p:cNvPicPr>
            <a:picLocks noChangeAspect="1"/>
          </p:cNvPicPr>
          <p:nvPr/>
        </p:nvPicPr>
        <p:blipFill>
          <a:blip r:embed="rId4"/>
          <a:stretch>
            <a:fillRect/>
          </a:stretch>
        </p:blipFill>
        <p:spPr>
          <a:xfrm>
            <a:off x="474245" y="2301404"/>
            <a:ext cx="6947280" cy="3566009"/>
          </a:xfrm>
          <a:prstGeom prst="rect">
            <a:avLst/>
          </a:prstGeom>
        </p:spPr>
      </p:pic>
      <p:sp>
        <p:nvSpPr>
          <p:cNvPr id="2" name="TextBox 1">
            <a:extLst>
              <a:ext uri="{FF2B5EF4-FFF2-40B4-BE49-F238E27FC236}">
                <a16:creationId xmlns:a16="http://schemas.microsoft.com/office/drawing/2014/main" id="{0860918B-A0A6-72F5-EC6C-2A39F81E8D1B}"/>
              </a:ext>
            </a:extLst>
          </p:cNvPr>
          <p:cNvSpPr txBox="1"/>
          <p:nvPr/>
        </p:nvSpPr>
        <p:spPr>
          <a:xfrm>
            <a:off x="2644602" y="5922447"/>
            <a:ext cx="2277021" cy="461665"/>
          </a:xfrm>
          <a:prstGeom prst="rect">
            <a:avLst/>
          </a:prstGeom>
          <a:noFill/>
        </p:spPr>
        <p:txBody>
          <a:bodyPr wrap="square" rtlCol="0">
            <a:spAutoFit/>
          </a:bodyPr>
          <a:lstStyle/>
          <a:p>
            <a:pPr algn="ctr"/>
            <a:r>
              <a:rPr lang="en-US" sz="2400" dirty="0"/>
              <a:t>Quest</a:t>
            </a:r>
          </a:p>
        </p:txBody>
      </p:sp>
    </p:spTree>
    <p:extLst>
      <p:ext uri="{BB962C8B-B14F-4D97-AF65-F5344CB8AC3E}">
        <p14:creationId xmlns:p14="http://schemas.microsoft.com/office/powerpoint/2010/main" val="3919755139"/>
      </p:ext>
    </p:extLst>
  </p:cSld>
  <p:clrMapOvr>
    <a:masterClrMapping/>
  </p:clrMapOvr>
</p:sld>
</file>

<file path=ppt/theme/theme1.xml><?xml version="1.0" encoding="utf-8"?>
<a:theme xmlns:a="http://schemas.openxmlformats.org/drawingml/2006/main" name="Office Theme">
  <a:themeElements>
    <a:clrScheme name="RPI-Liu">
      <a:dk1>
        <a:srgbClr val="000000"/>
      </a:dk1>
      <a:lt1>
        <a:srgbClr val="FFFFFF"/>
      </a:lt1>
      <a:dk2>
        <a:srgbClr val="323232"/>
      </a:dk2>
      <a:lt2>
        <a:srgbClr val="EEECE1"/>
      </a:lt2>
      <a:accent1>
        <a:srgbClr val="D6001C"/>
      </a:accent1>
      <a:accent2>
        <a:srgbClr val="545859"/>
      </a:accent2>
      <a:accent3>
        <a:srgbClr val="9EA2A2"/>
      </a:accent3>
      <a:accent4>
        <a:srgbClr val="AB2328"/>
      </a:accent4>
      <a:accent5>
        <a:srgbClr val="00205B"/>
      </a:accent5>
      <a:accent6>
        <a:srgbClr val="7FA960"/>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IC-Lab-2024" id="{B5080B89-D99B-6642-88BD-E1F9FB1114BC}" vid="{479D219F-BFBF-9B49-B884-578ACBED25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f02d42a-baed-4463-ad07-9c23a5311600" xsi:nil="true"/>
    <lcf76f155ced4ddcb4097134ff3c332f xmlns="43e8df3d-789b-4dda-88d0-74b4b9ab8a0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E05FF5BCBF5B4B9BD05987C75B747A" ma:contentTypeVersion="13" ma:contentTypeDescription="Create a new document." ma:contentTypeScope="" ma:versionID="11e27e6706aa1f29a53a6f58b330f65c">
  <xsd:schema xmlns:xsd="http://www.w3.org/2001/XMLSchema" xmlns:xs="http://www.w3.org/2001/XMLSchema" xmlns:p="http://schemas.microsoft.com/office/2006/metadata/properties" xmlns:ns2="43e8df3d-789b-4dda-88d0-74b4b9ab8a0c" xmlns:ns3="3f02d42a-baed-4463-ad07-9c23a5311600" targetNamespace="http://schemas.microsoft.com/office/2006/metadata/properties" ma:root="true" ma:fieldsID="df5b2376a39040b5204d102cc09bf17b" ns2:_="" ns3:_="">
    <xsd:import namespace="43e8df3d-789b-4dda-88d0-74b4b9ab8a0c"/>
    <xsd:import namespace="3f02d42a-baed-4463-ad07-9c23a531160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e8df3d-789b-4dda-88d0-74b4b9ab8a0c"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2f30a7b3-4776-4e88-9a3e-f6920a5b911d"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02d42a-baed-4463-ad07-9c23a531160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2da17947-701f-4ce8-ba77-a0864d8a6cc7}" ma:internalName="TaxCatchAll" ma:showField="CatchAllData" ma:web="3f02d42a-baed-4463-ad07-9c23a5311600">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E7CB5-DC73-474E-BCEC-95F63FD6E3F1}">
  <ds:schemaRefs>
    <ds:schemaRef ds:uri="http://schemas.microsoft.com/office/2006/metadata/properties"/>
    <ds:schemaRef ds:uri="http://schemas.microsoft.com/office/infopath/2007/PartnerControls"/>
    <ds:schemaRef ds:uri="3f02d42a-baed-4463-ad07-9c23a5311600"/>
    <ds:schemaRef ds:uri="43e8df3d-789b-4dda-88d0-74b4b9ab8a0c"/>
  </ds:schemaRefs>
</ds:datastoreItem>
</file>

<file path=customXml/itemProps2.xml><?xml version="1.0" encoding="utf-8"?>
<ds:datastoreItem xmlns:ds="http://schemas.openxmlformats.org/officeDocument/2006/customXml" ds:itemID="{68921303-7F86-45EA-9771-3B6D5C442DE8}">
  <ds:schemaRefs>
    <ds:schemaRef ds:uri="http://schemas.microsoft.com/sharepoint/v3/contenttype/forms"/>
  </ds:schemaRefs>
</ds:datastoreItem>
</file>

<file path=customXml/itemProps3.xml><?xml version="1.0" encoding="utf-8"?>
<ds:datastoreItem xmlns:ds="http://schemas.openxmlformats.org/officeDocument/2006/customXml" ds:itemID="{15F42623-4D83-47EC-8B66-41111E7BBF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e8df3d-789b-4dda-88d0-74b4b9ab8a0c"/>
    <ds:schemaRef ds:uri="3f02d42a-baed-4463-ad07-9c23a53116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13030</TotalTime>
  <Words>1922</Words>
  <Application>Microsoft Office PowerPoint</Application>
  <PresentationFormat>Widescreen</PresentationFormat>
  <Paragraphs>159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NimbusRomNo9L-Regu</vt:lpstr>
      <vt:lpstr>Arial</vt:lpstr>
      <vt:lpstr>Calibri</vt:lpstr>
      <vt:lpstr>Courier New</vt:lpstr>
      <vt:lpstr>IBM Plex Sans</vt:lpstr>
      <vt:lpstr>Wingdings</vt:lpstr>
      <vt:lpstr>Office Theme</vt:lpstr>
      <vt:lpstr>STARC: Selective Token Access with Remapping and Clustering for Efficient LLM Decoding on PIM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EPIC Group Slides Template</dc:title>
  <dc:creator>Liu Liu</dc:creator>
  <cp:lastModifiedBy>泽昊 范</cp:lastModifiedBy>
  <cp:revision>394</cp:revision>
  <dcterms:created xsi:type="dcterms:W3CDTF">2024-08-20T21:01:28Z</dcterms:created>
  <dcterms:modified xsi:type="dcterms:W3CDTF">2025-04-22T14:32:17Z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0x01010067E05FF5BCBF5B4B9BD05987C75B747A</vt:lpwstr>
  </property>
</Properties>
</file>