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5F9A"/>
    <a:srgbClr val="00B8FE"/>
    <a:srgbClr val="57C7F3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116" autoAdjust="0"/>
    <p:restoredTop sz="95701" autoAdjust="0"/>
  </p:normalViewPr>
  <p:slideViewPr>
    <p:cSldViewPr snapToGrid="0">
      <p:cViewPr varScale="1">
        <p:scale>
          <a:sx n="95" d="100"/>
          <a:sy n="95" d="100"/>
        </p:scale>
        <p:origin x="55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380B8-94B5-8A79-CDA4-379D514BB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7B4540-715A-3035-3E4E-432541ABA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B9E4E3-B148-3F7C-BAF7-897926E6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5F3E8-F8A4-85B9-F7CA-7A8077DB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3334A-C022-7BDF-E252-EC6B1242A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57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81E39-E55B-BE30-D4EE-A67DDA85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F7D0D-63B6-73B0-77FF-DA604D676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35FEA-48E8-5B67-8FC9-A69EABAE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BE9A24-4C64-21E0-352F-F3720CD9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AF190-FCCE-BBF9-E4A4-6E8CF08D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07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438D68-3E7D-01EA-6A08-3B77D8C47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661810-C957-1B4A-A4C1-CA0080D6A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61566D-E62E-F488-8325-DC318120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03190A-D94E-4B00-1A6D-46BEBC8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CDD7F-BDAC-EC04-4D31-09CCD9D1B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25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83EA2-3A04-2CC9-06D7-BD0B93E6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C31A8-3321-6D0C-AB52-2978CA43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5C532A-820F-C4AC-6735-5864B762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7AD4-5131-D023-1DCF-8A8A8A46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D69F1-78AA-CC4E-85C4-7E50FB05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76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8D084-1B75-C82B-B596-DA65A14C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FF46AC-FD8F-0913-EC4A-FD954985C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77DC3-274F-941F-8E81-5019C1B2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E0D31-B7C0-2204-B7FC-580BA402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D3395-6FBA-8038-9C9F-BDFD186D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36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CF8E2-C169-3393-E40E-4C652D1F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A1826-CD9B-9F70-192C-41D1AB6D0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A1C970-BB76-B3BA-909B-4BBCC5C8B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3BD272-934A-CD2F-DC73-457D14C8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A647CE-D1A2-FB7D-0447-FF8102F7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8B4497-DDDF-F01F-3FA5-E71798C8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7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9762F-B85D-1E66-DBE9-B10379E5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A19062-9D05-C2F4-F0E9-3F5CE40C3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50DB74-CD4F-EA89-6476-A0BB286C0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100578-B844-C338-3F9F-5655FC272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45E89B-6C9B-22D1-06FF-78B9FD52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45F2EF-EA4E-0517-882C-2329C744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4516B9-C15B-35F7-D5B4-8DD3D6B1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F13719-A07B-0958-6B1C-8F312B2F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6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5E417-3FCB-8AB3-9AF1-626DA6EA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D962A5-E386-7CD5-6DCE-29587004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468577-5D4D-BA00-797B-966A3ADF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44B24B-99CE-5DBE-2C18-10349BC8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6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686DD7-DA3C-33A1-BA04-220ADB33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1E8BDB-CD63-2E55-5ED1-68F39EA8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0E202-79C6-AD79-E360-A9A0AC20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90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173FB-800F-1CF4-AB8B-1A1E725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1FFF1-F38D-FD24-F9BA-281A18C6E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F9F59F-45D9-DBD8-C358-B909E1309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D1E65E-FCA5-6C17-54D4-05FFB945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F3F73-C24B-D746-0F49-F6D01593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19DD0-7E48-F7DF-550E-4CB6FC10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9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FA797-4A94-1E90-7656-AA0DD93C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6900E5-695D-57F4-BB78-19C79095D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66C29-20D0-7681-8805-455D7236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CA3736-698F-B5B8-D772-2960F107D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F9ACE-0745-3894-6376-EFD6E690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8003E-CCC5-3C15-3694-FEEB8F15C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0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282A65-DFE7-3366-0F92-1E139B61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A62416-757D-DFA9-CC91-0C1D05DC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15D02-8560-F0EA-C446-ADD302A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C3BBD2-0EDD-4364-AA38-58BD1BCA9D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4DFCC4-46EF-067D-F5D6-FB3A635FE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DDCD5C-62A8-E949-D7C0-99C14075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81355-B3A5-4457-B93F-796DB61C2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0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FD03C8D-9B9B-4033-8EE5-C30A6FDFE6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581" y="390070"/>
            <a:ext cx="7428638" cy="562587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7573AF8-4D82-EA58-825A-D61727EFFB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641415" y="2955699"/>
            <a:ext cx="1981200" cy="2961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BE702D6-5104-DA46-2234-BD3BD1A47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615" y="145597"/>
            <a:ext cx="4611769" cy="238203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61793591-BEDF-6A4D-1628-C8DF0FC23B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79183" y="3546729"/>
            <a:ext cx="1016678" cy="714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mem_or_io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B8EE2F2-8DD9-0DB8-469E-CFD46713F5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5635319" y="3998976"/>
            <a:ext cx="1031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6202AE9C-F8AA-0480-1C9B-7E9A87F8A1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03213" y="3736855"/>
            <a:ext cx="68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addr_in</a:t>
            </a:r>
            <a:endParaRPr lang="zh-CN" altLang="en-US" sz="12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B84F7D1-EBB4-6E0E-5C9B-7C09CB8C499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95382" y="4261104"/>
            <a:ext cx="0" cy="20482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D97BA53-C17D-F2EE-464F-AF82076EBA7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71275" y="6268877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io_wdata</a:t>
            </a:r>
            <a:endParaRPr lang="zh-CN" altLang="en-US" sz="14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712C32C-3461-FD16-68A2-AA90198D7F8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7338508" y="4261104"/>
            <a:ext cx="0" cy="2048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A633709-AF91-0643-10B0-82D688A547B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69277" y="6285049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io_rdata</a:t>
            </a:r>
            <a:endParaRPr lang="zh-CN" altLang="en-US" sz="14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4DB5279B-1C0F-B28D-C96C-1A2C7F703B7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535333" y="4261104"/>
            <a:ext cx="1285579" cy="480229"/>
            <a:chOff x="7535333" y="4261104"/>
            <a:chExt cx="1285579" cy="48022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A9074E5-5D00-ECB2-6A41-F0A1873ED74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35333" y="4261104"/>
              <a:ext cx="0" cy="48022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400C895B-D755-FD44-C771-D9DB7D1C750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35333" y="4741333"/>
              <a:ext cx="1285579" cy="0"/>
            </a:xfrm>
            <a:prstGeom prst="line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C778EE95-83F0-1F21-219F-6AA14F73724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39032" y="4737137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m_wdata</a:t>
            </a:r>
            <a:endParaRPr lang="zh-CN" altLang="en-US" sz="1400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D39ED9D-E795-7100-0DC4-484C8951C29D}"/>
              </a:ext>
            </a:extLst>
          </p:cNvPr>
          <p:cNvCxnSpPr>
            <a:cxnSpLocks noGrp="1" noRot="1" noMove="1" noResize="1" noEditPoints="1" noAdjustHandles="1" noChangeArrowheads="1" noChangeShapeType="1"/>
            <a:endCxn id="107" idx="1"/>
          </p:cNvCxnSpPr>
          <p:nvPr/>
        </p:nvCxnSpPr>
        <p:spPr>
          <a:xfrm>
            <a:off x="7710094" y="4066704"/>
            <a:ext cx="1065593" cy="0"/>
          </a:xfrm>
          <a:prstGeom prst="line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BEDFB9E9-79D0-02E1-0DAF-08F24EAA11C0}"/>
              </a:ext>
            </a:extLst>
          </p:cNvPr>
          <p:cNvSpPr txBox="1">
            <a:spLocks/>
          </p:cNvSpPr>
          <p:nvPr/>
        </p:nvSpPr>
        <p:spPr>
          <a:xfrm>
            <a:off x="7805912" y="4092046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addr_out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8F766279-323C-93CD-24D8-112EABE9AF1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67199" y="4085675"/>
            <a:ext cx="2487846" cy="569178"/>
            <a:chOff x="4267199" y="4085675"/>
            <a:chExt cx="2487846" cy="56917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B062629-0CAD-5CB8-24AB-F634A239CF5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267199" y="4085675"/>
              <a:ext cx="0" cy="56071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F5C0AF5-C331-A8A9-0AFC-2DD23E05E20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267199" y="4654853"/>
              <a:ext cx="248784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C303DF9-07DF-2B6C-109F-2DE3163C38E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755045" y="4261104"/>
              <a:ext cx="0" cy="393749"/>
            </a:xfrm>
            <a:prstGeom prst="line">
              <a:avLst/>
            </a:prstGeom>
            <a:ln>
              <a:solidFill>
                <a:srgbClr val="FFC000"/>
              </a:solidFill>
              <a:head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9208BAE5-E779-0CDC-91F7-E97B19CDFD0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461800" y="4366030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r_rdata</a:t>
            </a:r>
            <a:endParaRPr lang="zh-CN" altLang="en-US" sz="1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7D961F3-F4FB-C377-964E-B6668D7C41F7}"/>
              </a:ext>
            </a:extLst>
          </p:cNvPr>
          <p:cNvSpPr txBox="1">
            <a:spLocks/>
          </p:cNvSpPr>
          <p:nvPr/>
        </p:nvSpPr>
        <p:spPr>
          <a:xfrm>
            <a:off x="4475378" y="5842719"/>
            <a:ext cx="100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r_wdata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05FE26BC-F591-5527-312C-FE97AA82DFBD}"/>
              </a:ext>
            </a:extLst>
          </p:cNvPr>
          <p:cNvGrpSpPr/>
          <p:nvPr/>
        </p:nvGrpSpPr>
        <p:grpSpPr>
          <a:xfrm>
            <a:off x="8775687" y="3636829"/>
            <a:ext cx="1178655" cy="1561973"/>
            <a:chOff x="8775687" y="3636829"/>
            <a:chExt cx="1178655" cy="156197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D2F2B2F5-7D1C-8C54-C487-6F889BDCFE89}"/>
                </a:ext>
              </a:extLst>
            </p:cNvPr>
            <p:cNvSpPr/>
            <p:nvPr/>
          </p:nvSpPr>
          <p:spPr>
            <a:xfrm>
              <a:off x="8829291" y="3636829"/>
              <a:ext cx="1066801" cy="152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A8E3AEB4-6659-BEC1-F078-5D01648FABE8}"/>
                </a:ext>
              </a:extLst>
            </p:cNvPr>
            <p:cNvSpPr txBox="1"/>
            <p:nvPr/>
          </p:nvSpPr>
          <p:spPr>
            <a:xfrm>
              <a:off x="8775687" y="3935899"/>
              <a:ext cx="6735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Address</a:t>
              </a:r>
              <a:endParaRPr lang="zh-CN" altLang="en-US" sz="110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22E0291C-177D-74AD-6E50-A0954DCAC321}"/>
                </a:ext>
              </a:extLst>
            </p:cNvPr>
            <p:cNvSpPr txBox="1"/>
            <p:nvPr/>
          </p:nvSpPr>
          <p:spPr>
            <a:xfrm>
              <a:off x="8794771" y="4548584"/>
              <a:ext cx="5100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Write</a:t>
              </a:r>
            </a:p>
            <a:p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978FB21F-067D-B272-E2C5-3DACE234E331}"/>
                </a:ext>
              </a:extLst>
            </p:cNvPr>
            <p:cNvSpPr txBox="1"/>
            <p:nvPr/>
          </p:nvSpPr>
          <p:spPr>
            <a:xfrm>
              <a:off x="9463502" y="3874170"/>
              <a:ext cx="4908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Read</a:t>
              </a:r>
            </a:p>
            <a:p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361E86A-39A1-7553-7B3D-EFC3CDEC716A}"/>
                </a:ext>
              </a:extLst>
            </p:cNvPr>
            <p:cNvSpPr txBox="1"/>
            <p:nvPr/>
          </p:nvSpPr>
          <p:spPr>
            <a:xfrm>
              <a:off x="9103350" y="4737137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/>
                <a:t>Data</a:t>
              </a:r>
            </a:p>
            <a:p>
              <a:pPr algn="ctr"/>
              <a:r>
                <a:rPr lang="en-US" altLang="zh-CN" sz="1200" b="1" dirty="0"/>
                <a:t>memory</a:t>
              </a:r>
              <a:endParaRPr lang="zh-CN" altLang="en-US" sz="1200" b="1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55B937F-4D5A-3DAA-9F52-E7BC386DA8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502910" y="3268980"/>
            <a:ext cx="2693313" cy="824315"/>
            <a:chOff x="7502910" y="3268980"/>
            <a:chExt cx="2693313" cy="824315"/>
          </a:xfrm>
        </p:grpSpPr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D2E6C6C6-5E18-E62F-EF6D-EAB7BD86496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891423" y="4090919"/>
              <a:ext cx="304800" cy="2376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53A29559-63A3-8D60-0067-DA4803EB5E4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10196223" y="3268980"/>
              <a:ext cx="0" cy="824315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C148162F-FBC4-49C3-FD40-0B5B7BA5A5E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02910" y="3268980"/>
              <a:ext cx="2693313" cy="0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626CB3E-022C-BD55-F6F2-9AE313D376E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02910" y="3268980"/>
              <a:ext cx="0" cy="277749"/>
            </a:xfrm>
            <a:prstGeom prst="straightConnector1">
              <a:avLst/>
            </a:prstGeom>
            <a:ln>
              <a:solidFill>
                <a:srgbClr val="E9713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C6A19025-C7BA-E554-4A31-31F3E2686C5F}"/>
              </a:ext>
            </a:extLst>
          </p:cNvPr>
          <p:cNvSpPr txBox="1">
            <a:spLocks/>
          </p:cNvSpPr>
          <p:nvPr/>
        </p:nvSpPr>
        <p:spPr>
          <a:xfrm>
            <a:off x="8358841" y="2999483"/>
            <a:ext cx="100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m_rdata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F2201474-A03E-EE07-5CC6-1195B93C2456}"/>
              </a:ext>
            </a:extLst>
          </p:cNvPr>
          <p:cNvGrpSpPr/>
          <p:nvPr/>
        </p:nvGrpSpPr>
        <p:grpSpPr>
          <a:xfrm>
            <a:off x="2904067" y="4261104"/>
            <a:ext cx="3953933" cy="1623231"/>
            <a:chOff x="2904067" y="4261104"/>
            <a:chExt cx="3953933" cy="1623231"/>
          </a:xfrm>
        </p:grpSpPr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DD0FA34F-91A2-F22D-916D-FC60D29909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9532" y="4261104"/>
              <a:ext cx="8468" cy="161476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463826C4-02F7-BBFE-6F9F-07E70FC4A3E9}"/>
                </a:ext>
              </a:extLst>
            </p:cNvPr>
            <p:cNvCxnSpPr>
              <a:cxnSpLocks/>
            </p:cNvCxnSpPr>
            <p:nvPr/>
          </p:nvCxnSpPr>
          <p:spPr>
            <a:xfrm>
              <a:off x="2904067" y="5875868"/>
              <a:ext cx="394546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B3B214A7-0F1F-7588-2A6A-8B1B70796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4067" y="4416071"/>
              <a:ext cx="8467" cy="146826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6C496544-D7B7-EAB3-72FD-487CE7E570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067" y="4424538"/>
              <a:ext cx="279399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1543F1DC-0F5A-D661-CF2D-2DF1798BFA4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599594" y="2911771"/>
            <a:ext cx="112468" cy="831526"/>
            <a:chOff x="5599594" y="2911771"/>
            <a:chExt cx="112468" cy="831526"/>
          </a:xfrm>
        </p:grpSpPr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F261318C-6225-5375-396D-DD7147EF031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V="1">
              <a:off x="5704442" y="2911771"/>
              <a:ext cx="0" cy="825084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7D362A15-F053-B0A5-F7B2-9A74B8A9252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5599594" y="3743297"/>
              <a:ext cx="112468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A6B80C49-016B-453B-0696-B569AFEF0593}"/>
              </a:ext>
            </a:extLst>
          </p:cNvPr>
          <p:cNvSpPr txBox="1"/>
          <p:nvPr/>
        </p:nvSpPr>
        <p:spPr>
          <a:xfrm>
            <a:off x="3439576" y="2634856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mem_write_en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378DC378-A880-167B-BCD8-6B45C7C77D0E}"/>
              </a:ext>
            </a:extLst>
          </p:cNvPr>
          <p:cNvCxnSpPr>
            <a:cxnSpLocks/>
          </p:cNvCxnSpPr>
          <p:nvPr/>
        </p:nvCxnSpPr>
        <p:spPr>
          <a:xfrm flipV="1">
            <a:off x="6232024" y="2914657"/>
            <a:ext cx="0" cy="491663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D81B047-CE56-6525-789A-D6A234B48049}"/>
              </a:ext>
            </a:extLst>
          </p:cNvPr>
          <p:cNvCxnSpPr>
            <a:cxnSpLocks/>
          </p:cNvCxnSpPr>
          <p:nvPr/>
        </p:nvCxnSpPr>
        <p:spPr>
          <a:xfrm flipH="1">
            <a:off x="6239644" y="3406320"/>
            <a:ext cx="3223858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F7309C2B-301F-01CE-83E6-1AE62F4EB04C}"/>
              </a:ext>
            </a:extLst>
          </p:cNvPr>
          <p:cNvSpPr txBox="1"/>
          <p:nvPr/>
        </p:nvSpPr>
        <p:spPr>
          <a:xfrm>
            <a:off x="3444656" y="2180523"/>
            <a:ext cx="7311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mem_read_en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25C99E7F-9553-39E3-0B63-DCC4B1BE9B90}"/>
              </a:ext>
            </a:extLst>
          </p:cNvPr>
          <p:cNvCxnSpPr>
            <a:cxnSpLocks/>
          </p:cNvCxnSpPr>
          <p:nvPr/>
        </p:nvCxnSpPr>
        <p:spPr>
          <a:xfrm flipH="1">
            <a:off x="7305901" y="2942251"/>
            <a:ext cx="2409599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0E74BBCE-96AF-842E-128C-6F0E22953DFC}"/>
              </a:ext>
            </a:extLst>
          </p:cNvPr>
          <p:cNvCxnSpPr>
            <a:cxnSpLocks/>
          </p:cNvCxnSpPr>
          <p:nvPr/>
        </p:nvCxnSpPr>
        <p:spPr>
          <a:xfrm flipV="1">
            <a:off x="9463502" y="3406320"/>
            <a:ext cx="0" cy="22860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785C9344-9427-C956-1AD3-5ACF9DCF5102}"/>
              </a:ext>
            </a:extLst>
          </p:cNvPr>
          <p:cNvCxnSpPr>
            <a:cxnSpLocks/>
          </p:cNvCxnSpPr>
          <p:nvPr/>
        </p:nvCxnSpPr>
        <p:spPr>
          <a:xfrm flipV="1">
            <a:off x="9715500" y="2942251"/>
            <a:ext cx="0" cy="694578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F95E3F74-ED7A-2430-8196-17C7160A20DF}"/>
              </a:ext>
            </a:extLst>
          </p:cNvPr>
          <p:cNvCxnSpPr>
            <a:cxnSpLocks/>
          </p:cNvCxnSpPr>
          <p:nvPr/>
        </p:nvCxnSpPr>
        <p:spPr>
          <a:xfrm flipV="1">
            <a:off x="7007574" y="2846055"/>
            <a:ext cx="0" cy="694578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6D9F2E2-EEF0-A529-8B76-2C9363AF0892}"/>
              </a:ext>
            </a:extLst>
          </p:cNvPr>
          <p:cNvSpPr txBox="1"/>
          <p:nvPr/>
        </p:nvSpPr>
        <p:spPr>
          <a:xfrm>
            <a:off x="3451513" y="2330526"/>
            <a:ext cx="84505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mem_to_reg_en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22B3852-2E8E-543C-F15B-83F67B98F46A}"/>
              </a:ext>
            </a:extLst>
          </p:cNvPr>
          <p:cNvGrpSpPr/>
          <p:nvPr/>
        </p:nvGrpSpPr>
        <p:grpSpPr>
          <a:xfrm>
            <a:off x="3293433" y="390070"/>
            <a:ext cx="3461612" cy="3150563"/>
            <a:chOff x="3293433" y="390070"/>
            <a:chExt cx="3461612" cy="3150563"/>
          </a:xfrm>
        </p:grpSpPr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744955D3-10A4-6781-535F-2BB4A6919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433" y="2001435"/>
              <a:ext cx="882324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0D8AABF5-8958-AC2B-E5C9-B74157A919D1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57" y="390070"/>
              <a:ext cx="0" cy="1611365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50A6FC29-FF18-8EE0-2A30-44F8CD4B44E2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57" y="390070"/>
              <a:ext cx="2579288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5F9C8A0F-496E-C8C6-8BDE-1553B610134B}"/>
                </a:ext>
              </a:extLst>
            </p:cNvPr>
            <p:cNvCxnSpPr>
              <a:cxnSpLocks/>
            </p:cNvCxnSpPr>
            <p:nvPr/>
          </p:nvCxnSpPr>
          <p:spPr>
            <a:xfrm>
              <a:off x="6755045" y="390070"/>
              <a:ext cx="0" cy="3150563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9AD816F-9893-B365-45CE-30C1098BE5DA}"/>
              </a:ext>
            </a:extLst>
          </p:cNvPr>
          <p:cNvSpPr txBox="1"/>
          <p:nvPr/>
        </p:nvSpPr>
        <p:spPr>
          <a:xfrm>
            <a:off x="3412086" y="1855332"/>
            <a:ext cx="6282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io_read_en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7070D90F-CDEE-1884-F31C-70FD6B5CBF1B}"/>
              </a:ext>
            </a:extLst>
          </p:cNvPr>
          <p:cNvCxnSpPr>
            <a:cxnSpLocks/>
          </p:cNvCxnSpPr>
          <p:nvPr/>
        </p:nvCxnSpPr>
        <p:spPr>
          <a:xfrm flipH="1">
            <a:off x="3183466" y="1847119"/>
            <a:ext cx="728134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5EAE6BAB-BC0A-E3F9-AE67-DF670C86B7D8}"/>
              </a:ext>
            </a:extLst>
          </p:cNvPr>
          <p:cNvCxnSpPr>
            <a:cxnSpLocks/>
          </p:cNvCxnSpPr>
          <p:nvPr/>
        </p:nvCxnSpPr>
        <p:spPr>
          <a:xfrm>
            <a:off x="3911600" y="218440"/>
            <a:ext cx="0" cy="1636892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984D99F1-5A85-E145-F492-03CF38BFFC2C}"/>
              </a:ext>
            </a:extLst>
          </p:cNvPr>
          <p:cNvCxnSpPr>
            <a:cxnSpLocks/>
          </p:cNvCxnSpPr>
          <p:nvPr/>
        </p:nvCxnSpPr>
        <p:spPr>
          <a:xfrm>
            <a:off x="3911600" y="218440"/>
            <a:ext cx="3225618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9B255112-7EDE-6B9B-128B-91E79571904A}"/>
              </a:ext>
            </a:extLst>
          </p:cNvPr>
          <p:cNvCxnSpPr>
            <a:cxnSpLocks/>
          </p:cNvCxnSpPr>
          <p:nvPr/>
        </p:nvCxnSpPr>
        <p:spPr>
          <a:xfrm>
            <a:off x="7137218" y="218440"/>
            <a:ext cx="28860" cy="3322193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11F79563-74D1-C20C-D32A-ACE2B75CC484}"/>
              </a:ext>
            </a:extLst>
          </p:cNvPr>
          <p:cNvSpPr txBox="1"/>
          <p:nvPr/>
        </p:nvSpPr>
        <p:spPr>
          <a:xfrm>
            <a:off x="3245436" y="1704420"/>
            <a:ext cx="6282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io_write_en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915622E6-19FB-533D-421B-6FECC6AEFC2B}"/>
              </a:ext>
            </a:extLst>
          </p:cNvPr>
          <p:cNvSpPr txBox="1"/>
          <p:nvPr/>
        </p:nvSpPr>
        <p:spPr>
          <a:xfrm>
            <a:off x="3412086" y="2026022"/>
            <a:ext cx="7311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branch_taken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980682D3-D9D0-DABD-7923-55427F77D07C}"/>
              </a:ext>
            </a:extLst>
          </p:cNvPr>
          <p:cNvSpPr txBox="1"/>
          <p:nvPr/>
        </p:nvSpPr>
        <p:spPr>
          <a:xfrm>
            <a:off x="3451513" y="2478956"/>
            <a:ext cx="72804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alu_op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847C4082-58A9-D17B-769B-BE18CB3E0530}"/>
              </a:ext>
            </a:extLst>
          </p:cNvPr>
          <p:cNvSpPr txBox="1"/>
          <p:nvPr/>
        </p:nvSpPr>
        <p:spPr>
          <a:xfrm>
            <a:off x="3451513" y="2788355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alu_src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549A1EAA-69AB-00EC-BF16-2DC875A49FF3}"/>
              </a:ext>
            </a:extLst>
          </p:cNvPr>
          <p:cNvSpPr txBox="1"/>
          <p:nvPr/>
        </p:nvSpPr>
        <p:spPr>
          <a:xfrm>
            <a:off x="3429584" y="2940461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reg_write_en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1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0A75E-BE64-C24B-BA62-6AB23074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DE46B13D-E614-D8E8-2887-596F187F99F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581" y="390070"/>
            <a:ext cx="7428638" cy="562587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4E30564-1543-68C3-3EF4-7E6715EB7347}"/>
              </a:ext>
            </a:extLst>
          </p:cNvPr>
          <p:cNvSpPr>
            <a:spLocks/>
          </p:cNvSpPr>
          <p:nvPr/>
        </p:nvSpPr>
        <p:spPr>
          <a:xfrm>
            <a:off x="5641415" y="2955699"/>
            <a:ext cx="1981200" cy="2961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1F1E07D-A8ED-F3AC-D416-886E02A3AC02}"/>
              </a:ext>
            </a:extLst>
          </p:cNvPr>
          <p:cNvSpPr>
            <a:spLocks/>
          </p:cNvSpPr>
          <p:nvPr/>
        </p:nvSpPr>
        <p:spPr>
          <a:xfrm>
            <a:off x="6679183" y="3546729"/>
            <a:ext cx="1016678" cy="714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</a:rPr>
              <a:t>mem_or_io</a:t>
            </a:r>
            <a:endParaRPr lang="zh-CN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A773672-5F73-C0A4-0F96-9DF9455891A6}"/>
              </a:ext>
            </a:extLst>
          </p:cNvPr>
          <p:cNvCxnSpPr>
            <a:cxnSpLocks/>
          </p:cNvCxnSpPr>
          <p:nvPr/>
        </p:nvCxnSpPr>
        <p:spPr>
          <a:xfrm>
            <a:off x="5635319" y="3998976"/>
            <a:ext cx="10316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2C7A98B-25E8-98AE-21AA-6EF4E8253682}"/>
              </a:ext>
            </a:extLst>
          </p:cNvPr>
          <p:cNvSpPr txBox="1">
            <a:spLocks/>
          </p:cNvSpPr>
          <p:nvPr/>
        </p:nvSpPr>
        <p:spPr>
          <a:xfrm>
            <a:off x="5803213" y="3736855"/>
            <a:ext cx="689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addr_in</a:t>
            </a:r>
            <a:endParaRPr lang="zh-CN" altLang="en-US" sz="12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0F2A6B-ADB2-E129-AD7D-4EC12E0CCF59}"/>
              </a:ext>
            </a:extLst>
          </p:cNvPr>
          <p:cNvCxnSpPr>
            <a:cxnSpLocks/>
          </p:cNvCxnSpPr>
          <p:nvPr/>
        </p:nvCxnSpPr>
        <p:spPr>
          <a:xfrm>
            <a:off x="6995382" y="4261104"/>
            <a:ext cx="0" cy="20482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4D1E44E-C9DE-E566-62CC-9FF3C7B84812}"/>
              </a:ext>
            </a:extLst>
          </p:cNvPr>
          <p:cNvSpPr txBox="1">
            <a:spLocks/>
          </p:cNvSpPr>
          <p:nvPr/>
        </p:nvSpPr>
        <p:spPr>
          <a:xfrm>
            <a:off x="6271275" y="6268877"/>
            <a:ext cx="86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io_wdata</a:t>
            </a:r>
            <a:endParaRPr lang="zh-CN" altLang="en-US" sz="14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F36318B-443D-090D-867B-28BB37384490}"/>
              </a:ext>
            </a:extLst>
          </p:cNvPr>
          <p:cNvCxnSpPr>
            <a:cxnSpLocks/>
          </p:cNvCxnSpPr>
          <p:nvPr/>
        </p:nvCxnSpPr>
        <p:spPr>
          <a:xfrm flipV="1">
            <a:off x="7338508" y="4261104"/>
            <a:ext cx="0" cy="20482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7DBC19D8-4324-116F-03A1-5FB7B9CDA979}"/>
              </a:ext>
            </a:extLst>
          </p:cNvPr>
          <p:cNvSpPr txBox="1">
            <a:spLocks/>
          </p:cNvSpPr>
          <p:nvPr/>
        </p:nvSpPr>
        <p:spPr>
          <a:xfrm>
            <a:off x="7069277" y="6285049"/>
            <a:ext cx="801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io_rdata</a:t>
            </a:r>
            <a:endParaRPr lang="zh-CN" altLang="en-US" sz="1400" dirty="0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FB7A4D1-593B-9C20-9F1D-B0557C0BF5C1}"/>
              </a:ext>
            </a:extLst>
          </p:cNvPr>
          <p:cNvGrpSpPr>
            <a:grpSpLocks/>
          </p:cNvGrpSpPr>
          <p:nvPr/>
        </p:nvGrpSpPr>
        <p:grpSpPr>
          <a:xfrm>
            <a:off x="7535333" y="4261104"/>
            <a:ext cx="1285579" cy="480229"/>
            <a:chOff x="7535333" y="4261104"/>
            <a:chExt cx="1285579" cy="480229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3EF89252-D76C-D889-A9F1-7F9C725DA154}"/>
                </a:ext>
              </a:extLst>
            </p:cNvPr>
            <p:cNvCxnSpPr>
              <a:cxnSpLocks/>
            </p:cNvCxnSpPr>
            <p:nvPr/>
          </p:nvCxnSpPr>
          <p:spPr>
            <a:xfrm>
              <a:off x="7535333" y="4261104"/>
              <a:ext cx="0" cy="480229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F5AAA05-965A-9A2A-6007-AC69D5D00AF2}"/>
                </a:ext>
              </a:extLst>
            </p:cNvPr>
            <p:cNvCxnSpPr>
              <a:cxnSpLocks/>
            </p:cNvCxnSpPr>
            <p:nvPr/>
          </p:nvCxnSpPr>
          <p:spPr>
            <a:xfrm>
              <a:off x="7535333" y="4741333"/>
              <a:ext cx="1285579" cy="0"/>
            </a:xfrm>
            <a:prstGeom prst="line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6A91F2B2-FC0F-5832-3495-07D35A72EBC0}"/>
              </a:ext>
            </a:extLst>
          </p:cNvPr>
          <p:cNvSpPr txBox="1">
            <a:spLocks/>
          </p:cNvSpPr>
          <p:nvPr/>
        </p:nvSpPr>
        <p:spPr>
          <a:xfrm>
            <a:off x="7739032" y="4737137"/>
            <a:ext cx="873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m_wdata</a:t>
            </a:r>
            <a:endParaRPr lang="zh-CN" altLang="en-US" sz="1400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AC6D50B-F398-DFF5-ED03-4B0FF24AAF6F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7710094" y="4066704"/>
            <a:ext cx="1065593" cy="0"/>
          </a:xfrm>
          <a:prstGeom prst="line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F426699-A1DF-EE4E-2BE3-C2BFB13457E0}"/>
              </a:ext>
            </a:extLst>
          </p:cNvPr>
          <p:cNvSpPr txBox="1">
            <a:spLocks/>
          </p:cNvSpPr>
          <p:nvPr/>
        </p:nvSpPr>
        <p:spPr>
          <a:xfrm>
            <a:off x="7805912" y="4092046"/>
            <a:ext cx="873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addr_out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24603C7-6868-BEC5-F1AB-48C7833BD5CE}"/>
              </a:ext>
            </a:extLst>
          </p:cNvPr>
          <p:cNvGrpSpPr>
            <a:grpSpLocks/>
          </p:cNvGrpSpPr>
          <p:nvPr/>
        </p:nvGrpSpPr>
        <p:grpSpPr>
          <a:xfrm>
            <a:off x="4267199" y="4085675"/>
            <a:ext cx="2487846" cy="569178"/>
            <a:chOff x="4267199" y="4085675"/>
            <a:chExt cx="2487846" cy="56917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7E2BE0E-6DD6-7155-396E-6137874352B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199" y="4085675"/>
              <a:ext cx="0" cy="56071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15842D5B-21DC-BA7D-D740-6F6BE7E58A5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199" y="4654853"/>
              <a:ext cx="248784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EEDBA97E-0FB4-89D7-1A53-23283F3C9389}"/>
                </a:ext>
              </a:extLst>
            </p:cNvPr>
            <p:cNvCxnSpPr>
              <a:cxnSpLocks/>
            </p:cNvCxnSpPr>
            <p:nvPr/>
          </p:nvCxnSpPr>
          <p:spPr>
            <a:xfrm>
              <a:off x="6755045" y="4261104"/>
              <a:ext cx="0" cy="393749"/>
            </a:xfrm>
            <a:prstGeom prst="line">
              <a:avLst/>
            </a:prstGeom>
            <a:ln>
              <a:solidFill>
                <a:srgbClr val="FFC000"/>
              </a:solidFill>
              <a:head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2C47A86C-D300-ADD1-6A0B-B99588620DDD}"/>
              </a:ext>
            </a:extLst>
          </p:cNvPr>
          <p:cNvSpPr txBox="1">
            <a:spLocks/>
          </p:cNvSpPr>
          <p:nvPr/>
        </p:nvSpPr>
        <p:spPr>
          <a:xfrm>
            <a:off x="5836027" y="4366030"/>
            <a:ext cx="720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r_rdata</a:t>
            </a:r>
            <a:endParaRPr lang="zh-CN" altLang="en-US" sz="14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6A5AC3B-CEFA-84D6-A078-25BF93ABA4C4}"/>
              </a:ext>
            </a:extLst>
          </p:cNvPr>
          <p:cNvSpPr txBox="1">
            <a:spLocks/>
          </p:cNvSpPr>
          <p:nvPr/>
        </p:nvSpPr>
        <p:spPr>
          <a:xfrm>
            <a:off x="4475378" y="5842719"/>
            <a:ext cx="100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r_wdata</a:t>
            </a:r>
          </a:p>
        </p:txBody>
      </p: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3150B848-5AC6-5257-75D9-A1A20DE0BBA5}"/>
              </a:ext>
            </a:extLst>
          </p:cNvPr>
          <p:cNvGrpSpPr>
            <a:grpSpLocks/>
          </p:cNvGrpSpPr>
          <p:nvPr/>
        </p:nvGrpSpPr>
        <p:grpSpPr>
          <a:xfrm>
            <a:off x="8775687" y="3636829"/>
            <a:ext cx="1178655" cy="1561973"/>
            <a:chOff x="8775687" y="3636829"/>
            <a:chExt cx="1178655" cy="1561973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7798A09-47E4-8850-B941-C0ED13368B03}"/>
                </a:ext>
              </a:extLst>
            </p:cNvPr>
            <p:cNvSpPr>
              <a:spLocks/>
            </p:cNvSpPr>
            <p:nvPr/>
          </p:nvSpPr>
          <p:spPr>
            <a:xfrm>
              <a:off x="8829291" y="3636829"/>
              <a:ext cx="1066801" cy="152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8CA2E58-CD13-3AE6-CDF1-C89389B4308F}"/>
                </a:ext>
              </a:extLst>
            </p:cNvPr>
            <p:cNvSpPr txBox="1">
              <a:spLocks/>
            </p:cNvSpPr>
            <p:nvPr/>
          </p:nvSpPr>
          <p:spPr>
            <a:xfrm>
              <a:off x="8775687" y="3935899"/>
              <a:ext cx="6735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Address</a:t>
              </a:r>
              <a:endParaRPr lang="zh-CN" altLang="en-US" sz="1100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1568552D-AFCD-B1F4-8AE1-B9276E3087D1}"/>
                </a:ext>
              </a:extLst>
            </p:cNvPr>
            <p:cNvSpPr txBox="1">
              <a:spLocks/>
            </p:cNvSpPr>
            <p:nvPr/>
          </p:nvSpPr>
          <p:spPr>
            <a:xfrm>
              <a:off x="8794771" y="4548584"/>
              <a:ext cx="5100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Write</a:t>
              </a:r>
            </a:p>
            <a:p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5C8A50C-3849-1986-A678-07E27F73B7C1}"/>
                </a:ext>
              </a:extLst>
            </p:cNvPr>
            <p:cNvSpPr txBox="1">
              <a:spLocks/>
            </p:cNvSpPr>
            <p:nvPr/>
          </p:nvSpPr>
          <p:spPr>
            <a:xfrm>
              <a:off x="9463502" y="3874170"/>
              <a:ext cx="4908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Read</a:t>
              </a:r>
            </a:p>
            <a:p>
              <a:r>
                <a:rPr lang="en-US" altLang="zh-CN" sz="1100" dirty="0"/>
                <a:t>data</a:t>
              </a:r>
              <a:endParaRPr lang="zh-CN" altLang="en-US" sz="1100" dirty="0"/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7F13F68C-1E18-987D-6DE0-969A50F31ACE}"/>
                </a:ext>
              </a:extLst>
            </p:cNvPr>
            <p:cNvSpPr txBox="1">
              <a:spLocks/>
            </p:cNvSpPr>
            <p:nvPr/>
          </p:nvSpPr>
          <p:spPr>
            <a:xfrm>
              <a:off x="9103350" y="4737137"/>
              <a:ext cx="7665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00" b="1" dirty="0"/>
                <a:t>Data</a:t>
              </a:r>
            </a:p>
            <a:p>
              <a:pPr algn="ctr"/>
              <a:r>
                <a:rPr lang="en-US" altLang="zh-CN" sz="1200" b="1" dirty="0"/>
                <a:t>memory</a:t>
              </a:r>
              <a:endParaRPr lang="zh-CN" altLang="en-US" sz="1200" b="1" dirty="0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F69804DD-F6A6-1539-B426-510876BC69FA}"/>
              </a:ext>
            </a:extLst>
          </p:cNvPr>
          <p:cNvGrpSpPr>
            <a:grpSpLocks/>
          </p:cNvGrpSpPr>
          <p:nvPr/>
        </p:nvGrpSpPr>
        <p:grpSpPr>
          <a:xfrm>
            <a:off x="7502910" y="3268980"/>
            <a:ext cx="2693313" cy="824315"/>
            <a:chOff x="7502910" y="3268980"/>
            <a:chExt cx="2693313" cy="824315"/>
          </a:xfrm>
        </p:grpSpPr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61477464-82A1-7F5E-69BD-3C34E6F2AD9B}"/>
                </a:ext>
              </a:extLst>
            </p:cNvPr>
            <p:cNvCxnSpPr>
              <a:cxnSpLocks/>
            </p:cNvCxnSpPr>
            <p:nvPr/>
          </p:nvCxnSpPr>
          <p:spPr>
            <a:xfrm>
              <a:off x="9891423" y="4090919"/>
              <a:ext cx="304800" cy="2376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96F0B9DB-014B-2EA4-79FE-F8845E3E5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6223" y="3268980"/>
              <a:ext cx="0" cy="824315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799594E0-52A8-B972-AD6A-74944C4B2B6D}"/>
                </a:ext>
              </a:extLst>
            </p:cNvPr>
            <p:cNvCxnSpPr>
              <a:cxnSpLocks/>
            </p:cNvCxnSpPr>
            <p:nvPr/>
          </p:nvCxnSpPr>
          <p:spPr>
            <a:xfrm>
              <a:off x="7502910" y="3268980"/>
              <a:ext cx="2693313" cy="0"/>
            </a:xfrm>
            <a:prstGeom prst="straightConnector1">
              <a:avLst/>
            </a:prstGeom>
            <a:ln>
              <a:solidFill>
                <a:srgbClr val="E9713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6B57CA58-D2D0-8463-6ACA-BD0DD71C4E22}"/>
                </a:ext>
              </a:extLst>
            </p:cNvPr>
            <p:cNvCxnSpPr>
              <a:cxnSpLocks/>
            </p:cNvCxnSpPr>
            <p:nvPr/>
          </p:nvCxnSpPr>
          <p:spPr>
            <a:xfrm>
              <a:off x="7502910" y="3268980"/>
              <a:ext cx="0" cy="277749"/>
            </a:xfrm>
            <a:prstGeom prst="straightConnector1">
              <a:avLst/>
            </a:prstGeom>
            <a:ln>
              <a:solidFill>
                <a:srgbClr val="E9713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DC19657-3038-B56E-D944-E84FD527E482}"/>
              </a:ext>
            </a:extLst>
          </p:cNvPr>
          <p:cNvSpPr txBox="1">
            <a:spLocks/>
          </p:cNvSpPr>
          <p:nvPr/>
        </p:nvSpPr>
        <p:spPr>
          <a:xfrm>
            <a:off x="8358841" y="2999483"/>
            <a:ext cx="1007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m_rdata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248F2566-70EF-D081-0209-0515688264BF}"/>
              </a:ext>
            </a:extLst>
          </p:cNvPr>
          <p:cNvGrpSpPr>
            <a:grpSpLocks/>
          </p:cNvGrpSpPr>
          <p:nvPr/>
        </p:nvGrpSpPr>
        <p:grpSpPr>
          <a:xfrm>
            <a:off x="2904067" y="4261104"/>
            <a:ext cx="3953933" cy="1623231"/>
            <a:chOff x="2904067" y="4261104"/>
            <a:chExt cx="3953933" cy="1623231"/>
          </a:xfrm>
        </p:grpSpPr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285D64CB-137A-3072-4DDC-ECDA33573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49532" y="4261104"/>
              <a:ext cx="8468" cy="161476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E0B2FECB-4BA8-7D12-A07E-B57B93F74738}"/>
                </a:ext>
              </a:extLst>
            </p:cNvPr>
            <p:cNvCxnSpPr>
              <a:cxnSpLocks/>
            </p:cNvCxnSpPr>
            <p:nvPr/>
          </p:nvCxnSpPr>
          <p:spPr>
            <a:xfrm>
              <a:off x="2904067" y="5875868"/>
              <a:ext cx="394546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B3BC5849-F217-5A73-7986-DA551772C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4067" y="4416071"/>
              <a:ext cx="8467" cy="1468264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71F8B718-56F3-8696-69CC-916C66C69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067" y="4424538"/>
              <a:ext cx="279399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18745F0-0CF9-489B-7141-1D9A8B833D52}"/>
              </a:ext>
            </a:extLst>
          </p:cNvPr>
          <p:cNvGrpSpPr>
            <a:grpSpLocks/>
          </p:cNvGrpSpPr>
          <p:nvPr/>
        </p:nvGrpSpPr>
        <p:grpSpPr>
          <a:xfrm>
            <a:off x="5599594" y="2911771"/>
            <a:ext cx="112468" cy="831526"/>
            <a:chOff x="5599594" y="2911771"/>
            <a:chExt cx="112468" cy="831526"/>
          </a:xfrm>
        </p:grpSpPr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320C7536-1D00-63A3-DA2D-6EFA0B2BC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442" y="2911771"/>
              <a:ext cx="0" cy="825084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1BF70715-D915-F72A-4A60-B3A75B7A0D8D}"/>
                </a:ext>
              </a:extLst>
            </p:cNvPr>
            <p:cNvCxnSpPr>
              <a:cxnSpLocks/>
            </p:cNvCxnSpPr>
            <p:nvPr/>
          </p:nvCxnSpPr>
          <p:spPr>
            <a:xfrm>
              <a:off x="5599594" y="3743297"/>
              <a:ext cx="112468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5899E70-750E-D0CB-92E7-CA323A64B352}"/>
              </a:ext>
            </a:extLst>
          </p:cNvPr>
          <p:cNvSpPr txBox="1">
            <a:spLocks/>
          </p:cNvSpPr>
          <p:nvPr/>
        </p:nvSpPr>
        <p:spPr>
          <a:xfrm>
            <a:off x="3439576" y="2634856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mem_write_en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A18DE391-2E3C-F37D-9BB6-82EF4CEBC032}"/>
              </a:ext>
            </a:extLst>
          </p:cNvPr>
          <p:cNvCxnSpPr>
            <a:cxnSpLocks/>
          </p:cNvCxnSpPr>
          <p:nvPr/>
        </p:nvCxnSpPr>
        <p:spPr>
          <a:xfrm flipV="1">
            <a:off x="6232024" y="2914657"/>
            <a:ext cx="0" cy="491663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59C78E43-F47C-439E-4AA4-D2C3714D7C68}"/>
              </a:ext>
            </a:extLst>
          </p:cNvPr>
          <p:cNvCxnSpPr>
            <a:cxnSpLocks/>
          </p:cNvCxnSpPr>
          <p:nvPr/>
        </p:nvCxnSpPr>
        <p:spPr>
          <a:xfrm flipH="1">
            <a:off x="6239644" y="3406320"/>
            <a:ext cx="3223858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501F917E-3153-34F2-5EE3-C25F91BAF00E}"/>
              </a:ext>
            </a:extLst>
          </p:cNvPr>
          <p:cNvSpPr txBox="1">
            <a:spLocks/>
          </p:cNvSpPr>
          <p:nvPr/>
        </p:nvSpPr>
        <p:spPr>
          <a:xfrm>
            <a:off x="3444656" y="2180523"/>
            <a:ext cx="7311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mem_read_en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D8B11C6-4E63-DC77-852F-45777F57661B}"/>
              </a:ext>
            </a:extLst>
          </p:cNvPr>
          <p:cNvCxnSpPr>
            <a:cxnSpLocks/>
          </p:cNvCxnSpPr>
          <p:nvPr/>
        </p:nvCxnSpPr>
        <p:spPr>
          <a:xfrm flipH="1">
            <a:off x="7305901" y="2942251"/>
            <a:ext cx="300132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688989EB-83E8-229E-8984-030D00EAF9AB}"/>
              </a:ext>
            </a:extLst>
          </p:cNvPr>
          <p:cNvCxnSpPr>
            <a:cxnSpLocks/>
          </p:cNvCxnSpPr>
          <p:nvPr/>
        </p:nvCxnSpPr>
        <p:spPr>
          <a:xfrm flipV="1">
            <a:off x="9463502" y="3406320"/>
            <a:ext cx="0" cy="22860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55A12907-2297-52FC-2B3E-9873BFD2DA6F}"/>
              </a:ext>
            </a:extLst>
          </p:cNvPr>
          <p:cNvCxnSpPr>
            <a:cxnSpLocks/>
          </p:cNvCxnSpPr>
          <p:nvPr/>
        </p:nvCxnSpPr>
        <p:spPr>
          <a:xfrm flipV="1">
            <a:off x="7606033" y="2940461"/>
            <a:ext cx="0" cy="600172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200ECA62-167B-4BFE-BB72-C37172B04725}"/>
              </a:ext>
            </a:extLst>
          </p:cNvPr>
          <p:cNvCxnSpPr>
            <a:cxnSpLocks/>
          </p:cNvCxnSpPr>
          <p:nvPr/>
        </p:nvCxnSpPr>
        <p:spPr>
          <a:xfrm flipV="1">
            <a:off x="7007574" y="2846055"/>
            <a:ext cx="0" cy="694578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262CE53A-4FF9-A06C-8F4A-E22088AFCDF5}"/>
              </a:ext>
            </a:extLst>
          </p:cNvPr>
          <p:cNvSpPr txBox="1">
            <a:spLocks/>
          </p:cNvSpPr>
          <p:nvPr/>
        </p:nvSpPr>
        <p:spPr>
          <a:xfrm>
            <a:off x="3451513" y="2330526"/>
            <a:ext cx="84505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mem_to_reg_en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FA6E7788-A5C8-90F5-5623-23F5952BE79C}"/>
              </a:ext>
            </a:extLst>
          </p:cNvPr>
          <p:cNvGrpSpPr>
            <a:grpSpLocks/>
          </p:cNvGrpSpPr>
          <p:nvPr/>
        </p:nvGrpSpPr>
        <p:grpSpPr>
          <a:xfrm>
            <a:off x="3293433" y="390070"/>
            <a:ext cx="3461612" cy="3150563"/>
            <a:chOff x="3293433" y="390070"/>
            <a:chExt cx="3461612" cy="3150563"/>
          </a:xfrm>
        </p:grpSpPr>
        <p:cxnSp>
          <p:nvCxnSpPr>
            <p:cNvPr id="213" name="直接箭头连接符 212">
              <a:extLst>
                <a:ext uri="{FF2B5EF4-FFF2-40B4-BE49-F238E27FC236}">
                  <a16:creationId xmlns:a16="http://schemas.microsoft.com/office/drawing/2014/main" id="{27CD090B-AD55-9325-E9BB-73AE4B523F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433" y="2001435"/>
              <a:ext cx="882324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CAE5EC72-9D58-13CD-4C29-B8F9229DA4A3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57" y="390070"/>
              <a:ext cx="0" cy="1611365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>
              <a:extLst>
                <a:ext uri="{FF2B5EF4-FFF2-40B4-BE49-F238E27FC236}">
                  <a16:creationId xmlns:a16="http://schemas.microsoft.com/office/drawing/2014/main" id="{C7476D54-C117-9D4F-AE3F-4D19D9DECD80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57" y="390070"/>
              <a:ext cx="2579288" cy="0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D3CF281F-B53E-3A50-1305-5CAA3AFFDBF1}"/>
                </a:ext>
              </a:extLst>
            </p:cNvPr>
            <p:cNvCxnSpPr>
              <a:cxnSpLocks/>
            </p:cNvCxnSpPr>
            <p:nvPr/>
          </p:nvCxnSpPr>
          <p:spPr>
            <a:xfrm>
              <a:off x="6755045" y="390070"/>
              <a:ext cx="0" cy="3150563"/>
            </a:xfrm>
            <a:prstGeom prst="straightConnector1">
              <a:avLst/>
            </a:prstGeom>
            <a:ln>
              <a:solidFill>
                <a:srgbClr val="57C7F3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4" name="文本框 223">
            <a:extLst>
              <a:ext uri="{FF2B5EF4-FFF2-40B4-BE49-F238E27FC236}">
                <a16:creationId xmlns:a16="http://schemas.microsoft.com/office/drawing/2014/main" id="{AE80B2B9-9E41-C86D-6294-AFCF6C6FBA67}"/>
              </a:ext>
            </a:extLst>
          </p:cNvPr>
          <p:cNvSpPr txBox="1">
            <a:spLocks/>
          </p:cNvSpPr>
          <p:nvPr/>
        </p:nvSpPr>
        <p:spPr>
          <a:xfrm>
            <a:off x="3412086" y="1855332"/>
            <a:ext cx="6282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io_read_en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F3406F89-3556-7475-8C56-F8FBCFEA8171}"/>
              </a:ext>
            </a:extLst>
          </p:cNvPr>
          <p:cNvCxnSpPr>
            <a:cxnSpLocks/>
          </p:cNvCxnSpPr>
          <p:nvPr/>
        </p:nvCxnSpPr>
        <p:spPr>
          <a:xfrm flipH="1">
            <a:off x="3183466" y="1847119"/>
            <a:ext cx="728134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48FBA64F-B4F8-2B86-0CB0-463AC7B3F1A2}"/>
              </a:ext>
            </a:extLst>
          </p:cNvPr>
          <p:cNvCxnSpPr>
            <a:cxnSpLocks/>
          </p:cNvCxnSpPr>
          <p:nvPr/>
        </p:nvCxnSpPr>
        <p:spPr>
          <a:xfrm>
            <a:off x="3911600" y="218440"/>
            <a:ext cx="0" cy="1636892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>
            <a:extLst>
              <a:ext uri="{FF2B5EF4-FFF2-40B4-BE49-F238E27FC236}">
                <a16:creationId xmlns:a16="http://schemas.microsoft.com/office/drawing/2014/main" id="{0CD48BB6-04B3-138B-07C5-615ECA8AA301}"/>
              </a:ext>
            </a:extLst>
          </p:cNvPr>
          <p:cNvCxnSpPr>
            <a:cxnSpLocks/>
          </p:cNvCxnSpPr>
          <p:nvPr/>
        </p:nvCxnSpPr>
        <p:spPr>
          <a:xfrm>
            <a:off x="3911600" y="218440"/>
            <a:ext cx="3225618" cy="0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26ECEAA8-23A3-1946-E739-92A3595EECA8}"/>
              </a:ext>
            </a:extLst>
          </p:cNvPr>
          <p:cNvCxnSpPr>
            <a:cxnSpLocks/>
          </p:cNvCxnSpPr>
          <p:nvPr/>
        </p:nvCxnSpPr>
        <p:spPr>
          <a:xfrm>
            <a:off x="7137218" y="218440"/>
            <a:ext cx="28860" cy="3322193"/>
          </a:xfrm>
          <a:prstGeom prst="straightConnector1">
            <a:avLst/>
          </a:prstGeom>
          <a:ln>
            <a:solidFill>
              <a:srgbClr val="57C7F3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FA06415A-566A-05D1-E8AE-430ED850D420}"/>
              </a:ext>
            </a:extLst>
          </p:cNvPr>
          <p:cNvSpPr txBox="1">
            <a:spLocks/>
          </p:cNvSpPr>
          <p:nvPr/>
        </p:nvSpPr>
        <p:spPr>
          <a:xfrm>
            <a:off x="3245436" y="1704420"/>
            <a:ext cx="62823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io_write_en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CB6FF234-526A-08A0-7B7B-7499FC60DEC2}"/>
              </a:ext>
            </a:extLst>
          </p:cNvPr>
          <p:cNvSpPr txBox="1">
            <a:spLocks/>
          </p:cNvSpPr>
          <p:nvPr/>
        </p:nvSpPr>
        <p:spPr>
          <a:xfrm>
            <a:off x="3412086" y="2026022"/>
            <a:ext cx="731101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branch_taken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C42CB1E3-DF43-59F4-8C2C-D60429594520}"/>
              </a:ext>
            </a:extLst>
          </p:cNvPr>
          <p:cNvSpPr txBox="1">
            <a:spLocks/>
          </p:cNvSpPr>
          <p:nvPr/>
        </p:nvSpPr>
        <p:spPr>
          <a:xfrm>
            <a:off x="3451513" y="2478956"/>
            <a:ext cx="728046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800" b="1" dirty="0">
                <a:solidFill>
                  <a:srgbClr val="00B8FE"/>
                </a:solidFill>
              </a:rPr>
              <a:t>alu_op</a:t>
            </a:r>
            <a:endParaRPr lang="zh-CN" altLang="en-US" sz="800" b="1" dirty="0">
              <a:solidFill>
                <a:srgbClr val="00B8FE"/>
              </a:solidFill>
            </a:endParaRPr>
          </a:p>
        </p:txBody>
      </p:sp>
      <p:sp>
        <p:nvSpPr>
          <p:cNvPr id="244" name="文本框 243">
            <a:extLst>
              <a:ext uri="{FF2B5EF4-FFF2-40B4-BE49-F238E27FC236}">
                <a16:creationId xmlns:a16="http://schemas.microsoft.com/office/drawing/2014/main" id="{E4FBBC92-1DBF-D342-C6B5-2FBC2877E274}"/>
              </a:ext>
            </a:extLst>
          </p:cNvPr>
          <p:cNvSpPr txBox="1">
            <a:spLocks/>
          </p:cNvSpPr>
          <p:nvPr/>
        </p:nvSpPr>
        <p:spPr>
          <a:xfrm>
            <a:off x="3451513" y="2788355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alu_src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51ADB4A5-0753-8829-5F65-9A4241A362FE}"/>
              </a:ext>
            </a:extLst>
          </p:cNvPr>
          <p:cNvSpPr txBox="1">
            <a:spLocks/>
          </p:cNvSpPr>
          <p:nvPr/>
        </p:nvSpPr>
        <p:spPr>
          <a:xfrm>
            <a:off x="3429584" y="2940461"/>
            <a:ext cx="731101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700" b="1" dirty="0">
                <a:solidFill>
                  <a:srgbClr val="00B8FE"/>
                </a:solidFill>
              </a:rPr>
              <a:t>reg_write_en</a:t>
            </a:r>
            <a:endParaRPr lang="zh-CN" altLang="en-US" sz="700" b="1" dirty="0">
              <a:solidFill>
                <a:srgbClr val="00B8FE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27790E7-3C9B-7B96-02BB-CF2217E88C34}"/>
              </a:ext>
            </a:extLst>
          </p:cNvPr>
          <p:cNvCxnSpPr>
            <a:cxnSpLocks/>
          </p:cNvCxnSpPr>
          <p:nvPr/>
        </p:nvCxnSpPr>
        <p:spPr>
          <a:xfrm flipV="1">
            <a:off x="7305901" y="3406320"/>
            <a:ext cx="0" cy="134313"/>
          </a:xfrm>
          <a:prstGeom prst="straightConnector1">
            <a:avLst/>
          </a:prstGeom>
          <a:ln cap="flat">
            <a:solidFill>
              <a:srgbClr val="57C7F3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3A42CDB3-6456-B3F8-B909-8C4AEA94A2E9}"/>
              </a:ext>
            </a:extLst>
          </p:cNvPr>
          <p:cNvCxnSpPr>
            <a:cxnSpLocks/>
          </p:cNvCxnSpPr>
          <p:nvPr/>
        </p:nvCxnSpPr>
        <p:spPr>
          <a:xfrm>
            <a:off x="1559216" y="4356649"/>
            <a:ext cx="0" cy="79355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30316FD-F2A6-76E2-9C5E-53993728262F}"/>
              </a:ext>
            </a:extLst>
          </p:cNvPr>
          <p:cNvSpPr txBox="1"/>
          <p:nvPr/>
        </p:nvSpPr>
        <p:spPr>
          <a:xfrm>
            <a:off x="839610" y="5133464"/>
            <a:ext cx="141958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</a:rPr>
              <a:t>URAT input</a:t>
            </a:r>
          </a:p>
          <a:p>
            <a:pPr algn="ctr"/>
            <a:r>
              <a:rPr lang="en-US" altLang="zh-CN" sz="1100" b="1" dirty="0">
                <a:solidFill>
                  <a:schemeClr val="accent5"/>
                </a:solidFill>
              </a:rPr>
              <a:t>(UART</a:t>
            </a:r>
            <a:r>
              <a:rPr lang="zh-CN" altLang="en-US" sz="1100" b="1" dirty="0">
                <a:solidFill>
                  <a:schemeClr val="accent5"/>
                </a:solidFill>
              </a:rPr>
              <a:t>地址输出最高位为 </a:t>
            </a:r>
            <a:r>
              <a:rPr lang="en-US" altLang="zh-CN" sz="1100" b="1" dirty="0">
                <a:solidFill>
                  <a:schemeClr val="accent5"/>
                </a:solidFill>
              </a:rPr>
              <a:t>0 )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97D69E5-A320-9446-043C-565E2435DF85}"/>
              </a:ext>
            </a:extLst>
          </p:cNvPr>
          <p:cNvSpPr txBox="1"/>
          <p:nvPr/>
        </p:nvSpPr>
        <p:spPr>
          <a:xfrm>
            <a:off x="7704377" y="5519099"/>
            <a:ext cx="1950983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accent5"/>
                </a:solidFill>
              </a:rPr>
              <a:t>URAT input</a:t>
            </a:r>
          </a:p>
          <a:p>
            <a:pPr algn="ctr"/>
            <a:r>
              <a:rPr lang="en-US" altLang="zh-CN" sz="1100" b="1" dirty="0">
                <a:solidFill>
                  <a:schemeClr val="accent5"/>
                </a:solidFill>
              </a:rPr>
              <a:t>(UART</a:t>
            </a:r>
            <a:r>
              <a:rPr lang="zh-CN" altLang="en-US" sz="1100" b="1" dirty="0">
                <a:solidFill>
                  <a:schemeClr val="accent5"/>
                </a:solidFill>
              </a:rPr>
              <a:t>地址输出最高位为 </a:t>
            </a:r>
            <a:r>
              <a:rPr lang="en-US" altLang="zh-CN" sz="1100" b="1" dirty="0">
                <a:solidFill>
                  <a:schemeClr val="accent5"/>
                </a:solidFill>
              </a:rPr>
              <a:t>1 )</a:t>
            </a:r>
            <a:endParaRPr lang="zh-CN" altLang="en-US" sz="1100" b="1" dirty="0">
              <a:solidFill>
                <a:schemeClr val="accent5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1CEBE0C9-3E3A-A054-A88F-251AA7EF72C4}"/>
              </a:ext>
            </a:extLst>
          </p:cNvPr>
          <p:cNvCxnSpPr>
            <a:cxnSpLocks/>
          </p:cNvCxnSpPr>
          <p:nvPr/>
        </p:nvCxnSpPr>
        <p:spPr>
          <a:xfrm>
            <a:off x="8612989" y="4743472"/>
            <a:ext cx="0" cy="793554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E134E49-976F-C721-3216-06911D231474}"/>
              </a:ext>
            </a:extLst>
          </p:cNvPr>
          <p:cNvSpPr txBox="1">
            <a:spLocks/>
          </p:cNvSpPr>
          <p:nvPr/>
        </p:nvSpPr>
        <p:spPr>
          <a:xfrm>
            <a:off x="753762" y="4412304"/>
            <a:ext cx="8194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/>
              <a:t>Write </a:t>
            </a:r>
          </a:p>
          <a:p>
            <a:pPr algn="ctr"/>
            <a:r>
              <a:rPr lang="en-US" altLang="zh-CN" sz="1100" dirty="0"/>
              <a:t>instruction</a:t>
            </a:r>
            <a:endParaRPr lang="zh-CN" altLang="en-US" sz="11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E6318286-867E-A404-CFFD-2EC3760B2C13}"/>
              </a:ext>
            </a:extLst>
          </p:cNvPr>
          <p:cNvSpPr txBox="1"/>
          <p:nvPr/>
        </p:nvSpPr>
        <p:spPr>
          <a:xfrm>
            <a:off x="8862608" y="131889"/>
            <a:ext cx="333811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accent5"/>
                </a:solidFill>
              </a:rPr>
              <a:t>UART </a:t>
            </a:r>
            <a:r>
              <a:rPr lang="en-US" altLang="zh-CN" sz="1400" b="1" dirty="0">
                <a:solidFill>
                  <a:schemeClr val="accent5"/>
                </a:solidFill>
              </a:rPr>
              <a:t>input:</a:t>
            </a:r>
            <a:endParaRPr lang="zh-CN" altLang="en-US" sz="1400" b="1" dirty="0">
              <a:solidFill>
                <a:schemeClr val="accent5"/>
              </a:solidFill>
            </a:endParaRPr>
          </a:p>
          <a:p>
            <a:r>
              <a:rPr lang="zh-CN" altLang="en-US" sz="1400" dirty="0">
                <a:solidFill>
                  <a:schemeClr val="accent5"/>
                </a:solidFill>
              </a:rPr>
              <a:t>upg_rst_i,             // UART编程复位</a:t>
            </a:r>
          </a:p>
          <a:p>
            <a:r>
              <a:rPr lang="zh-CN" altLang="en-US" sz="1400" dirty="0">
                <a:solidFill>
                  <a:schemeClr val="accent5"/>
                </a:solidFill>
              </a:rPr>
              <a:t>upg_clk_i,             // UART编程时钟</a:t>
            </a:r>
          </a:p>
          <a:p>
            <a:r>
              <a:rPr lang="zh-CN" altLang="en-US" sz="1400" dirty="0">
                <a:solidFill>
                  <a:schemeClr val="accent5"/>
                </a:solidFill>
              </a:rPr>
              <a:t>upg_wen_i,             // UART编程写使能</a:t>
            </a:r>
          </a:p>
          <a:p>
            <a:r>
              <a:rPr lang="zh-CN" altLang="en-US" sz="1400" dirty="0">
                <a:solidFill>
                  <a:schemeClr val="accent5"/>
                </a:solidFill>
              </a:rPr>
              <a:t>[13:0] upg_adr_i,      // UART编程地址</a:t>
            </a:r>
          </a:p>
          <a:p>
            <a:r>
              <a:rPr lang="zh-CN" altLang="en-US" sz="1400" dirty="0">
                <a:solidFill>
                  <a:schemeClr val="accent5"/>
                </a:solidFill>
              </a:rPr>
              <a:t>[31:0] upg_dat_i,      // UART编程数据</a:t>
            </a:r>
          </a:p>
          <a:p>
            <a:r>
              <a:rPr lang="zh-CN" altLang="en-US" sz="1400" dirty="0">
                <a:solidFill>
                  <a:schemeClr val="accent5"/>
                </a:solidFill>
              </a:rPr>
              <a:t>upg_done_i             // UART编程完成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BE03EFD-BD10-C385-6573-4F004C51DD78}"/>
              </a:ext>
            </a:extLst>
          </p:cNvPr>
          <p:cNvSpPr txBox="1"/>
          <p:nvPr/>
        </p:nvSpPr>
        <p:spPr>
          <a:xfrm>
            <a:off x="3796400" y="6438937"/>
            <a:ext cx="941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 err="1">
                <a:solidFill>
                  <a:schemeClr val="accent5"/>
                </a:solidFill>
              </a:rPr>
              <a:t>kick_off</a:t>
            </a:r>
            <a:endParaRPr lang="zh-CN" alt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6BE2A31-26DE-3B8F-773D-8F84523579C8}"/>
              </a:ext>
            </a:extLst>
          </p:cNvPr>
          <p:cNvCxnSpPr>
            <a:cxnSpLocks/>
          </p:cNvCxnSpPr>
          <p:nvPr/>
        </p:nvCxnSpPr>
        <p:spPr>
          <a:xfrm>
            <a:off x="686867" y="3830895"/>
            <a:ext cx="0" cy="231960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61108D44-EAB5-ACB8-C197-8B9A7A8997BE}"/>
              </a:ext>
            </a:extLst>
          </p:cNvPr>
          <p:cNvCxnSpPr>
            <a:cxnSpLocks/>
          </p:cNvCxnSpPr>
          <p:nvPr/>
        </p:nvCxnSpPr>
        <p:spPr>
          <a:xfrm>
            <a:off x="686866" y="6150496"/>
            <a:ext cx="8988470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DE476566-EBCA-5955-9DCE-3AAF0473F64C}"/>
              </a:ext>
            </a:extLst>
          </p:cNvPr>
          <p:cNvCxnSpPr>
            <a:cxnSpLocks/>
            <a:endCxn id="97" idx="0"/>
          </p:cNvCxnSpPr>
          <p:nvPr/>
        </p:nvCxnSpPr>
        <p:spPr>
          <a:xfrm>
            <a:off x="4267199" y="6150496"/>
            <a:ext cx="0" cy="288441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oval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0F75FCC4-6A48-6179-72B7-921AFCBCCC56}"/>
              </a:ext>
            </a:extLst>
          </p:cNvPr>
          <p:cNvCxnSpPr>
            <a:cxnSpLocks/>
          </p:cNvCxnSpPr>
          <p:nvPr/>
        </p:nvCxnSpPr>
        <p:spPr>
          <a:xfrm>
            <a:off x="2436823" y="4280670"/>
            <a:ext cx="0" cy="18698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24CBFC4-836A-6E2B-C84D-8A05BF87D603}"/>
              </a:ext>
            </a:extLst>
          </p:cNvPr>
          <p:cNvCxnSpPr>
            <a:cxnSpLocks/>
          </p:cNvCxnSpPr>
          <p:nvPr/>
        </p:nvCxnSpPr>
        <p:spPr>
          <a:xfrm>
            <a:off x="2433268" y="4280670"/>
            <a:ext cx="750198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1DFDA6BD-6906-39C6-A4CC-2CCF2FF66282}"/>
              </a:ext>
            </a:extLst>
          </p:cNvPr>
          <p:cNvCxnSpPr>
            <a:cxnSpLocks/>
          </p:cNvCxnSpPr>
          <p:nvPr/>
        </p:nvCxnSpPr>
        <p:spPr>
          <a:xfrm>
            <a:off x="686866" y="4099145"/>
            <a:ext cx="341834" cy="0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093EB534-0D3B-6F6D-FC20-770910C688B2}"/>
              </a:ext>
            </a:extLst>
          </p:cNvPr>
          <p:cNvCxnSpPr>
            <a:cxnSpLocks/>
          </p:cNvCxnSpPr>
          <p:nvPr/>
        </p:nvCxnSpPr>
        <p:spPr>
          <a:xfrm>
            <a:off x="9675336" y="5171821"/>
            <a:ext cx="0" cy="978675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B8555C7-BEFD-0C5C-A504-D75FF48398B9}"/>
              </a:ext>
            </a:extLst>
          </p:cNvPr>
          <p:cNvCxnSpPr>
            <a:cxnSpLocks/>
          </p:cNvCxnSpPr>
          <p:nvPr/>
        </p:nvCxnSpPr>
        <p:spPr>
          <a:xfrm>
            <a:off x="4213302" y="6226287"/>
            <a:ext cx="107794" cy="104274"/>
          </a:xfrm>
          <a:prstGeom prst="straightConnector1">
            <a:avLst/>
          </a:prstGeom>
          <a:ln w="15875">
            <a:solidFill>
              <a:schemeClr val="accent5">
                <a:lumMod val="60000"/>
                <a:lumOff val="4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EE30BA99-C9E3-46D4-FD8C-9B37DA92A532}"/>
              </a:ext>
            </a:extLst>
          </p:cNvPr>
          <p:cNvSpPr txBox="1"/>
          <p:nvPr/>
        </p:nvSpPr>
        <p:spPr>
          <a:xfrm>
            <a:off x="3293433" y="6623603"/>
            <a:ext cx="22809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00" b="1" dirty="0">
                <a:solidFill>
                  <a:schemeClr val="accent5"/>
                </a:solidFill>
              </a:rPr>
              <a:t>(</a:t>
            </a:r>
            <a:r>
              <a:rPr lang="zh-CN" altLang="en-US" sz="1000" b="1" dirty="0">
                <a:solidFill>
                  <a:schemeClr val="accent5"/>
                </a:solidFill>
              </a:rPr>
              <a:t>仅在</a:t>
            </a:r>
            <a:r>
              <a:rPr lang="en-US" altLang="zh-CN" sz="1000" b="1" dirty="0">
                <a:solidFill>
                  <a:schemeClr val="accent5"/>
                </a:solidFill>
              </a:rPr>
              <a:t>top</a:t>
            </a:r>
            <a:r>
              <a:rPr lang="zh-CN" altLang="en-US" sz="1000" b="1" dirty="0">
                <a:solidFill>
                  <a:schemeClr val="accent5"/>
                </a:solidFill>
              </a:rPr>
              <a:t>中影响对应模块的使能信号</a:t>
            </a:r>
            <a:r>
              <a:rPr lang="en-US" altLang="zh-CN" sz="1000" b="1" dirty="0">
                <a:solidFill>
                  <a:schemeClr val="accent5"/>
                </a:solidFill>
              </a:rPr>
              <a:t>)</a:t>
            </a:r>
            <a:endParaRPr lang="zh-CN" altLang="en-US" sz="1000" b="1" dirty="0">
              <a:solidFill>
                <a:schemeClr val="accent5"/>
              </a:solidFill>
            </a:endParaRPr>
          </a:p>
        </p:txBody>
      </p:sp>
      <p:grpSp>
        <p:nvGrpSpPr>
          <p:cNvPr id="185" name="组合 184">
            <a:extLst>
              <a:ext uri="{FF2B5EF4-FFF2-40B4-BE49-F238E27FC236}">
                <a16:creationId xmlns:a16="http://schemas.microsoft.com/office/drawing/2014/main" id="{1C2E3EF7-9A67-0D02-389D-F9A0CE283E9B}"/>
              </a:ext>
            </a:extLst>
          </p:cNvPr>
          <p:cNvGrpSpPr/>
          <p:nvPr/>
        </p:nvGrpSpPr>
        <p:grpSpPr>
          <a:xfrm>
            <a:off x="4433915" y="3303891"/>
            <a:ext cx="1373650" cy="2241771"/>
            <a:chOff x="4433915" y="3303891"/>
            <a:chExt cx="1373650" cy="2241771"/>
          </a:xfrm>
        </p:grpSpPr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19EE4EE2-B537-790F-1F4E-C1398AB40469}"/>
                </a:ext>
              </a:extLst>
            </p:cNvPr>
            <p:cNvCxnSpPr>
              <a:cxnSpLocks/>
            </p:cNvCxnSpPr>
            <p:nvPr/>
          </p:nvCxnSpPr>
          <p:spPr>
            <a:xfrm>
              <a:off x="4799722" y="3303891"/>
              <a:ext cx="0" cy="1425534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6FA12AA8-C89E-4659-7DDF-57B78A2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4799722" y="3303891"/>
              <a:ext cx="1007843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A5CE87CF-9962-FA03-BF95-3DE059892304}"/>
                </a:ext>
              </a:extLst>
            </p:cNvPr>
            <p:cNvCxnSpPr>
              <a:cxnSpLocks/>
            </p:cNvCxnSpPr>
            <p:nvPr/>
          </p:nvCxnSpPr>
          <p:spPr>
            <a:xfrm>
              <a:off x="5803213" y="3303891"/>
              <a:ext cx="0" cy="2233135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DEDC0FA5-88AC-C709-176B-DC097B8E89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3915" y="5545662"/>
              <a:ext cx="1369298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23B83A45-77B6-AB0F-181B-CA2A41B90D21}"/>
                </a:ext>
              </a:extLst>
            </p:cNvPr>
            <p:cNvCxnSpPr>
              <a:cxnSpLocks/>
            </p:cNvCxnSpPr>
            <p:nvPr/>
          </p:nvCxnSpPr>
          <p:spPr>
            <a:xfrm>
              <a:off x="4441936" y="4729425"/>
              <a:ext cx="0" cy="807601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160CB915-0AA4-6B79-5B09-9E4149EBC16F}"/>
                </a:ext>
              </a:extLst>
            </p:cNvPr>
            <p:cNvCxnSpPr>
              <a:cxnSpLocks/>
            </p:cNvCxnSpPr>
            <p:nvPr/>
          </p:nvCxnSpPr>
          <p:spPr>
            <a:xfrm>
              <a:off x="4433915" y="4729425"/>
              <a:ext cx="371904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837BBE1-D4D8-0DFB-4AF2-065C2D764968}"/>
              </a:ext>
            </a:extLst>
          </p:cNvPr>
          <p:cNvSpPr txBox="1">
            <a:spLocks/>
          </p:cNvSpPr>
          <p:nvPr/>
        </p:nvSpPr>
        <p:spPr>
          <a:xfrm>
            <a:off x="5294979" y="5023622"/>
            <a:ext cx="534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215F9A"/>
                </a:solidFill>
              </a:rPr>
              <a:t>ALU unit</a:t>
            </a:r>
            <a:endParaRPr lang="zh-CN" altLang="en-US" sz="1400" b="1" dirty="0">
              <a:solidFill>
                <a:srgbClr val="215F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5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D4B3C-42ED-A134-0136-DEB5159B6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FC0E26-3332-52EB-2474-50923F54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1" y="411210"/>
            <a:ext cx="6873001" cy="374931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3E937B-B83F-F37D-3EC4-54534737F0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"/>
          <a:stretch/>
        </p:blipFill>
        <p:spPr>
          <a:xfrm>
            <a:off x="6876212" y="336409"/>
            <a:ext cx="5315788" cy="40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52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0163D-703B-201A-90FB-68FA94B3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173150-1B65-F899-D6C9-3D8B08B4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9745" y="65913"/>
            <a:ext cx="6618395" cy="36104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D58D4F-0E95-D04B-2A98-F248058C40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36"/>
          <a:stretch/>
        </p:blipFill>
        <p:spPr>
          <a:xfrm>
            <a:off x="6697574" y="3737292"/>
            <a:ext cx="4131292" cy="31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09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79B25-C1E2-01A0-C07D-E08B65B07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9191B9B-B898-CF12-8369-E675532365D6}"/>
              </a:ext>
            </a:extLst>
          </p:cNvPr>
          <p:cNvSpPr/>
          <p:nvPr/>
        </p:nvSpPr>
        <p:spPr>
          <a:xfrm>
            <a:off x="746760" y="792480"/>
            <a:ext cx="7741920" cy="4221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2BEF6BE-C9FE-531D-A337-DC76035791C1}"/>
              </a:ext>
            </a:extLst>
          </p:cNvPr>
          <p:cNvSpPr/>
          <p:nvPr/>
        </p:nvSpPr>
        <p:spPr>
          <a:xfrm>
            <a:off x="-2592070" y="-9834880"/>
            <a:ext cx="14724380" cy="118364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6359C14-5813-6A8E-4315-50F665B0D1C5}"/>
              </a:ext>
            </a:extLst>
          </p:cNvPr>
          <p:cNvSpPr/>
          <p:nvPr/>
        </p:nvSpPr>
        <p:spPr>
          <a:xfrm>
            <a:off x="-3131820" y="-9834880"/>
            <a:ext cx="15803880" cy="121818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7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268</Words>
  <Application>Microsoft Office PowerPoint</Application>
  <PresentationFormat>宽屏</PresentationFormat>
  <Paragraphs>66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淩钧 Lekge</dc:creator>
  <cp:lastModifiedBy>淩钧 Lekge</cp:lastModifiedBy>
  <cp:revision>6</cp:revision>
  <dcterms:created xsi:type="dcterms:W3CDTF">2025-04-30T12:32:25Z</dcterms:created>
  <dcterms:modified xsi:type="dcterms:W3CDTF">2025-05-06T14:20:15Z</dcterms:modified>
</cp:coreProperties>
</file>