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D63D2-59C0-4ABD-B588-8112929DDEC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FE238F-F618-403F-9133-4EE2225C90A1}">
      <dgm:prSet custT="1"/>
      <dgm:spPr/>
      <dgm:t>
        <a:bodyPr/>
        <a:lstStyle/>
        <a:p>
          <a:r>
            <a:rPr lang="en-US" sz="2000" dirty="0"/>
            <a:t>Book</a:t>
          </a:r>
          <a:endParaRPr lang="zh-CN" sz="2000" dirty="0"/>
        </a:p>
      </dgm:t>
    </dgm:pt>
    <dgm:pt modelId="{26DE0339-53FA-4FCB-99C5-D5022CFEC7D5}" type="parTrans" cxnId="{2C472BA3-0601-45D8-BBF9-4D2ACF8A86C9}">
      <dgm:prSet/>
      <dgm:spPr/>
      <dgm:t>
        <a:bodyPr/>
        <a:lstStyle/>
        <a:p>
          <a:endParaRPr lang="zh-CN" altLang="en-US"/>
        </a:p>
      </dgm:t>
    </dgm:pt>
    <dgm:pt modelId="{6042C1AA-6CD5-4DB6-93B1-2EAC81CF7160}" type="sibTrans" cxnId="{2C472BA3-0601-45D8-BBF9-4D2ACF8A86C9}">
      <dgm:prSet/>
      <dgm:spPr/>
      <dgm:t>
        <a:bodyPr/>
        <a:lstStyle/>
        <a:p>
          <a:endParaRPr lang="zh-CN" altLang="en-US"/>
        </a:p>
      </dgm:t>
    </dgm:pt>
    <dgm:pt modelId="{1B3A7015-EAD4-4DED-85A8-D99898B2AC5A}">
      <dgm:prSet custT="1"/>
      <dgm:spPr/>
      <dgm:t>
        <a:bodyPr/>
        <a:lstStyle/>
        <a:p>
          <a:r>
            <a:rPr lang="en-US" sz="1600" dirty="0"/>
            <a:t>String</a:t>
          </a:r>
          <a:r>
            <a:rPr lang="zh-CN" sz="1600" dirty="0"/>
            <a:t>书籍编号</a:t>
          </a:r>
        </a:p>
      </dgm:t>
    </dgm:pt>
    <dgm:pt modelId="{1DEE3DFF-1859-4CB3-AAE7-F76DE8254B52}" type="parTrans" cxnId="{3E32F256-A756-47E1-A9A9-8191629983CA}">
      <dgm:prSet/>
      <dgm:spPr/>
      <dgm:t>
        <a:bodyPr/>
        <a:lstStyle/>
        <a:p>
          <a:endParaRPr lang="zh-CN" altLang="en-US"/>
        </a:p>
      </dgm:t>
    </dgm:pt>
    <dgm:pt modelId="{C2E30CE4-8BCB-48C8-82A4-0CA8F2BB81CD}" type="sibTrans" cxnId="{3E32F256-A756-47E1-A9A9-8191629983CA}">
      <dgm:prSet/>
      <dgm:spPr/>
      <dgm:t>
        <a:bodyPr/>
        <a:lstStyle/>
        <a:p>
          <a:endParaRPr lang="zh-CN" altLang="en-US"/>
        </a:p>
      </dgm:t>
    </dgm:pt>
    <dgm:pt modelId="{892F1AFC-8661-4B09-ACAF-F34BEA285A13}">
      <dgm:prSet custT="1"/>
      <dgm:spPr/>
      <dgm:t>
        <a:bodyPr/>
        <a:lstStyle/>
        <a:p>
          <a:r>
            <a:rPr lang="en-US" sz="1600" dirty="0"/>
            <a:t>String</a:t>
          </a:r>
          <a:r>
            <a:rPr lang="zh-CN" sz="1600" dirty="0"/>
            <a:t>书籍名称</a:t>
          </a:r>
        </a:p>
      </dgm:t>
    </dgm:pt>
    <dgm:pt modelId="{9465221D-7C4E-4C82-8B27-D3E957575710}" type="parTrans" cxnId="{3CFDD15C-BCD2-415D-BDE6-D3B4B55298DB}">
      <dgm:prSet/>
      <dgm:spPr/>
      <dgm:t>
        <a:bodyPr/>
        <a:lstStyle/>
        <a:p>
          <a:endParaRPr lang="zh-CN" altLang="en-US"/>
        </a:p>
      </dgm:t>
    </dgm:pt>
    <dgm:pt modelId="{0DADDD0A-A816-40B7-9BDA-7D7DEF3915BE}" type="sibTrans" cxnId="{3CFDD15C-BCD2-415D-BDE6-D3B4B55298DB}">
      <dgm:prSet/>
      <dgm:spPr/>
      <dgm:t>
        <a:bodyPr/>
        <a:lstStyle/>
        <a:p>
          <a:endParaRPr lang="zh-CN" altLang="en-US"/>
        </a:p>
      </dgm:t>
    </dgm:pt>
    <dgm:pt modelId="{0FAAFA0B-41DF-4946-B4AE-932F4C602265}">
      <dgm:prSet custT="1"/>
      <dgm:spPr/>
      <dgm:t>
        <a:bodyPr/>
        <a:lstStyle/>
        <a:p>
          <a:r>
            <a:rPr lang="en-US" sz="1600" dirty="0"/>
            <a:t>Int </a:t>
          </a:r>
          <a:r>
            <a:rPr lang="zh-CN" sz="1600" dirty="0"/>
            <a:t>图书数量</a:t>
          </a:r>
        </a:p>
      </dgm:t>
    </dgm:pt>
    <dgm:pt modelId="{B900B40F-3C13-4097-B107-48A43C3AE60B}" type="parTrans" cxnId="{A8AD8761-C274-420A-8E8D-66EBE8A71160}">
      <dgm:prSet/>
      <dgm:spPr/>
      <dgm:t>
        <a:bodyPr/>
        <a:lstStyle/>
        <a:p>
          <a:endParaRPr lang="zh-CN" altLang="en-US"/>
        </a:p>
      </dgm:t>
    </dgm:pt>
    <dgm:pt modelId="{F17AD903-1D1F-475F-B025-0707555FBD41}" type="sibTrans" cxnId="{A8AD8761-C274-420A-8E8D-66EBE8A71160}">
      <dgm:prSet/>
      <dgm:spPr/>
      <dgm:t>
        <a:bodyPr/>
        <a:lstStyle/>
        <a:p>
          <a:endParaRPr lang="zh-CN" altLang="en-US"/>
        </a:p>
      </dgm:t>
    </dgm:pt>
    <dgm:pt modelId="{067E79CE-C107-4D21-AEC7-E9AB7B390797}">
      <dgm:prSet custT="1"/>
      <dgm:spPr/>
      <dgm:t>
        <a:bodyPr/>
        <a:lstStyle/>
        <a:p>
          <a:r>
            <a:rPr lang="en-US" sz="1600" dirty="0"/>
            <a:t>Int </a:t>
          </a:r>
          <a:r>
            <a:rPr lang="zh-CN" sz="1600" dirty="0"/>
            <a:t>可借阅数量</a:t>
          </a:r>
        </a:p>
      </dgm:t>
    </dgm:pt>
    <dgm:pt modelId="{22E89162-29D4-4246-B5A2-38DF967A9492}" type="parTrans" cxnId="{31EB1975-E897-4DCB-96F2-2824D375D257}">
      <dgm:prSet/>
      <dgm:spPr/>
      <dgm:t>
        <a:bodyPr/>
        <a:lstStyle/>
        <a:p>
          <a:endParaRPr lang="zh-CN" altLang="en-US"/>
        </a:p>
      </dgm:t>
    </dgm:pt>
    <dgm:pt modelId="{65064F1B-7EBF-4D0D-9848-400E59AF477C}" type="sibTrans" cxnId="{31EB1975-E897-4DCB-96F2-2824D375D257}">
      <dgm:prSet/>
      <dgm:spPr/>
      <dgm:t>
        <a:bodyPr/>
        <a:lstStyle/>
        <a:p>
          <a:endParaRPr lang="zh-CN" altLang="en-US"/>
        </a:p>
      </dgm:t>
    </dgm:pt>
    <dgm:pt modelId="{FD0D0E68-4364-4F57-B2E4-0E268353A55E}">
      <dgm:prSet custT="1"/>
      <dgm:spPr/>
      <dgm:t>
        <a:bodyPr/>
        <a:lstStyle/>
        <a:p>
          <a:r>
            <a:rPr lang="en-US" sz="1200" dirty="0"/>
            <a:t>Pair&lt;string, string&gt;*    </a:t>
          </a:r>
          <a:r>
            <a:rPr lang="zh-CN" sz="1200" dirty="0"/>
            <a:t>借阅用户编号与姓名</a:t>
          </a:r>
        </a:p>
      </dgm:t>
    </dgm:pt>
    <dgm:pt modelId="{AC877F5C-329C-487D-A03D-A12D349B9792}" type="parTrans" cxnId="{3B1E73D8-21C1-42EC-B8CC-1E3247A6E409}">
      <dgm:prSet/>
      <dgm:spPr/>
      <dgm:t>
        <a:bodyPr/>
        <a:lstStyle/>
        <a:p>
          <a:endParaRPr lang="zh-CN" altLang="en-US"/>
        </a:p>
      </dgm:t>
    </dgm:pt>
    <dgm:pt modelId="{4D5A3574-4439-4B76-B479-852D2D25501B}" type="sibTrans" cxnId="{3B1E73D8-21C1-42EC-B8CC-1E3247A6E409}">
      <dgm:prSet/>
      <dgm:spPr/>
      <dgm:t>
        <a:bodyPr/>
        <a:lstStyle/>
        <a:p>
          <a:endParaRPr lang="zh-CN" altLang="en-US"/>
        </a:p>
      </dgm:t>
    </dgm:pt>
    <dgm:pt modelId="{1AD26C60-3A95-4B9D-BB2A-C8FE16A30B2E}" type="pres">
      <dgm:prSet presAssocID="{A68D63D2-59C0-4ABD-B588-8112929DDE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495FC01-C7BF-4A07-9AE1-3513D562738B}" type="pres">
      <dgm:prSet presAssocID="{B1FE238F-F618-403F-9133-4EE2225C90A1}" presName="root1" presStyleCnt="0"/>
      <dgm:spPr/>
    </dgm:pt>
    <dgm:pt modelId="{EB8E5499-65CE-4BF9-87EB-4CD0E0B7D056}" type="pres">
      <dgm:prSet presAssocID="{B1FE238F-F618-403F-9133-4EE2225C90A1}" presName="LevelOneTextNode" presStyleLbl="node0" presStyleIdx="0" presStyleCnt="1">
        <dgm:presLayoutVars>
          <dgm:chPref val="3"/>
        </dgm:presLayoutVars>
      </dgm:prSet>
      <dgm:spPr/>
    </dgm:pt>
    <dgm:pt modelId="{6BAF0199-B029-4940-A5F1-C159AF9EDCAD}" type="pres">
      <dgm:prSet presAssocID="{B1FE238F-F618-403F-9133-4EE2225C90A1}" presName="level2hierChild" presStyleCnt="0"/>
      <dgm:spPr/>
    </dgm:pt>
    <dgm:pt modelId="{33D6F444-4596-4370-AE2B-DC729A3A2574}" type="pres">
      <dgm:prSet presAssocID="{1DEE3DFF-1859-4CB3-AAE7-F76DE8254B52}" presName="conn2-1" presStyleLbl="parChTrans1D2" presStyleIdx="0" presStyleCnt="5"/>
      <dgm:spPr/>
    </dgm:pt>
    <dgm:pt modelId="{D2B76C82-E952-497C-9F3F-085C4CFF7F2F}" type="pres">
      <dgm:prSet presAssocID="{1DEE3DFF-1859-4CB3-AAE7-F76DE8254B52}" presName="connTx" presStyleLbl="parChTrans1D2" presStyleIdx="0" presStyleCnt="5"/>
      <dgm:spPr/>
    </dgm:pt>
    <dgm:pt modelId="{BBC5A144-2B83-49C1-B2F4-FF86E7DEE8C3}" type="pres">
      <dgm:prSet presAssocID="{1B3A7015-EAD4-4DED-85A8-D99898B2AC5A}" presName="root2" presStyleCnt="0"/>
      <dgm:spPr/>
    </dgm:pt>
    <dgm:pt modelId="{67538A5A-837C-4C07-BA21-E0289E39252A}" type="pres">
      <dgm:prSet presAssocID="{1B3A7015-EAD4-4DED-85A8-D99898B2AC5A}" presName="LevelTwoTextNode" presStyleLbl="node2" presStyleIdx="0" presStyleCnt="5">
        <dgm:presLayoutVars>
          <dgm:chPref val="3"/>
        </dgm:presLayoutVars>
      </dgm:prSet>
      <dgm:spPr/>
    </dgm:pt>
    <dgm:pt modelId="{A159E07F-F000-4DFD-9A39-17C8FD51E790}" type="pres">
      <dgm:prSet presAssocID="{1B3A7015-EAD4-4DED-85A8-D99898B2AC5A}" presName="level3hierChild" presStyleCnt="0"/>
      <dgm:spPr/>
    </dgm:pt>
    <dgm:pt modelId="{B7A4AB8F-E821-4BDF-B99C-64CD4B434BAF}" type="pres">
      <dgm:prSet presAssocID="{9465221D-7C4E-4C82-8B27-D3E957575710}" presName="conn2-1" presStyleLbl="parChTrans1D2" presStyleIdx="1" presStyleCnt="5"/>
      <dgm:spPr/>
    </dgm:pt>
    <dgm:pt modelId="{3969BFBB-6FD2-4471-AF7C-6B326AB89AD0}" type="pres">
      <dgm:prSet presAssocID="{9465221D-7C4E-4C82-8B27-D3E957575710}" presName="connTx" presStyleLbl="parChTrans1D2" presStyleIdx="1" presStyleCnt="5"/>
      <dgm:spPr/>
    </dgm:pt>
    <dgm:pt modelId="{8B22F7F4-BF2A-46FB-B20E-2295E6C55727}" type="pres">
      <dgm:prSet presAssocID="{892F1AFC-8661-4B09-ACAF-F34BEA285A13}" presName="root2" presStyleCnt="0"/>
      <dgm:spPr/>
    </dgm:pt>
    <dgm:pt modelId="{155DCCFC-5926-4452-B6A9-B2B586440364}" type="pres">
      <dgm:prSet presAssocID="{892F1AFC-8661-4B09-ACAF-F34BEA285A13}" presName="LevelTwoTextNode" presStyleLbl="node2" presStyleIdx="1" presStyleCnt="5">
        <dgm:presLayoutVars>
          <dgm:chPref val="3"/>
        </dgm:presLayoutVars>
      </dgm:prSet>
      <dgm:spPr/>
    </dgm:pt>
    <dgm:pt modelId="{B3A6F78A-7898-49E1-98DB-10B57CB3D343}" type="pres">
      <dgm:prSet presAssocID="{892F1AFC-8661-4B09-ACAF-F34BEA285A13}" presName="level3hierChild" presStyleCnt="0"/>
      <dgm:spPr/>
    </dgm:pt>
    <dgm:pt modelId="{7EA67BE5-6402-4CC9-938E-138572F7D926}" type="pres">
      <dgm:prSet presAssocID="{B900B40F-3C13-4097-B107-48A43C3AE60B}" presName="conn2-1" presStyleLbl="parChTrans1D2" presStyleIdx="2" presStyleCnt="5"/>
      <dgm:spPr/>
    </dgm:pt>
    <dgm:pt modelId="{87D21904-DA03-4A94-BC66-D790FD6F9EF7}" type="pres">
      <dgm:prSet presAssocID="{B900B40F-3C13-4097-B107-48A43C3AE60B}" presName="connTx" presStyleLbl="parChTrans1D2" presStyleIdx="2" presStyleCnt="5"/>
      <dgm:spPr/>
    </dgm:pt>
    <dgm:pt modelId="{8B0D6FBE-771D-4C8F-AEE8-FF53B6F3B74D}" type="pres">
      <dgm:prSet presAssocID="{0FAAFA0B-41DF-4946-B4AE-932F4C602265}" presName="root2" presStyleCnt="0"/>
      <dgm:spPr/>
    </dgm:pt>
    <dgm:pt modelId="{C6B1E0C6-621D-4691-A030-38E1CDE2589D}" type="pres">
      <dgm:prSet presAssocID="{0FAAFA0B-41DF-4946-B4AE-932F4C602265}" presName="LevelTwoTextNode" presStyleLbl="node2" presStyleIdx="2" presStyleCnt="5">
        <dgm:presLayoutVars>
          <dgm:chPref val="3"/>
        </dgm:presLayoutVars>
      </dgm:prSet>
      <dgm:spPr/>
    </dgm:pt>
    <dgm:pt modelId="{97308147-D6BC-4B0C-A6F6-3096CE7E6D0B}" type="pres">
      <dgm:prSet presAssocID="{0FAAFA0B-41DF-4946-B4AE-932F4C602265}" presName="level3hierChild" presStyleCnt="0"/>
      <dgm:spPr/>
    </dgm:pt>
    <dgm:pt modelId="{E3431C2D-11A9-45EC-A8A4-BEE22CF76CB1}" type="pres">
      <dgm:prSet presAssocID="{22E89162-29D4-4246-B5A2-38DF967A9492}" presName="conn2-1" presStyleLbl="parChTrans1D2" presStyleIdx="3" presStyleCnt="5"/>
      <dgm:spPr/>
    </dgm:pt>
    <dgm:pt modelId="{912B47D7-5AC8-40F5-99A8-73CD83F60140}" type="pres">
      <dgm:prSet presAssocID="{22E89162-29D4-4246-B5A2-38DF967A9492}" presName="connTx" presStyleLbl="parChTrans1D2" presStyleIdx="3" presStyleCnt="5"/>
      <dgm:spPr/>
    </dgm:pt>
    <dgm:pt modelId="{11B8CD89-6CBE-40D8-93FD-C4827670FA42}" type="pres">
      <dgm:prSet presAssocID="{067E79CE-C107-4D21-AEC7-E9AB7B390797}" presName="root2" presStyleCnt="0"/>
      <dgm:spPr/>
    </dgm:pt>
    <dgm:pt modelId="{7110B44F-6901-4C9F-9879-6CBB06F71AAF}" type="pres">
      <dgm:prSet presAssocID="{067E79CE-C107-4D21-AEC7-E9AB7B390797}" presName="LevelTwoTextNode" presStyleLbl="node2" presStyleIdx="3" presStyleCnt="5">
        <dgm:presLayoutVars>
          <dgm:chPref val="3"/>
        </dgm:presLayoutVars>
      </dgm:prSet>
      <dgm:spPr/>
    </dgm:pt>
    <dgm:pt modelId="{EA6D293F-C6CA-4F41-864D-63A56165C8D6}" type="pres">
      <dgm:prSet presAssocID="{067E79CE-C107-4D21-AEC7-E9AB7B390797}" presName="level3hierChild" presStyleCnt="0"/>
      <dgm:spPr/>
    </dgm:pt>
    <dgm:pt modelId="{F033BB21-68C0-42B3-91D6-44C5FA97242D}" type="pres">
      <dgm:prSet presAssocID="{AC877F5C-329C-487D-A03D-A12D349B9792}" presName="conn2-1" presStyleLbl="parChTrans1D2" presStyleIdx="4" presStyleCnt="5"/>
      <dgm:spPr/>
    </dgm:pt>
    <dgm:pt modelId="{592873FC-B0F1-42FD-BEB2-0172BA9AD16C}" type="pres">
      <dgm:prSet presAssocID="{AC877F5C-329C-487D-A03D-A12D349B9792}" presName="connTx" presStyleLbl="parChTrans1D2" presStyleIdx="4" presStyleCnt="5"/>
      <dgm:spPr/>
    </dgm:pt>
    <dgm:pt modelId="{CC230B38-2910-4E59-A6F8-1B9C0E5E8781}" type="pres">
      <dgm:prSet presAssocID="{FD0D0E68-4364-4F57-B2E4-0E268353A55E}" presName="root2" presStyleCnt="0"/>
      <dgm:spPr/>
    </dgm:pt>
    <dgm:pt modelId="{1BBCE20C-58A0-4F7D-8667-D54CD3BCEF06}" type="pres">
      <dgm:prSet presAssocID="{FD0D0E68-4364-4F57-B2E4-0E268353A55E}" presName="LevelTwoTextNode" presStyleLbl="node2" presStyleIdx="4" presStyleCnt="5">
        <dgm:presLayoutVars>
          <dgm:chPref val="3"/>
        </dgm:presLayoutVars>
      </dgm:prSet>
      <dgm:spPr/>
    </dgm:pt>
    <dgm:pt modelId="{07201EEE-55F9-4123-8300-6D8BD6545F4F}" type="pres">
      <dgm:prSet presAssocID="{FD0D0E68-4364-4F57-B2E4-0E268353A55E}" presName="level3hierChild" presStyleCnt="0"/>
      <dgm:spPr/>
    </dgm:pt>
  </dgm:ptLst>
  <dgm:cxnLst>
    <dgm:cxn modelId="{C7224701-CA22-40F5-B325-F1BF6842ACE5}" type="presOf" srcId="{1DEE3DFF-1859-4CB3-AAE7-F76DE8254B52}" destId="{D2B76C82-E952-497C-9F3F-085C4CFF7F2F}" srcOrd="1" destOrd="0" presId="urn:microsoft.com/office/officeart/2005/8/layout/hierarchy2"/>
    <dgm:cxn modelId="{2388E720-0E29-47B4-BD31-CEB8D8FBE0B7}" type="presOf" srcId="{22E89162-29D4-4246-B5A2-38DF967A9492}" destId="{E3431C2D-11A9-45EC-A8A4-BEE22CF76CB1}" srcOrd="0" destOrd="0" presId="urn:microsoft.com/office/officeart/2005/8/layout/hierarchy2"/>
    <dgm:cxn modelId="{6A75AB2A-FB8B-490C-9543-17AA5CABACAD}" type="presOf" srcId="{B900B40F-3C13-4097-B107-48A43C3AE60B}" destId="{7EA67BE5-6402-4CC9-938E-138572F7D926}" srcOrd="0" destOrd="0" presId="urn:microsoft.com/office/officeart/2005/8/layout/hierarchy2"/>
    <dgm:cxn modelId="{3F119A34-DEFB-48D8-B776-DD9391DAA80C}" type="presOf" srcId="{A68D63D2-59C0-4ABD-B588-8112929DDEC4}" destId="{1AD26C60-3A95-4B9D-BB2A-C8FE16A30B2E}" srcOrd="0" destOrd="0" presId="urn:microsoft.com/office/officeart/2005/8/layout/hierarchy2"/>
    <dgm:cxn modelId="{D05C403F-8160-4050-B38E-584395646ECF}" type="presOf" srcId="{AC877F5C-329C-487D-A03D-A12D349B9792}" destId="{F033BB21-68C0-42B3-91D6-44C5FA97242D}" srcOrd="0" destOrd="0" presId="urn:microsoft.com/office/officeart/2005/8/layout/hierarchy2"/>
    <dgm:cxn modelId="{3CFDD15C-BCD2-415D-BDE6-D3B4B55298DB}" srcId="{B1FE238F-F618-403F-9133-4EE2225C90A1}" destId="{892F1AFC-8661-4B09-ACAF-F34BEA285A13}" srcOrd="1" destOrd="0" parTransId="{9465221D-7C4E-4C82-8B27-D3E957575710}" sibTransId="{0DADDD0A-A816-40B7-9BDA-7D7DEF3915BE}"/>
    <dgm:cxn modelId="{A8AD8761-C274-420A-8E8D-66EBE8A71160}" srcId="{B1FE238F-F618-403F-9133-4EE2225C90A1}" destId="{0FAAFA0B-41DF-4946-B4AE-932F4C602265}" srcOrd="2" destOrd="0" parTransId="{B900B40F-3C13-4097-B107-48A43C3AE60B}" sibTransId="{F17AD903-1D1F-475F-B025-0707555FBD41}"/>
    <dgm:cxn modelId="{9745CE62-BC01-4953-BF7E-E81F3FB94162}" type="presOf" srcId="{067E79CE-C107-4D21-AEC7-E9AB7B390797}" destId="{7110B44F-6901-4C9F-9879-6CBB06F71AAF}" srcOrd="0" destOrd="0" presId="urn:microsoft.com/office/officeart/2005/8/layout/hierarchy2"/>
    <dgm:cxn modelId="{58CCFD65-AA96-4166-8B45-2A35EF22563C}" type="presOf" srcId="{1B3A7015-EAD4-4DED-85A8-D99898B2AC5A}" destId="{67538A5A-837C-4C07-BA21-E0289E39252A}" srcOrd="0" destOrd="0" presId="urn:microsoft.com/office/officeart/2005/8/layout/hierarchy2"/>
    <dgm:cxn modelId="{31EB1975-E897-4DCB-96F2-2824D375D257}" srcId="{B1FE238F-F618-403F-9133-4EE2225C90A1}" destId="{067E79CE-C107-4D21-AEC7-E9AB7B390797}" srcOrd="3" destOrd="0" parTransId="{22E89162-29D4-4246-B5A2-38DF967A9492}" sibTransId="{65064F1B-7EBF-4D0D-9848-400E59AF477C}"/>
    <dgm:cxn modelId="{3E32F256-A756-47E1-A9A9-8191629983CA}" srcId="{B1FE238F-F618-403F-9133-4EE2225C90A1}" destId="{1B3A7015-EAD4-4DED-85A8-D99898B2AC5A}" srcOrd="0" destOrd="0" parTransId="{1DEE3DFF-1859-4CB3-AAE7-F76DE8254B52}" sibTransId="{C2E30CE4-8BCB-48C8-82A4-0CA8F2BB81CD}"/>
    <dgm:cxn modelId="{FED57184-6027-4929-B46A-AD589C28FEC9}" type="presOf" srcId="{B1FE238F-F618-403F-9133-4EE2225C90A1}" destId="{EB8E5499-65CE-4BF9-87EB-4CD0E0B7D056}" srcOrd="0" destOrd="0" presId="urn:microsoft.com/office/officeart/2005/8/layout/hierarchy2"/>
    <dgm:cxn modelId="{C924349E-206E-435C-926C-DE77FF6CDFA4}" type="presOf" srcId="{1DEE3DFF-1859-4CB3-AAE7-F76DE8254B52}" destId="{33D6F444-4596-4370-AE2B-DC729A3A2574}" srcOrd="0" destOrd="0" presId="urn:microsoft.com/office/officeart/2005/8/layout/hierarchy2"/>
    <dgm:cxn modelId="{2C472BA3-0601-45D8-BBF9-4D2ACF8A86C9}" srcId="{A68D63D2-59C0-4ABD-B588-8112929DDEC4}" destId="{B1FE238F-F618-403F-9133-4EE2225C90A1}" srcOrd="0" destOrd="0" parTransId="{26DE0339-53FA-4FCB-99C5-D5022CFEC7D5}" sibTransId="{6042C1AA-6CD5-4DB6-93B1-2EAC81CF7160}"/>
    <dgm:cxn modelId="{6524B0C3-F99F-47B4-963B-64F7171A1B9E}" type="presOf" srcId="{9465221D-7C4E-4C82-8B27-D3E957575710}" destId="{3969BFBB-6FD2-4471-AF7C-6B326AB89AD0}" srcOrd="1" destOrd="0" presId="urn:microsoft.com/office/officeart/2005/8/layout/hierarchy2"/>
    <dgm:cxn modelId="{3E89F2C3-C92E-4B8A-9BDD-23461B73730D}" type="presOf" srcId="{9465221D-7C4E-4C82-8B27-D3E957575710}" destId="{B7A4AB8F-E821-4BDF-B99C-64CD4B434BAF}" srcOrd="0" destOrd="0" presId="urn:microsoft.com/office/officeart/2005/8/layout/hierarchy2"/>
    <dgm:cxn modelId="{B84D6BC4-7FE9-4AC6-BAE9-3F024EEB361E}" type="presOf" srcId="{B900B40F-3C13-4097-B107-48A43C3AE60B}" destId="{87D21904-DA03-4A94-BC66-D790FD6F9EF7}" srcOrd="1" destOrd="0" presId="urn:microsoft.com/office/officeart/2005/8/layout/hierarchy2"/>
    <dgm:cxn modelId="{C712EAC9-1C17-456B-BFCC-63D7AEAE54AE}" type="presOf" srcId="{FD0D0E68-4364-4F57-B2E4-0E268353A55E}" destId="{1BBCE20C-58A0-4F7D-8667-D54CD3BCEF06}" srcOrd="0" destOrd="0" presId="urn:microsoft.com/office/officeart/2005/8/layout/hierarchy2"/>
    <dgm:cxn modelId="{3B1E73D8-21C1-42EC-B8CC-1E3247A6E409}" srcId="{B1FE238F-F618-403F-9133-4EE2225C90A1}" destId="{FD0D0E68-4364-4F57-B2E4-0E268353A55E}" srcOrd="4" destOrd="0" parTransId="{AC877F5C-329C-487D-A03D-A12D349B9792}" sibTransId="{4D5A3574-4439-4B76-B479-852D2D25501B}"/>
    <dgm:cxn modelId="{32D7FFDB-9F92-47CF-8A04-A56D3B766A21}" type="presOf" srcId="{AC877F5C-329C-487D-A03D-A12D349B9792}" destId="{592873FC-B0F1-42FD-BEB2-0172BA9AD16C}" srcOrd="1" destOrd="0" presId="urn:microsoft.com/office/officeart/2005/8/layout/hierarchy2"/>
    <dgm:cxn modelId="{2EFAB1E0-C3E5-440D-B438-82A3E897508A}" type="presOf" srcId="{892F1AFC-8661-4B09-ACAF-F34BEA285A13}" destId="{155DCCFC-5926-4452-B6A9-B2B586440364}" srcOrd="0" destOrd="0" presId="urn:microsoft.com/office/officeart/2005/8/layout/hierarchy2"/>
    <dgm:cxn modelId="{156FD6FC-76AF-40CB-87EC-4BB338095721}" type="presOf" srcId="{0FAAFA0B-41DF-4946-B4AE-932F4C602265}" destId="{C6B1E0C6-621D-4691-A030-38E1CDE2589D}" srcOrd="0" destOrd="0" presId="urn:microsoft.com/office/officeart/2005/8/layout/hierarchy2"/>
    <dgm:cxn modelId="{26A115FD-509E-407F-AD8E-FF5998003B49}" type="presOf" srcId="{22E89162-29D4-4246-B5A2-38DF967A9492}" destId="{912B47D7-5AC8-40F5-99A8-73CD83F60140}" srcOrd="1" destOrd="0" presId="urn:microsoft.com/office/officeart/2005/8/layout/hierarchy2"/>
    <dgm:cxn modelId="{45BD97A6-2052-40B7-96DA-4C9E418E57ED}" type="presParOf" srcId="{1AD26C60-3A95-4B9D-BB2A-C8FE16A30B2E}" destId="{4495FC01-C7BF-4A07-9AE1-3513D562738B}" srcOrd="0" destOrd="0" presId="urn:microsoft.com/office/officeart/2005/8/layout/hierarchy2"/>
    <dgm:cxn modelId="{E975AA57-7CED-4780-AEFF-6DCCBEADB570}" type="presParOf" srcId="{4495FC01-C7BF-4A07-9AE1-3513D562738B}" destId="{EB8E5499-65CE-4BF9-87EB-4CD0E0B7D056}" srcOrd="0" destOrd="0" presId="urn:microsoft.com/office/officeart/2005/8/layout/hierarchy2"/>
    <dgm:cxn modelId="{02C8E88C-F9DE-48D0-8418-564AFD785F94}" type="presParOf" srcId="{4495FC01-C7BF-4A07-9AE1-3513D562738B}" destId="{6BAF0199-B029-4940-A5F1-C159AF9EDCAD}" srcOrd="1" destOrd="0" presId="urn:microsoft.com/office/officeart/2005/8/layout/hierarchy2"/>
    <dgm:cxn modelId="{F1F89C24-1559-4C88-96BE-C32ACE8A19F5}" type="presParOf" srcId="{6BAF0199-B029-4940-A5F1-C159AF9EDCAD}" destId="{33D6F444-4596-4370-AE2B-DC729A3A2574}" srcOrd="0" destOrd="0" presId="urn:microsoft.com/office/officeart/2005/8/layout/hierarchy2"/>
    <dgm:cxn modelId="{F53AE113-3619-4777-ACB6-2F263A54CCB7}" type="presParOf" srcId="{33D6F444-4596-4370-AE2B-DC729A3A2574}" destId="{D2B76C82-E952-497C-9F3F-085C4CFF7F2F}" srcOrd="0" destOrd="0" presId="urn:microsoft.com/office/officeart/2005/8/layout/hierarchy2"/>
    <dgm:cxn modelId="{1FCFCA70-3292-4B60-B38C-65AE3C7FC1B3}" type="presParOf" srcId="{6BAF0199-B029-4940-A5F1-C159AF9EDCAD}" destId="{BBC5A144-2B83-49C1-B2F4-FF86E7DEE8C3}" srcOrd="1" destOrd="0" presId="urn:microsoft.com/office/officeart/2005/8/layout/hierarchy2"/>
    <dgm:cxn modelId="{5CE599BB-781F-48CD-AEBB-A11AA26E8FF5}" type="presParOf" srcId="{BBC5A144-2B83-49C1-B2F4-FF86E7DEE8C3}" destId="{67538A5A-837C-4C07-BA21-E0289E39252A}" srcOrd="0" destOrd="0" presId="urn:microsoft.com/office/officeart/2005/8/layout/hierarchy2"/>
    <dgm:cxn modelId="{4C79D1CC-8427-4754-8141-2BA4F52DAF6E}" type="presParOf" srcId="{BBC5A144-2B83-49C1-B2F4-FF86E7DEE8C3}" destId="{A159E07F-F000-4DFD-9A39-17C8FD51E790}" srcOrd="1" destOrd="0" presId="urn:microsoft.com/office/officeart/2005/8/layout/hierarchy2"/>
    <dgm:cxn modelId="{6C2C311C-96D7-45B6-BF31-44BFB7D0659D}" type="presParOf" srcId="{6BAF0199-B029-4940-A5F1-C159AF9EDCAD}" destId="{B7A4AB8F-E821-4BDF-B99C-64CD4B434BAF}" srcOrd="2" destOrd="0" presId="urn:microsoft.com/office/officeart/2005/8/layout/hierarchy2"/>
    <dgm:cxn modelId="{7672576E-BAC4-40CD-92BF-484BA2AB649A}" type="presParOf" srcId="{B7A4AB8F-E821-4BDF-B99C-64CD4B434BAF}" destId="{3969BFBB-6FD2-4471-AF7C-6B326AB89AD0}" srcOrd="0" destOrd="0" presId="urn:microsoft.com/office/officeart/2005/8/layout/hierarchy2"/>
    <dgm:cxn modelId="{60A999FA-1F22-4DED-BA02-1A9C2B0C3252}" type="presParOf" srcId="{6BAF0199-B029-4940-A5F1-C159AF9EDCAD}" destId="{8B22F7F4-BF2A-46FB-B20E-2295E6C55727}" srcOrd="3" destOrd="0" presId="urn:microsoft.com/office/officeart/2005/8/layout/hierarchy2"/>
    <dgm:cxn modelId="{4A55184B-D724-4594-9485-2511B0F1C640}" type="presParOf" srcId="{8B22F7F4-BF2A-46FB-B20E-2295E6C55727}" destId="{155DCCFC-5926-4452-B6A9-B2B586440364}" srcOrd="0" destOrd="0" presId="urn:microsoft.com/office/officeart/2005/8/layout/hierarchy2"/>
    <dgm:cxn modelId="{4E8B3810-E75B-4E9F-8B51-E31CC9F768BD}" type="presParOf" srcId="{8B22F7F4-BF2A-46FB-B20E-2295E6C55727}" destId="{B3A6F78A-7898-49E1-98DB-10B57CB3D343}" srcOrd="1" destOrd="0" presId="urn:microsoft.com/office/officeart/2005/8/layout/hierarchy2"/>
    <dgm:cxn modelId="{E7CF2132-94FD-43D9-939C-794200717AA6}" type="presParOf" srcId="{6BAF0199-B029-4940-A5F1-C159AF9EDCAD}" destId="{7EA67BE5-6402-4CC9-938E-138572F7D926}" srcOrd="4" destOrd="0" presId="urn:microsoft.com/office/officeart/2005/8/layout/hierarchy2"/>
    <dgm:cxn modelId="{89B9A764-3B6E-4812-8F2C-833EAE1CAE16}" type="presParOf" srcId="{7EA67BE5-6402-4CC9-938E-138572F7D926}" destId="{87D21904-DA03-4A94-BC66-D790FD6F9EF7}" srcOrd="0" destOrd="0" presId="urn:microsoft.com/office/officeart/2005/8/layout/hierarchy2"/>
    <dgm:cxn modelId="{D6988A77-6B82-45D9-AD33-AD3C60D1EF88}" type="presParOf" srcId="{6BAF0199-B029-4940-A5F1-C159AF9EDCAD}" destId="{8B0D6FBE-771D-4C8F-AEE8-FF53B6F3B74D}" srcOrd="5" destOrd="0" presId="urn:microsoft.com/office/officeart/2005/8/layout/hierarchy2"/>
    <dgm:cxn modelId="{9B6A632B-4CEF-46A7-8DAF-3C749F05EBE0}" type="presParOf" srcId="{8B0D6FBE-771D-4C8F-AEE8-FF53B6F3B74D}" destId="{C6B1E0C6-621D-4691-A030-38E1CDE2589D}" srcOrd="0" destOrd="0" presId="urn:microsoft.com/office/officeart/2005/8/layout/hierarchy2"/>
    <dgm:cxn modelId="{81AE2ADF-5A85-4E26-9393-FB2B620644EF}" type="presParOf" srcId="{8B0D6FBE-771D-4C8F-AEE8-FF53B6F3B74D}" destId="{97308147-D6BC-4B0C-A6F6-3096CE7E6D0B}" srcOrd="1" destOrd="0" presId="urn:microsoft.com/office/officeart/2005/8/layout/hierarchy2"/>
    <dgm:cxn modelId="{1AEEFECA-9307-453C-AE16-0563744F0D73}" type="presParOf" srcId="{6BAF0199-B029-4940-A5F1-C159AF9EDCAD}" destId="{E3431C2D-11A9-45EC-A8A4-BEE22CF76CB1}" srcOrd="6" destOrd="0" presId="urn:microsoft.com/office/officeart/2005/8/layout/hierarchy2"/>
    <dgm:cxn modelId="{9E41A92F-D36C-472C-B14E-881534C6107E}" type="presParOf" srcId="{E3431C2D-11A9-45EC-A8A4-BEE22CF76CB1}" destId="{912B47D7-5AC8-40F5-99A8-73CD83F60140}" srcOrd="0" destOrd="0" presId="urn:microsoft.com/office/officeart/2005/8/layout/hierarchy2"/>
    <dgm:cxn modelId="{614689C5-F1AB-438A-9CD3-BF457292E3EC}" type="presParOf" srcId="{6BAF0199-B029-4940-A5F1-C159AF9EDCAD}" destId="{11B8CD89-6CBE-40D8-93FD-C4827670FA42}" srcOrd="7" destOrd="0" presId="urn:microsoft.com/office/officeart/2005/8/layout/hierarchy2"/>
    <dgm:cxn modelId="{FEB86B67-6D82-4E29-9EC9-C05ED2106274}" type="presParOf" srcId="{11B8CD89-6CBE-40D8-93FD-C4827670FA42}" destId="{7110B44F-6901-4C9F-9879-6CBB06F71AAF}" srcOrd="0" destOrd="0" presId="urn:microsoft.com/office/officeart/2005/8/layout/hierarchy2"/>
    <dgm:cxn modelId="{8D027DE3-EAA1-4CD8-90FB-66D46EF30C8E}" type="presParOf" srcId="{11B8CD89-6CBE-40D8-93FD-C4827670FA42}" destId="{EA6D293F-C6CA-4F41-864D-63A56165C8D6}" srcOrd="1" destOrd="0" presId="urn:microsoft.com/office/officeart/2005/8/layout/hierarchy2"/>
    <dgm:cxn modelId="{DF937D4B-9228-4D08-9148-C2FC1145004A}" type="presParOf" srcId="{6BAF0199-B029-4940-A5F1-C159AF9EDCAD}" destId="{F033BB21-68C0-42B3-91D6-44C5FA97242D}" srcOrd="8" destOrd="0" presId="urn:microsoft.com/office/officeart/2005/8/layout/hierarchy2"/>
    <dgm:cxn modelId="{30168F37-23B9-485C-8C7C-B261E88013B5}" type="presParOf" srcId="{F033BB21-68C0-42B3-91D6-44C5FA97242D}" destId="{592873FC-B0F1-42FD-BEB2-0172BA9AD16C}" srcOrd="0" destOrd="0" presId="urn:microsoft.com/office/officeart/2005/8/layout/hierarchy2"/>
    <dgm:cxn modelId="{66AA9647-4590-4106-87A3-A51B19BF74D8}" type="presParOf" srcId="{6BAF0199-B029-4940-A5F1-C159AF9EDCAD}" destId="{CC230B38-2910-4E59-A6F8-1B9C0E5E8781}" srcOrd="9" destOrd="0" presId="urn:microsoft.com/office/officeart/2005/8/layout/hierarchy2"/>
    <dgm:cxn modelId="{7F891378-43BE-42D2-87F4-CD8515D81C89}" type="presParOf" srcId="{CC230B38-2910-4E59-A6F8-1B9C0E5E8781}" destId="{1BBCE20C-58A0-4F7D-8667-D54CD3BCEF06}" srcOrd="0" destOrd="0" presId="urn:microsoft.com/office/officeart/2005/8/layout/hierarchy2"/>
    <dgm:cxn modelId="{860DF83D-1F1C-41A1-A777-6C75812121DC}" type="presParOf" srcId="{CC230B38-2910-4E59-A6F8-1B9C0E5E8781}" destId="{07201EEE-55F9-4123-8300-6D8BD6545F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D63D2-59C0-4ABD-B588-8112929DDEC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FE238F-F618-403F-9133-4EE2225C90A1}">
      <dgm:prSet custT="1"/>
      <dgm:spPr/>
      <dgm:t>
        <a:bodyPr/>
        <a:lstStyle/>
        <a:p>
          <a:r>
            <a:rPr lang="en-US" altLang="zh-CN" sz="2000" dirty="0"/>
            <a:t>User</a:t>
          </a:r>
          <a:endParaRPr lang="zh-CN" sz="2000" dirty="0"/>
        </a:p>
      </dgm:t>
    </dgm:pt>
    <dgm:pt modelId="{26DE0339-53FA-4FCB-99C5-D5022CFEC7D5}" type="parTrans" cxnId="{2C472BA3-0601-45D8-BBF9-4D2ACF8A86C9}">
      <dgm:prSet/>
      <dgm:spPr/>
      <dgm:t>
        <a:bodyPr/>
        <a:lstStyle/>
        <a:p>
          <a:endParaRPr lang="zh-CN" altLang="en-US"/>
        </a:p>
      </dgm:t>
    </dgm:pt>
    <dgm:pt modelId="{6042C1AA-6CD5-4DB6-93B1-2EAC81CF7160}" type="sibTrans" cxnId="{2C472BA3-0601-45D8-BBF9-4D2ACF8A86C9}">
      <dgm:prSet/>
      <dgm:spPr/>
      <dgm:t>
        <a:bodyPr/>
        <a:lstStyle/>
        <a:p>
          <a:endParaRPr lang="zh-CN" altLang="en-US"/>
        </a:p>
      </dgm:t>
    </dgm:pt>
    <dgm:pt modelId="{1B3A7015-EAD4-4DED-85A8-D99898B2AC5A}">
      <dgm:prSet custT="1"/>
      <dgm:spPr/>
      <dgm:t>
        <a:bodyPr/>
        <a:lstStyle/>
        <a:p>
          <a:r>
            <a:rPr lang="en-US" sz="1600" dirty="0"/>
            <a:t>String</a:t>
          </a:r>
          <a:r>
            <a:rPr lang="zh-CN" altLang="en-US" sz="1600" dirty="0"/>
            <a:t>用户</a:t>
          </a:r>
          <a:r>
            <a:rPr lang="zh-CN" sz="1600" dirty="0"/>
            <a:t>编号</a:t>
          </a:r>
        </a:p>
      </dgm:t>
    </dgm:pt>
    <dgm:pt modelId="{1DEE3DFF-1859-4CB3-AAE7-F76DE8254B52}" type="parTrans" cxnId="{3E32F256-A756-47E1-A9A9-8191629983CA}">
      <dgm:prSet/>
      <dgm:spPr/>
      <dgm:t>
        <a:bodyPr/>
        <a:lstStyle/>
        <a:p>
          <a:endParaRPr lang="zh-CN" altLang="en-US"/>
        </a:p>
      </dgm:t>
    </dgm:pt>
    <dgm:pt modelId="{C2E30CE4-8BCB-48C8-82A4-0CA8F2BB81CD}" type="sibTrans" cxnId="{3E32F256-A756-47E1-A9A9-8191629983CA}">
      <dgm:prSet/>
      <dgm:spPr/>
      <dgm:t>
        <a:bodyPr/>
        <a:lstStyle/>
        <a:p>
          <a:endParaRPr lang="zh-CN" altLang="en-US"/>
        </a:p>
      </dgm:t>
    </dgm:pt>
    <dgm:pt modelId="{892F1AFC-8661-4B09-ACAF-F34BEA285A13}">
      <dgm:prSet custT="1"/>
      <dgm:spPr/>
      <dgm:t>
        <a:bodyPr/>
        <a:lstStyle/>
        <a:p>
          <a:r>
            <a:rPr lang="en-US" sz="1600" dirty="0"/>
            <a:t>String</a:t>
          </a:r>
          <a:r>
            <a:rPr lang="zh-CN" altLang="en-US" sz="1600" dirty="0"/>
            <a:t>用户</a:t>
          </a:r>
          <a:r>
            <a:rPr lang="zh-CN" sz="1600" dirty="0"/>
            <a:t>名称</a:t>
          </a:r>
        </a:p>
      </dgm:t>
    </dgm:pt>
    <dgm:pt modelId="{9465221D-7C4E-4C82-8B27-D3E957575710}" type="parTrans" cxnId="{3CFDD15C-BCD2-415D-BDE6-D3B4B55298DB}">
      <dgm:prSet/>
      <dgm:spPr/>
      <dgm:t>
        <a:bodyPr/>
        <a:lstStyle/>
        <a:p>
          <a:endParaRPr lang="zh-CN" altLang="en-US"/>
        </a:p>
      </dgm:t>
    </dgm:pt>
    <dgm:pt modelId="{0DADDD0A-A816-40B7-9BDA-7D7DEF3915BE}" type="sibTrans" cxnId="{3CFDD15C-BCD2-415D-BDE6-D3B4B55298DB}">
      <dgm:prSet/>
      <dgm:spPr/>
      <dgm:t>
        <a:bodyPr/>
        <a:lstStyle/>
        <a:p>
          <a:endParaRPr lang="zh-CN" altLang="en-US"/>
        </a:p>
      </dgm:t>
    </dgm:pt>
    <dgm:pt modelId="{FD0D0E68-4364-4F57-B2E4-0E268353A55E}">
      <dgm:prSet custT="1"/>
      <dgm:spPr/>
      <dgm:t>
        <a:bodyPr/>
        <a:lstStyle/>
        <a:p>
          <a:r>
            <a:rPr lang="en-US" sz="1400" dirty="0"/>
            <a:t>Pair&lt;string, string&gt;*  </a:t>
          </a:r>
          <a:r>
            <a:rPr lang="zh-CN" sz="1400" dirty="0"/>
            <a:t>借阅</a:t>
          </a:r>
          <a:r>
            <a:rPr lang="zh-CN" altLang="en-US" sz="1400" dirty="0"/>
            <a:t>书籍</a:t>
          </a:r>
          <a:r>
            <a:rPr lang="zh-CN" sz="1400" dirty="0"/>
            <a:t>编号与姓名</a:t>
          </a:r>
        </a:p>
      </dgm:t>
    </dgm:pt>
    <dgm:pt modelId="{AC877F5C-329C-487D-A03D-A12D349B9792}" type="parTrans" cxnId="{3B1E73D8-21C1-42EC-B8CC-1E3247A6E409}">
      <dgm:prSet/>
      <dgm:spPr/>
      <dgm:t>
        <a:bodyPr/>
        <a:lstStyle/>
        <a:p>
          <a:endParaRPr lang="zh-CN" altLang="en-US"/>
        </a:p>
      </dgm:t>
    </dgm:pt>
    <dgm:pt modelId="{4D5A3574-4439-4B76-B479-852D2D25501B}" type="sibTrans" cxnId="{3B1E73D8-21C1-42EC-B8CC-1E3247A6E409}">
      <dgm:prSet/>
      <dgm:spPr/>
      <dgm:t>
        <a:bodyPr/>
        <a:lstStyle/>
        <a:p>
          <a:endParaRPr lang="zh-CN" altLang="en-US"/>
        </a:p>
      </dgm:t>
    </dgm:pt>
    <dgm:pt modelId="{6D0C74AD-95B2-4B6D-ADFF-3863A1B6A6A5}">
      <dgm:prSet custT="1"/>
      <dgm:spPr/>
      <dgm:t>
        <a:bodyPr/>
        <a:lstStyle/>
        <a:p>
          <a:r>
            <a:rPr lang="en-US" altLang="zh-CN" sz="1600" dirty="0"/>
            <a:t>Int </a:t>
          </a:r>
          <a:r>
            <a:rPr lang="zh-CN" altLang="en-US" sz="1600" dirty="0"/>
            <a:t>借书数量</a:t>
          </a:r>
          <a:endParaRPr lang="zh-CN" sz="1600" dirty="0"/>
        </a:p>
      </dgm:t>
    </dgm:pt>
    <dgm:pt modelId="{9376A03E-E2D7-44CA-AC43-9058D052FD3C}" type="parTrans" cxnId="{CD284EEB-5BAD-45C6-9771-EFED479FA08B}">
      <dgm:prSet/>
      <dgm:spPr/>
      <dgm:t>
        <a:bodyPr/>
        <a:lstStyle/>
        <a:p>
          <a:endParaRPr lang="zh-CN" altLang="en-US"/>
        </a:p>
      </dgm:t>
    </dgm:pt>
    <dgm:pt modelId="{467ABC81-6FAE-48BF-AAE3-69A71ECCB64A}" type="sibTrans" cxnId="{CD284EEB-5BAD-45C6-9771-EFED479FA08B}">
      <dgm:prSet/>
      <dgm:spPr/>
      <dgm:t>
        <a:bodyPr/>
        <a:lstStyle/>
        <a:p>
          <a:endParaRPr lang="zh-CN" altLang="en-US"/>
        </a:p>
      </dgm:t>
    </dgm:pt>
    <dgm:pt modelId="{1AD26C60-3A95-4B9D-BB2A-C8FE16A30B2E}" type="pres">
      <dgm:prSet presAssocID="{A68D63D2-59C0-4ABD-B588-8112929DDE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495FC01-C7BF-4A07-9AE1-3513D562738B}" type="pres">
      <dgm:prSet presAssocID="{B1FE238F-F618-403F-9133-4EE2225C90A1}" presName="root1" presStyleCnt="0"/>
      <dgm:spPr/>
    </dgm:pt>
    <dgm:pt modelId="{EB8E5499-65CE-4BF9-87EB-4CD0E0B7D056}" type="pres">
      <dgm:prSet presAssocID="{B1FE238F-F618-403F-9133-4EE2225C90A1}" presName="LevelOneTextNode" presStyleLbl="node0" presStyleIdx="0" presStyleCnt="1">
        <dgm:presLayoutVars>
          <dgm:chPref val="3"/>
        </dgm:presLayoutVars>
      </dgm:prSet>
      <dgm:spPr/>
    </dgm:pt>
    <dgm:pt modelId="{6BAF0199-B029-4940-A5F1-C159AF9EDCAD}" type="pres">
      <dgm:prSet presAssocID="{B1FE238F-F618-403F-9133-4EE2225C90A1}" presName="level2hierChild" presStyleCnt="0"/>
      <dgm:spPr/>
    </dgm:pt>
    <dgm:pt modelId="{33D6F444-4596-4370-AE2B-DC729A3A2574}" type="pres">
      <dgm:prSet presAssocID="{1DEE3DFF-1859-4CB3-AAE7-F76DE8254B52}" presName="conn2-1" presStyleLbl="parChTrans1D2" presStyleIdx="0" presStyleCnt="4"/>
      <dgm:spPr/>
    </dgm:pt>
    <dgm:pt modelId="{D2B76C82-E952-497C-9F3F-085C4CFF7F2F}" type="pres">
      <dgm:prSet presAssocID="{1DEE3DFF-1859-4CB3-AAE7-F76DE8254B52}" presName="connTx" presStyleLbl="parChTrans1D2" presStyleIdx="0" presStyleCnt="4"/>
      <dgm:spPr/>
    </dgm:pt>
    <dgm:pt modelId="{BBC5A144-2B83-49C1-B2F4-FF86E7DEE8C3}" type="pres">
      <dgm:prSet presAssocID="{1B3A7015-EAD4-4DED-85A8-D99898B2AC5A}" presName="root2" presStyleCnt="0"/>
      <dgm:spPr/>
    </dgm:pt>
    <dgm:pt modelId="{67538A5A-837C-4C07-BA21-E0289E39252A}" type="pres">
      <dgm:prSet presAssocID="{1B3A7015-EAD4-4DED-85A8-D99898B2AC5A}" presName="LevelTwoTextNode" presStyleLbl="node2" presStyleIdx="0" presStyleCnt="4">
        <dgm:presLayoutVars>
          <dgm:chPref val="3"/>
        </dgm:presLayoutVars>
      </dgm:prSet>
      <dgm:spPr/>
    </dgm:pt>
    <dgm:pt modelId="{A159E07F-F000-4DFD-9A39-17C8FD51E790}" type="pres">
      <dgm:prSet presAssocID="{1B3A7015-EAD4-4DED-85A8-D99898B2AC5A}" presName="level3hierChild" presStyleCnt="0"/>
      <dgm:spPr/>
    </dgm:pt>
    <dgm:pt modelId="{B7A4AB8F-E821-4BDF-B99C-64CD4B434BAF}" type="pres">
      <dgm:prSet presAssocID="{9465221D-7C4E-4C82-8B27-D3E957575710}" presName="conn2-1" presStyleLbl="parChTrans1D2" presStyleIdx="1" presStyleCnt="4"/>
      <dgm:spPr/>
    </dgm:pt>
    <dgm:pt modelId="{3969BFBB-6FD2-4471-AF7C-6B326AB89AD0}" type="pres">
      <dgm:prSet presAssocID="{9465221D-7C4E-4C82-8B27-D3E957575710}" presName="connTx" presStyleLbl="parChTrans1D2" presStyleIdx="1" presStyleCnt="4"/>
      <dgm:spPr/>
    </dgm:pt>
    <dgm:pt modelId="{8B22F7F4-BF2A-46FB-B20E-2295E6C55727}" type="pres">
      <dgm:prSet presAssocID="{892F1AFC-8661-4B09-ACAF-F34BEA285A13}" presName="root2" presStyleCnt="0"/>
      <dgm:spPr/>
    </dgm:pt>
    <dgm:pt modelId="{155DCCFC-5926-4452-B6A9-B2B586440364}" type="pres">
      <dgm:prSet presAssocID="{892F1AFC-8661-4B09-ACAF-F34BEA285A13}" presName="LevelTwoTextNode" presStyleLbl="node2" presStyleIdx="1" presStyleCnt="4">
        <dgm:presLayoutVars>
          <dgm:chPref val="3"/>
        </dgm:presLayoutVars>
      </dgm:prSet>
      <dgm:spPr/>
    </dgm:pt>
    <dgm:pt modelId="{B3A6F78A-7898-49E1-98DB-10B57CB3D343}" type="pres">
      <dgm:prSet presAssocID="{892F1AFC-8661-4B09-ACAF-F34BEA285A13}" presName="level3hierChild" presStyleCnt="0"/>
      <dgm:spPr/>
    </dgm:pt>
    <dgm:pt modelId="{C268AE72-3484-4E93-B520-B42F2B22291E}" type="pres">
      <dgm:prSet presAssocID="{9376A03E-E2D7-44CA-AC43-9058D052FD3C}" presName="conn2-1" presStyleLbl="parChTrans1D2" presStyleIdx="2" presStyleCnt="4"/>
      <dgm:spPr/>
    </dgm:pt>
    <dgm:pt modelId="{53BE832E-9C16-4311-BB68-5340321593F9}" type="pres">
      <dgm:prSet presAssocID="{9376A03E-E2D7-44CA-AC43-9058D052FD3C}" presName="connTx" presStyleLbl="parChTrans1D2" presStyleIdx="2" presStyleCnt="4"/>
      <dgm:spPr/>
    </dgm:pt>
    <dgm:pt modelId="{EE14F716-452E-4343-AE50-188AEB792BB7}" type="pres">
      <dgm:prSet presAssocID="{6D0C74AD-95B2-4B6D-ADFF-3863A1B6A6A5}" presName="root2" presStyleCnt="0"/>
      <dgm:spPr/>
    </dgm:pt>
    <dgm:pt modelId="{B188BAAF-47C3-43F7-9024-708CC9ADFD55}" type="pres">
      <dgm:prSet presAssocID="{6D0C74AD-95B2-4B6D-ADFF-3863A1B6A6A5}" presName="LevelTwoTextNode" presStyleLbl="node2" presStyleIdx="2" presStyleCnt="4">
        <dgm:presLayoutVars>
          <dgm:chPref val="3"/>
        </dgm:presLayoutVars>
      </dgm:prSet>
      <dgm:spPr/>
    </dgm:pt>
    <dgm:pt modelId="{A3E8492A-219A-4E23-A409-ADAD81B60688}" type="pres">
      <dgm:prSet presAssocID="{6D0C74AD-95B2-4B6D-ADFF-3863A1B6A6A5}" presName="level3hierChild" presStyleCnt="0"/>
      <dgm:spPr/>
    </dgm:pt>
    <dgm:pt modelId="{F033BB21-68C0-42B3-91D6-44C5FA97242D}" type="pres">
      <dgm:prSet presAssocID="{AC877F5C-329C-487D-A03D-A12D349B9792}" presName="conn2-1" presStyleLbl="parChTrans1D2" presStyleIdx="3" presStyleCnt="4"/>
      <dgm:spPr/>
    </dgm:pt>
    <dgm:pt modelId="{592873FC-B0F1-42FD-BEB2-0172BA9AD16C}" type="pres">
      <dgm:prSet presAssocID="{AC877F5C-329C-487D-A03D-A12D349B9792}" presName="connTx" presStyleLbl="parChTrans1D2" presStyleIdx="3" presStyleCnt="4"/>
      <dgm:spPr/>
    </dgm:pt>
    <dgm:pt modelId="{CC230B38-2910-4E59-A6F8-1B9C0E5E8781}" type="pres">
      <dgm:prSet presAssocID="{FD0D0E68-4364-4F57-B2E4-0E268353A55E}" presName="root2" presStyleCnt="0"/>
      <dgm:spPr/>
    </dgm:pt>
    <dgm:pt modelId="{1BBCE20C-58A0-4F7D-8667-D54CD3BCEF06}" type="pres">
      <dgm:prSet presAssocID="{FD0D0E68-4364-4F57-B2E4-0E268353A55E}" presName="LevelTwoTextNode" presStyleLbl="node2" presStyleIdx="3" presStyleCnt="4">
        <dgm:presLayoutVars>
          <dgm:chPref val="3"/>
        </dgm:presLayoutVars>
      </dgm:prSet>
      <dgm:spPr/>
    </dgm:pt>
    <dgm:pt modelId="{07201EEE-55F9-4123-8300-6D8BD6545F4F}" type="pres">
      <dgm:prSet presAssocID="{FD0D0E68-4364-4F57-B2E4-0E268353A55E}" presName="level3hierChild" presStyleCnt="0"/>
      <dgm:spPr/>
    </dgm:pt>
  </dgm:ptLst>
  <dgm:cxnLst>
    <dgm:cxn modelId="{C7224701-CA22-40F5-B325-F1BF6842ACE5}" type="presOf" srcId="{1DEE3DFF-1859-4CB3-AAE7-F76DE8254B52}" destId="{D2B76C82-E952-497C-9F3F-085C4CFF7F2F}" srcOrd="1" destOrd="0" presId="urn:microsoft.com/office/officeart/2005/8/layout/hierarchy2"/>
    <dgm:cxn modelId="{3F119A34-DEFB-48D8-B776-DD9391DAA80C}" type="presOf" srcId="{A68D63D2-59C0-4ABD-B588-8112929DDEC4}" destId="{1AD26C60-3A95-4B9D-BB2A-C8FE16A30B2E}" srcOrd="0" destOrd="0" presId="urn:microsoft.com/office/officeart/2005/8/layout/hierarchy2"/>
    <dgm:cxn modelId="{D05C403F-8160-4050-B38E-584395646ECF}" type="presOf" srcId="{AC877F5C-329C-487D-A03D-A12D349B9792}" destId="{F033BB21-68C0-42B3-91D6-44C5FA97242D}" srcOrd="0" destOrd="0" presId="urn:microsoft.com/office/officeart/2005/8/layout/hierarchy2"/>
    <dgm:cxn modelId="{3CFDD15C-BCD2-415D-BDE6-D3B4B55298DB}" srcId="{B1FE238F-F618-403F-9133-4EE2225C90A1}" destId="{892F1AFC-8661-4B09-ACAF-F34BEA285A13}" srcOrd="1" destOrd="0" parTransId="{9465221D-7C4E-4C82-8B27-D3E957575710}" sibTransId="{0DADDD0A-A816-40B7-9BDA-7D7DEF3915BE}"/>
    <dgm:cxn modelId="{58CCFD65-AA96-4166-8B45-2A35EF22563C}" type="presOf" srcId="{1B3A7015-EAD4-4DED-85A8-D99898B2AC5A}" destId="{67538A5A-837C-4C07-BA21-E0289E39252A}" srcOrd="0" destOrd="0" presId="urn:microsoft.com/office/officeart/2005/8/layout/hierarchy2"/>
    <dgm:cxn modelId="{2712AA53-1B26-49EB-946B-7654C6A12C13}" type="presOf" srcId="{9376A03E-E2D7-44CA-AC43-9058D052FD3C}" destId="{53BE832E-9C16-4311-BB68-5340321593F9}" srcOrd="1" destOrd="0" presId="urn:microsoft.com/office/officeart/2005/8/layout/hierarchy2"/>
    <dgm:cxn modelId="{3E32F256-A756-47E1-A9A9-8191629983CA}" srcId="{B1FE238F-F618-403F-9133-4EE2225C90A1}" destId="{1B3A7015-EAD4-4DED-85A8-D99898B2AC5A}" srcOrd="0" destOrd="0" parTransId="{1DEE3DFF-1859-4CB3-AAE7-F76DE8254B52}" sibTransId="{C2E30CE4-8BCB-48C8-82A4-0CA8F2BB81CD}"/>
    <dgm:cxn modelId="{FED57184-6027-4929-B46A-AD589C28FEC9}" type="presOf" srcId="{B1FE238F-F618-403F-9133-4EE2225C90A1}" destId="{EB8E5499-65CE-4BF9-87EB-4CD0E0B7D056}" srcOrd="0" destOrd="0" presId="urn:microsoft.com/office/officeart/2005/8/layout/hierarchy2"/>
    <dgm:cxn modelId="{C924349E-206E-435C-926C-DE77FF6CDFA4}" type="presOf" srcId="{1DEE3DFF-1859-4CB3-AAE7-F76DE8254B52}" destId="{33D6F444-4596-4370-AE2B-DC729A3A2574}" srcOrd="0" destOrd="0" presId="urn:microsoft.com/office/officeart/2005/8/layout/hierarchy2"/>
    <dgm:cxn modelId="{2C472BA3-0601-45D8-BBF9-4D2ACF8A86C9}" srcId="{A68D63D2-59C0-4ABD-B588-8112929DDEC4}" destId="{B1FE238F-F618-403F-9133-4EE2225C90A1}" srcOrd="0" destOrd="0" parTransId="{26DE0339-53FA-4FCB-99C5-D5022CFEC7D5}" sibTransId="{6042C1AA-6CD5-4DB6-93B1-2EAC81CF7160}"/>
    <dgm:cxn modelId="{6524B0C3-F99F-47B4-963B-64F7171A1B9E}" type="presOf" srcId="{9465221D-7C4E-4C82-8B27-D3E957575710}" destId="{3969BFBB-6FD2-4471-AF7C-6B326AB89AD0}" srcOrd="1" destOrd="0" presId="urn:microsoft.com/office/officeart/2005/8/layout/hierarchy2"/>
    <dgm:cxn modelId="{3E89F2C3-C92E-4B8A-9BDD-23461B73730D}" type="presOf" srcId="{9465221D-7C4E-4C82-8B27-D3E957575710}" destId="{B7A4AB8F-E821-4BDF-B99C-64CD4B434BAF}" srcOrd="0" destOrd="0" presId="urn:microsoft.com/office/officeart/2005/8/layout/hierarchy2"/>
    <dgm:cxn modelId="{C712EAC9-1C17-456B-BFCC-63D7AEAE54AE}" type="presOf" srcId="{FD0D0E68-4364-4F57-B2E4-0E268353A55E}" destId="{1BBCE20C-58A0-4F7D-8667-D54CD3BCEF06}" srcOrd="0" destOrd="0" presId="urn:microsoft.com/office/officeart/2005/8/layout/hierarchy2"/>
    <dgm:cxn modelId="{0E282ED2-5F40-47D7-BECF-94414CB0C42C}" type="presOf" srcId="{6D0C74AD-95B2-4B6D-ADFF-3863A1B6A6A5}" destId="{B188BAAF-47C3-43F7-9024-708CC9ADFD55}" srcOrd="0" destOrd="0" presId="urn:microsoft.com/office/officeart/2005/8/layout/hierarchy2"/>
    <dgm:cxn modelId="{3B1E73D8-21C1-42EC-B8CC-1E3247A6E409}" srcId="{B1FE238F-F618-403F-9133-4EE2225C90A1}" destId="{FD0D0E68-4364-4F57-B2E4-0E268353A55E}" srcOrd="3" destOrd="0" parTransId="{AC877F5C-329C-487D-A03D-A12D349B9792}" sibTransId="{4D5A3574-4439-4B76-B479-852D2D25501B}"/>
    <dgm:cxn modelId="{32D7FFDB-9F92-47CF-8A04-A56D3B766A21}" type="presOf" srcId="{AC877F5C-329C-487D-A03D-A12D349B9792}" destId="{592873FC-B0F1-42FD-BEB2-0172BA9AD16C}" srcOrd="1" destOrd="0" presId="urn:microsoft.com/office/officeart/2005/8/layout/hierarchy2"/>
    <dgm:cxn modelId="{2EFAB1E0-C3E5-440D-B438-82A3E897508A}" type="presOf" srcId="{892F1AFC-8661-4B09-ACAF-F34BEA285A13}" destId="{155DCCFC-5926-4452-B6A9-B2B586440364}" srcOrd="0" destOrd="0" presId="urn:microsoft.com/office/officeart/2005/8/layout/hierarchy2"/>
    <dgm:cxn modelId="{9890C5E6-EC62-4B4F-AFC3-19AA75B382FD}" type="presOf" srcId="{9376A03E-E2D7-44CA-AC43-9058D052FD3C}" destId="{C268AE72-3484-4E93-B520-B42F2B22291E}" srcOrd="0" destOrd="0" presId="urn:microsoft.com/office/officeart/2005/8/layout/hierarchy2"/>
    <dgm:cxn modelId="{CD284EEB-5BAD-45C6-9771-EFED479FA08B}" srcId="{B1FE238F-F618-403F-9133-4EE2225C90A1}" destId="{6D0C74AD-95B2-4B6D-ADFF-3863A1B6A6A5}" srcOrd="2" destOrd="0" parTransId="{9376A03E-E2D7-44CA-AC43-9058D052FD3C}" sibTransId="{467ABC81-6FAE-48BF-AAE3-69A71ECCB64A}"/>
    <dgm:cxn modelId="{45BD97A6-2052-40B7-96DA-4C9E418E57ED}" type="presParOf" srcId="{1AD26C60-3A95-4B9D-BB2A-C8FE16A30B2E}" destId="{4495FC01-C7BF-4A07-9AE1-3513D562738B}" srcOrd="0" destOrd="0" presId="urn:microsoft.com/office/officeart/2005/8/layout/hierarchy2"/>
    <dgm:cxn modelId="{E975AA57-7CED-4780-AEFF-6DCCBEADB570}" type="presParOf" srcId="{4495FC01-C7BF-4A07-9AE1-3513D562738B}" destId="{EB8E5499-65CE-4BF9-87EB-4CD0E0B7D056}" srcOrd="0" destOrd="0" presId="urn:microsoft.com/office/officeart/2005/8/layout/hierarchy2"/>
    <dgm:cxn modelId="{02C8E88C-F9DE-48D0-8418-564AFD785F94}" type="presParOf" srcId="{4495FC01-C7BF-4A07-9AE1-3513D562738B}" destId="{6BAF0199-B029-4940-A5F1-C159AF9EDCAD}" srcOrd="1" destOrd="0" presId="urn:microsoft.com/office/officeart/2005/8/layout/hierarchy2"/>
    <dgm:cxn modelId="{F1F89C24-1559-4C88-96BE-C32ACE8A19F5}" type="presParOf" srcId="{6BAF0199-B029-4940-A5F1-C159AF9EDCAD}" destId="{33D6F444-4596-4370-AE2B-DC729A3A2574}" srcOrd="0" destOrd="0" presId="urn:microsoft.com/office/officeart/2005/8/layout/hierarchy2"/>
    <dgm:cxn modelId="{F53AE113-3619-4777-ACB6-2F263A54CCB7}" type="presParOf" srcId="{33D6F444-4596-4370-AE2B-DC729A3A2574}" destId="{D2B76C82-E952-497C-9F3F-085C4CFF7F2F}" srcOrd="0" destOrd="0" presId="urn:microsoft.com/office/officeart/2005/8/layout/hierarchy2"/>
    <dgm:cxn modelId="{1FCFCA70-3292-4B60-B38C-65AE3C7FC1B3}" type="presParOf" srcId="{6BAF0199-B029-4940-A5F1-C159AF9EDCAD}" destId="{BBC5A144-2B83-49C1-B2F4-FF86E7DEE8C3}" srcOrd="1" destOrd="0" presId="urn:microsoft.com/office/officeart/2005/8/layout/hierarchy2"/>
    <dgm:cxn modelId="{5CE599BB-781F-48CD-AEBB-A11AA26E8FF5}" type="presParOf" srcId="{BBC5A144-2B83-49C1-B2F4-FF86E7DEE8C3}" destId="{67538A5A-837C-4C07-BA21-E0289E39252A}" srcOrd="0" destOrd="0" presId="urn:microsoft.com/office/officeart/2005/8/layout/hierarchy2"/>
    <dgm:cxn modelId="{4C79D1CC-8427-4754-8141-2BA4F52DAF6E}" type="presParOf" srcId="{BBC5A144-2B83-49C1-B2F4-FF86E7DEE8C3}" destId="{A159E07F-F000-4DFD-9A39-17C8FD51E790}" srcOrd="1" destOrd="0" presId="urn:microsoft.com/office/officeart/2005/8/layout/hierarchy2"/>
    <dgm:cxn modelId="{6C2C311C-96D7-45B6-BF31-44BFB7D0659D}" type="presParOf" srcId="{6BAF0199-B029-4940-A5F1-C159AF9EDCAD}" destId="{B7A4AB8F-E821-4BDF-B99C-64CD4B434BAF}" srcOrd="2" destOrd="0" presId="urn:microsoft.com/office/officeart/2005/8/layout/hierarchy2"/>
    <dgm:cxn modelId="{7672576E-BAC4-40CD-92BF-484BA2AB649A}" type="presParOf" srcId="{B7A4AB8F-E821-4BDF-B99C-64CD4B434BAF}" destId="{3969BFBB-6FD2-4471-AF7C-6B326AB89AD0}" srcOrd="0" destOrd="0" presId="urn:microsoft.com/office/officeart/2005/8/layout/hierarchy2"/>
    <dgm:cxn modelId="{60A999FA-1F22-4DED-BA02-1A9C2B0C3252}" type="presParOf" srcId="{6BAF0199-B029-4940-A5F1-C159AF9EDCAD}" destId="{8B22F7F4-BF2A-46FB-B20E-2295E6C55727}" srcOrd="3" destOrd="0" presId="urn:microsoft.com/office/officeart/2005/8/layout/hierarchy2"/>
    <dgm:cxn modelId="{4A55184B-D724-4594-9485-2511B0F1C640}" type="presParOf" srcId="{8B22F7F4-BF2A-46FB-B20E-2295E6C55727}" destId="{155DCCFC-5926-4452-B6A9-B2B586440364}" srcOrd="0" destOrd="0" presId="urn:microsoft.com/office/officeart/2005/8/layout/hierarchy2"/>
    <dgm:cxn modelId="{4E8B3810-E75B-4E9F-8B51-E31CC9F768BD}" type="presParOf" srcId="{8B22F7F4-BF2A-46FB-B20E-2295E6C55727}" destId="{B3A6F78A-7898-49E1-98DB-10B57CB3D343}" srcOrd="1" destOrd="0" presId="urn:microsoft.com/office/officeart/2005/8/layout/hierarchy2"/>
    <dgm:cxn modelId="{9F5201EC-4C08-4F9F-B627-6E40A218260A}" type="presParOf" srcId="{6BAF0199-B029-4940-A5F1-C159AF9EDCAD}" destId="{C268AE72-3484-4E93-B520-B42F2B22291E}" srcOrd="4" destOrd="0" presId="urn:microsoft.com/office/officeart/2005/8/layout/hierarchy2"/>
    <dgm:cxn modelId="{6AF75FF2-23ED-43F9-B48F-1FD5373372E6}" type="presParOf" srcId="{C268AE72-3484-4E93-B520-B42F2B22291E}" destId="{53BE832E-9C16-4311-BB68-5340321593F9}" srcOrd="0" destOrd="0" presId="urn:microsoft.com/office/officeart/2005/8/layout/hierarchy2"/>
    <dgm:cxn modelId="{693CC8C8-85B9-4A71-A991-C1B47B1FB81C}" type="presParOf" srcId="{6BAF0199-B029-4940-A5F1-C159AF9EDCAD}" destId="{EE14F716-452E-4343-AE50-188AEB792BB7}" srcOrd="5" destOrd="0" presId="urn:microsoft.com/office/officeart/2005/8/layout/hierarchy2"/>
    <dgm:cxn modelId="{348DDB69-E14E-4004-AA03-8209050B8C75}" type="presParOf" srcId="{EE14F716-452E-4343-AE50-188AEB792BB7}" destId="{B188BAAF-47C3-43F7-9024-708CC9ADFD55}" srcOrd="0" destOrd="0" presId="urn:microsoft.com/office/officeart/2005/8/layout/hierarchy2"/>
    <dgm:cxn modelId="{6C10412C-4A3B-4308-A122-BF7C8EB258EC}" type="presParOf" srcId="{EE14F716-452E-4343-AE50-188AEB792BB7}" destId="{A3E8492A-219A-4E23-A409-ADAD81B60688}" srcOrd="1" destOrd="0" presId="urn:microsoft.com/office/officeart/2005/8/layout/hierarchy2"/>
    <dgm:cxn modelId="{DF937D4B-9228-4D08-9148-C2FC1145004A}" type="presParOf" srcId="{6BAF0199-B029-4940-A5F1-C159AF9EDCAD}" destId="{F033BB21-68C0-42B3-91D6-44C5FA97242D}" srcOrd="6" destOrd="0" presId="urn:microsoft.com/office/officeart/2005/8/layout/hierarchy2"/>
    <dgm:cxn modelId="{30168F37-23B9-485C-8C7C-B261E88013B5}" type="presParOf" srcId="{F033BB21-68C0-42B3-91D6-44C5FA97242D}" destId="{592873FC-B0F1-42FD-BEB2-0172BA9AD16C}" srcOrd="0" destOrd="0" presId="urn:microsoft.com/office/officeart/2005/8/layout/hierarchy2"/>
    <dgm:cxn modelId="{66AA9647-4590-4106-87A3-A51B19BF74D8}" type="presParOf" srcId="{6BAF0199-B029-4940-A5F1-C159AF9EDCAD}" destId="{CC230B38-2910-4E59-A6F8-1B9C0E5E8781}" srcOrd="7" destOrd="0" presId="urn:microsoft.com/office/officeart/2005/8/layout/hierarchy2"/>
    <dgm:cxn modelId="{7F891378-43BE-42D2-87F4-CD8515D81C89}" type="presParOf" srcId="{CC230B38-2910-4E59-A6F8-1B9C0E5E8781}" destId="{1BBCE20C-58A0-4F7D-8667-D54CD3BCEF06}" srcOrd="0" destOrd="0" presId="urn:microsoft.com/office/officeart/2005/8/layout/hierarchy2"/>
    <dgm:cxn modelId="{860DF83D-1F1C-41A1-A777-6C75812121DC}" type="presParOf" srcId="{CC230B38-2910-4E59-A6F8-1B9C0E5E8781}" destId="{07201EEE-55F9-4123-8300-6D8BD6545F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B5E08-0F60-433C-8D39-FD8E702C0F90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011638D-5647-498D-BEDF-7DBB3F4FDD59}">
      <dgm:prSet/>
      <dgm:spPr/>
      <dgm:t>
        <a:bodyPr/>
        <a:lstStyle/>
        <a:p>
          <a:r>
            <a:rPr lang="zh-CN"/>
            <a:t>读取位图信息</a:t>
          </a:r>
        </a:p>
      </dgm:t>
    </dgm:pt>
    <dgm:pt modelId="{8D34486F-B25F-436E-B40C-D6F6E6B8D684}" type="parTrans" cxnId="{1B2FE369-BEE8-47FE-BB89-5352758B7C3C}">
      <dgm:prSet/>
      <dgm:spPr/>
      <dgm:t>
        <a:bodyPr/>
        <a:lstStyle/>
        <a:p>
          <a:endParaRPr lang="zh-CN" altLang="en-US"/>
        </a:p>
      </dgm:t>
    </dgm:pt>
    <dgm:pt modelId="{3BE9F1C0-0310-4259-A53C-7EBBC7065FD4}" type="sibTrans" cxnId="{1B2FE369-BEE8-47FE-BB89-5352758B7C3C}">
      <dgm:prSet/>
      <dgm:spPr/>
      <dgm:t>
        <a:bodyPr/>
        <a:lstStyle/>
        <a:p>
          <a:endParaRPr lang="zh-CN" altLang="en-US"/>
        </a:p>
      </dgm:t>
    </dgm:pt>
    <dgm:pt modelId="{590C063F-4332-4F75-8D54-BE2D9D05F526}">
      <dgm:prSet/>
      <dgm:spPr/>
      <dgm:t>
        <a:bodyPr/>
        <a:lstStyle/>
        <a:p>
          <a:r>
            <a:rPr lang="zh-CN"/>
            <a:t>使用压缩算法进行图像处理</a:t>
          </a:r>
        </a:p>
      </dgm:t>
    </dgm:pt>
    <dgm:pt modelId="{442F6B83-8602-41D4-99F8-FC937DF4989C}" type="parTrans" cxnId="{A86C59BC-F203-48AF-86A1-594099BF3FB8}">
      <dgm:prSet/>
      <dgm:spPr/>
      <dgm:t>
        <a:bodyPr/>
        <a:lstStyle/>
        <a:p>
          <a:endParaRPr lang="zh-CN" altLang="en-US"/>
        </a:p>
      </dgm:t>
    </dgm:pt>
    <dgm:pt modelId="{A8C061FD-195C-4C7D-AA36-2D73E5ACEE8C}" type="sibTrans" cxnId="{A86C59BC-F203-48AF-86A1-594099BF3FB8}">
      <dgm:prSet/>
      <dgm:spPr/>
      <dgm:t>
        <a:bodyPr/>
        <a:lstStyle/>
        <a:p>
          <a:endParaRPr lang="zh-CN" altLang="en-US"/>
        </a:p>
      </dgm:t>
    </dgm:pt>
    <dgm:pt modelId="{85D426E1-B504-4882-90A9-2ADD61A359F0}">
      <dgm:prSet/>
      <dgm:spPr/>
      <dgm:t>
        <a:bodyPr/>
        <a:lstStyle/>
        <a:p>
          <a:r>
            <a:rPr lang="zh-CN"/>
            <a:t>保存位图信息</a:t>
          </a:r>
        </a:p>
      </dgm:t>
    </dgm:pt>
    <dgm:pt modelId="{FC63766E-8F75-4544-8C57-011E3D81740D}" type="parTrans" cxnId="{A964EAAC-98E3-4744-805A-ADB8896CA6D9}">
      <dgm:prSet/>
      <dgm:spPr/>
      <dgm:t>
        <a:bodyPr/>
        <a:lstStyle/>
        <a:p>
          <a:endParaRPr lang="zh-CN" altLang="en-US"/>
        </a:p>
      </dgm:t>
    </dgm:pt>
    <dgm:pt modelId="{56A63705-FCF4-4B69-9458-00F34FD3AA23}" type="sibTrans" cxnId="{A964EAAC-98E3-4744-805A-ADB8896CA6D9}">
      <dgm:prSet/>
      <dgm:spPr/>
      <dgm:t>
        <a:bodyPr/>
        <a:lstStyle/>
        <a:p>
          <a:endParaRPr lang="zh-CN" altLang="en-US"/>
        </a:p>
      </dgm:t>
    </dgm:pt>
    <dgm:pt modelId="{E807BE03-1CB8-48A5-B093-132067E803AE}" type="pres">
      <dgm:prSet presAssocID="{8BFB5E08-0F60-433C-8D39-FD8E702C0F90}" presName="Name0" presStyleCnt="0">
        <dgm:presLayoutVars>
          <dgm:dir/>
          <dgm:resizeHandles val="exact"/>
        </dgm:presLayoutVars>
      </dgm:prSet>
      <dgm:spPr/>
    </dgm:pt>
    <dgm:pt modelId="{1C9D32D4-469F-4358-88C4-4E78EF36BDA5}" type="pres">
      <dgm:prSet presAssocID="{9011638D-5647-498D-BEDF-7DBB3F4FDD59}" presName="node" presStyleLbl="node1" presStyleIdx="0" presStyleCnt="3">
        <dgm:presLayoutVars>
          <dgm:bulletEnabled val="1"/>
        </dgm:presLayoutVars>
      </dgm:prSet>
      <dgm:spPr/>
    </dgm:pt>
    <dgm:pt modelId="{C2D99DF8-1DA4-4EB5-A7CC-F1BB493EBF47}" type="pres">
      <dgm:prSet presAssocID="{3BE9F1C0-0310-4259-A53C-7EBBC7065FD4}" presName="sibTrans" presStyleLbl="sibTrans2D1" presStyleIdx="0" presStyleCnt="2"/>
      <dgm:spPr/>
    </dgm:pt>
    <dgm:pt modelId="{906979B1-465D-4064-A845-FF360CF1D2D6}" type="pres">
      <dgm:prSet presAssocID="{3BE9F1C0-0310-4259-A53C-7EBBC7065FD4}" presName="connectorText" presStyleLbl="sibTrans2D1" presStyleIdx="0" presStyleCnt="2"/>
      <dgm:spPr/>
    </dgm:pt>
    <dgm:pt modelId="{DC5DF4C6-264F-492D-9109-300DFB2D754C}" type="pres">
      <dgm:prSet presAssocID="{590C063F-4332-4F75-8D54-BE2D9D05F526}" presName="node" presStyleLbl="node1" presStyleIdx="1" presStyleCnt="3">
        <dgm:presLayoutVars>
          <dgm:bulletEnabled val="1"/>
        </dgm:presLayoutVars>
      </dgm:prSet>
      <dgm:spPr/>
    </dgm:pt>
    <dgm:pt modelId="{EB09F38D-5032-4E3B-8038-6D4A4F49600A}" type="pres">
      <dgm:prSet presAssocID="{A8C061FD-195C-4C7D-AA36-2D73E5ACEE8C}" presName="sibTrans" presStyleLbl="sibTrans2D1" presStyleIdx="1" presStyleCnt="2"/>
      <dgm:spPr/>
    </dgm:pt>
    <dgm:pt modelId="{94DC7560-1639-4624-B738-9D37A2F9D9F6}" type="pres">
      <dgm:prSet presAssocID="{A8C061FD-195C-4C7D-AA36-2D73E5ACEE8C}" presName="connectorText" presStyleLbl="sibTrans2D1" presStyleIdx="1" presStyleCnt="2"/>
      <dgm:spPr/>
    </dgm:pt>
    <dgm:pt modelId="{EBCE33A8-5FE6-4974-8DFA-DF566E83128C}" type="pres">
      <dgm:prSet presAssocID="{85D426E1-B504-4882-90A9-2ADD61A359F0}" presName="node" presStyleLbl="node1" presStyleIdx="2" presStyleCnt="3">
        <dgm:presLayoutVars>
          <dgm:bulletEnabled val="1"/>
        </dgm:presLayoutVars>
      </dgm:prSet>
      <dgm:spPr/>
    </dgm:pt>
  </dgm:ptLst>
  <dgm:cxnLst>
    <dgm:cxn modelId="{EA1B3706-2783-4D5F-9009-291E45B2A782}" type="presOf" srcId="{590C063F-4332-4F75-8D54-BE2D9D05F526}" destId="{DC5DF4C6-264F-492D-9109-300DFB2D754C}" srcOrd="0" destOrd="0" presId="urn:microsoft.com/office/officeart/2005/8/layout/process1"/>
    <dgm:cxn modelId="{A8DF765E-4D75-4DEF-82B3-4814CB336B07}" type="presOf" srcId="{3BE9F1C0-0310-4259-A53C-7EBBC7065FD4}" destId="{C2D99DF8-1DA4-4EB5-A7CC-F1BB493EBF47}" srcOrd="0" destOrd="0" presId="urn:microsoft.com/office/officeart/2005/8/layout/process1"/>
    <dgm:cxn modelId="{1B2FE369-BEE8-47FE-BB89-5352758B7C3C}" srcId="{8BFB5E08-0F60-433C-8D39-FD8E702C0F90}" destId="{9011638D-5647-498D-BEDF-7DBB3F4FDD59}" srcOrd="0" destOrd="0" parTransId="{8D34486F-B25F-436E-B40C-D6F6E6B8D684}" sibTransId="{3BE9F1C0-0310-4259-A53C-7EBBC7065FD4}"/>
    <dgm:cxn modelId="{A964EAAC-98E3-4744-805A-ADB8896CA6D9}" srcId="{8BFB5E08-0F60-433C-8D39-FD8E702C0F90}" destId="{85D426E1-B504-4882-90A9-2ADD61A359F0}" srcOrd="2" destOrd="0" parTransId="{FC63766E-8F75-4544-8C57-011E3D81740D}" sibTransId="{56A63705-FCF4-4B69-9458-00F34FD3AA23}"/>
    <dgm:cxn modelId="{A82756B6-1B30-44CC-B0BB-B1BE9FFE6F83}" type="presOf" srcId="{9011638D-5647-498D-BEDF-7DBB3F4FDD59}" destId="{1C9D32D4-469F-4358-88C4-4E78EF36BDA5}" srcOrd="0" destOrd="0" presId="urn:microsoft.com/office/officeart/2005/8/layout/process1"/>
    <dgm:cxn modelId="{A86C59BC-F203-48AF-86A1-594099BF3FB8}" srcId="{8BFB5E08-0F60-433C-8D39-FD8E702C0F90}" destId="{590C063F-4332-4F75-8D54-BE2D9D05F526}" srcOrd="1" destOrd="0" parTransId="{442F6B83-8602-41D4-99F8-FC937DF4989C}" sibTransId="{A8C061FD-195C-4C7D-AA36-2D73E5ACEE8C}"/>
    <dgm:cxn modelId="{22FA56C0-B3DE-4B13-AEF3-13C3D0E3C6B0}" type="presOf" srcId="{8BFB5E08-0F60-433C-8D39-FD8E702C0F90}" destId="{E807BE03-1CB8-48A5-B093-132067E803AE}" srcOrd="0" destOrd="0" presId="urn:microsoft.com/office/officeart/2005/8/layout/process1"/>
    <dgm:cxn modelId="{02C359D0-EA30-4B10-A859-92D869B4FFE8}" type="presOf" srcId="{3BE9F1C0-0310-4259-A53C-7EBBC7065FD4}" destId="{906979B1-465D-4064-A845-FF360CF1D2D6}" srcOrd="1" destOrd="0" presId="urn:microsoft.com/office/officeart/2005/8/layout/process1"/>
    <dgm:cxn modelId="{8DF42FD8-A336-4DBA-BF86-7D617F4749C3}" type="presOf" srcId="{A8C061FD-195C-4C7D-AA36-2D73E5ACEE8C}" destId="{94DC7560-1639-4624-B738-9D37A2F9D9F6}" srcOrd="1" destOrd="0" presId="urn:microsoft.com/office/officeart/2005/8/layout/process1"/>
    <dgm:cxn modelId="{129EA1DC-A908-4EF9-BF24-505ADFC9C7FA}" type="presOf" srcId="{A8C061FD-195C-4C7D-AA36-2D73E5ACEE8C}" destId="{EB09F38D-5032-4E3B-8038-6D4A4F49600A}" srcOrd="0" destOrd="0" presId="urn:microsoft.com/office/officeart/2005/8/layout/process1"/>
    <dgm:cxn modelId="{26151FFA-69FF-4344-9115-4C7A81ACC27E}" type="presOf" srcId="{85D426E1-B504-4882-90A9-2ADD61A359F0}" destId="{EBCE33A8-5FE6-4974-8DFA-DF566E83128C}" srcOrd="0" destOrd="0" presId="urn:microsoft.com/office/officeart/2005/8/layout/process1"/>
    <dgm:cxn modelId="{69327FF6-9D66-4AF4-A1E4-1650D5284C88}" type="presParOf" srcId="{E807BE03-1CB8-48A5-B093-132067E803AE}" destId="{1C9D32D4-469F-4358-88C4-4E78EF36BDA5}" srcOrd="0" destOrd="0" presId="urn:microsoft.com/office/officeart/2005/8/layout/process1"/>
    <dgm:cxn modelId="{392D89CC-1CD0-44A9-835C-F1E93582DED0}" type="presParOf" srcId="{E807BE03-1CB8-48A5-B093-132067E803AE}" destId="{C2D99DF8-1DA4-4EB5-A7CC-F1BB493EBF47}" srcOrd="1" destOrd="0" presId="urn:microsoft.com/office/officeart/2005/8/layout/process1"/>
    <dgm:cxn modelId="{DDD2DD51-219C-46D3-BA44-4B97729A0474}" type="presParOf" srcId="{C2D99DF8-1DA4-4EB5-A7CC-F1BB493EBF47}" destId="{906979B1-465D-4064-A845-FF360CF1D2D6}" srcOrd="0" destOrd="0" presId="urn:microsoft.com/office/officeart/2005/8/layout/process1"/>
    <dgm:cxn modelId="{A4277474-D1F3-41C1-948F-4E8ACA8C7ABB}" type="presParOf" srcId="{E807BE03-1CB8-48A5-B093-132067E803AE}" destId="{DC5DF4C6-264F-492D-9109-300DFB2D754C}" srcOrd="2" destOrd="0" presId="urn:microsoft.com/office/officeart/2005/8/layout/process1"/>
    <dgm:cxn modelId="{4296DF3D-AD22-49E9-AD8E-D78428435154}" type="presParOf" srcId="{E807BE03-1CB8-48A5-B093-132067E803AE}" destId="{EB09F38D-5032-4E3B-8038-6D4A4F49600A}" srcOrd="3" destOrd="0" presId="urn:microsoft.com/office/officeart/2005/8/layout/process1"/>
    <dgm:cxn modelId="{027BC7B1-A181-48C1-86DF-37129F68163D}" type="presParOf" srcId="{EB09F38D-5032-4E3B-8038-6D4A4F49600A}" destId="{94DC7560-1639-4624-B738-9D37A2F9D9F6}" srcOrd="0" destOrd="0" presId="urn:microsoft.com/office/officeart/2005/8/layout/process1"/>
    <dgm:cxn modelId="{22235F01-73E3-4916-AA7D-49E24527E09D}" type="presParOf" srcId="{E807BE03-1CB8-48A5-B093-132067E803AE}" destId="{EBCE33A8-5FE6-4974-8DFA-DF566E83128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E5499-65CE-4BF9-87EB-4CD0E0B7D056}">
      <dsp:nvSpPr>
        <dsp:cNvPr id="0" name=""/>
        <dsp:cNvSpPr/>
      </dsp:nvSpPr>
      <dsp:spPr>
        <a:xfrm>
          <a:off x="2807650" y="1924975"/>
          <a:ext cx="1672697" cy="836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Book</a:t>
          </a:r>
          <a:endParaRPr lang="zh-CN" sz="2000" kern="1200" dirty="0"/>
        </a:p>
      </dsp:txBody>
      <dsp:txXfrm>
        <a:off x="2832146" y="1949471"/>
        <a:ext cx="1623705" cy="787356"/>
      </dsp:txXfrm>
    </dsp:sp>
    <dsp:sp modelId="{33D6F444-4596-4370-AE2B-DC729A3A2574}">
      <dsp:nvSpPr>
        <dsp:cNvPr id="0" name=""/>
        <dsp:cNvSpPr/>
      </dsp:nvSpPr>
      <dsp:spPr>
        <a:xfrm rot="17350740">
          <a:off x="3796566" y="1365286"/>
          <a:ext cx="20366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6642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763971" y="1330432"/>
        <a:ext cx="101832" cy="101832"/>
      </dsp:txXfrm>
    </dsp:sp>
    <dsp:sp modelId="{67538A5A-837C-4C07-BA21-E0289E39252A}">
      <dsp:nvSpPr>
        <dsp:cNvPr id="0" name=""/>
        <dsp:cNvSpPr/>
      </dsp:nvSpPr>
      <dsp:spPr>
        <a:xfrm>
          <a:off x="5149427" y="1372"/>
          <a:ext cx="1672697" cy="836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String</a:t>
          </a:r>
          <a:r>
            <a:rPr lang="zh-CN" sz="1600" kern="1200" dirty="0"/>
            <a:t>书籍编号</a:t>
          </a:r>
        </a:p>
      </dsp:txBody>
      <dsp:txXfrm>
        <a:off x="5173923" y="25868"/>
        <a:ext cx="1623705" cy="787356"/>
      </dsp:txXfrm>
    </dsp:sp>
    <dsp:sp modelId="{B7A4AB8F-E821-4BDF-B99C-64CD4B434BAF}">
      <dsp:nvSpPr>
        <dsp:cNvPr id="0" name=""/>
        <dsp:cNvSpPr/>
      </dsp:nvSpPr>
      <dsp:spPr>
        <a:xfrm rot="18289469">
          <a:off x="4229070" y="1846186"/>
          <a:ext cx="117163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71634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85597" y="1832958"/>
        <a:ext cx="58581" cy="58581"/>
      </dsp:txXfrm>
    </dsp:sp>
    <dsp:sp modelId="{155DCCFC-5926-4452-B6A9-B2B586440364}">
      <dsp:nvSpPr>
        <dsp:cNvPr id="0" name=""/>
        <dsp:cNvSpPr/>
      </dsp:nvSpPr>
      <dsp:spPr>
        <a:xfrm>
          <a:off x="5149427" y="963174"/>
          <a:ext cx="1672697" cy="836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String</a:t>
          </a:r>
          <a:r>
            <a:rPr lang="zh-CN" sz="1600" kern="1200" dirty="0"/>
            <a:t>书籍名称</a:t>
          </a:r>
        </a:p>
      </dsp:txBody>
      <dsp:txXfrm>
        <a:off x="5173923" y="987670"/>
        <a:ext cx="1623705" cy="787356"/>
      </dsp:txXfrm>
    </dsp:sp>
    <dsp:sp modelId="{7EA67BE5-6402-4CC9-938E-138572F7D926}">
      <dsp:nvSpPr>
        <dsp:cNvPr id="0" name=""/>
        <dsp:cNvSpPr/>
      </dsp:nvSpPr>
      <dsp:spPr>
        <a:xfrm>
          <a:off x="4480348" y="2327087"/>
          <a:ext cx="6690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69079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98161" y="2326422"/>
        <a:ext cx="33453" cy="33453"/>
      </dsp:txXfrm>
    </dsp:sp>
    <dsp:sp modelId="{C6B1E0C6-621D-4691-A030-38E1CDE2589D}">
      <dsp:nvSpPr>
        <dsp:cNvPr id="0" name=""/>
        <dsp:cNvSpPr/>
      </dsp:nvSpPr>
      <dsp:spPr>
        <a:xfrm>
          <a:off x="5149427" y="1924975"/>
          <a:ext cx="1672697" cy="836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 </a:t>
          </a:r>
          <a:r>
            <a:rPr lang="zh-CN" sz="1600" kern="1200" dirty="0"/>
            <a:t>图书数量</a:t>
          </a:r>
        </a:p>
      </dsp:txBody>
      <dsp:txXfrm>
        <a:off x="5173923" y="1949471"/>
        <a:ext cx="1623705" cy="787356"/>
      </dsp:txXfrm>
    </dsp:sp>
    <dsp:sp modelId="{E3431C2D-11A9-45EC-A8A4-BEE22CF76CB1}">
      <dsp:nvSpPr>
        <dsp:cNvPr id="0" name=""/>
        <dsp:cNvSpPr/>
      </dsp:nvSpPr>
      <dsp:spPr>
        <a:xfrm rot="3310531">
          <a:off x="4229070" y="2807988"/>
          <a:ext cx="117163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71634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85597" y="2794759"/>
        <a:ext cx="58581" cy="58581"/>
      </dsp:txXfrm>
    </dsp:sp>
    <dsp:sp modelId="{7110B44F-6901-4C9F-9879-6CBB06F71AAF}">
      <dsp:nvSpPr>
        <dsp:cNvPr id="0" name=""/>
        <dsp:cNvSpPr/>
      </dsp:nvSpPr>
      <dsp:spPr>
        <a:xfrm>
          <a:off x="5149427" y="2886776"/>
          <a:ext cx="1672697" cy="836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 </a:t>
          </a:r>
          <a:r>
            <a:rPr lang="zh-CN" sz="1600" kern="1200" dirty="0"/>
            <a:t>可借阅数量</a:t>
          </a:r>
        </a:p>
      </dsp:txBody>
      <dsp:txXfrm>
        <a:off x="5173923" y="2911272"/>
        <a:ext cx="1623705" cy="787356"/>
      </dsp:txXfrm>
    </dsp:sp>
    <dsp:sp modelId="{F033BB21-68C0-42B3-91D6-44C5FA97242D}">
      <dsp:nvSpPr>
        <dsp:cNvPr id="0" name=""/>
        <dsp:cNvSpPr/>
      </dsp:nvSpPr>
      <dsp:spPr>
        <a:xfrm rot="4249260">
          <a:off x="3796566" y="3288888"/>
          <a:ext cx="20366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6642" y="160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763971" y="3254034"/>
        <a:ext cx="101832" cy="101832"/>
      </dsp:txXfrm>
    </dsp:sp>
    <dsp:sp modelId="{1BBCE20C-58A0-4F7D-8667-D54CD3BCEF06}">
      <dsp:nvSpPr>
        <dsp:cNvPr id="0" name=""/>
        <dsp:cNvSpPr/>
      </dsp:nvSpPr>
      <dsp:spPr>
        <a:xfrm>
          <a:off x="5149427" y="3848577"/>
          <a:ext cx="1672697" cy="836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Pair&lt;string, string&gt;*    </a:t>
          </a:r>
          <a:r>
            <a:rPr lang="zh-CN" sz="1200" kern="1200" dirty="0"/>
            <a:t>借阅用户编号与姓名</a:t>
          </a:r>
        </a:p>
      </dsp:txBody>
      <dsp:txXfrm>
        <a:off x="5173923" y="3873073"/>
        <a:ext cx="1623705" cy="787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E5499-65CE-4BF9-87EB-4CD0E0B7D056}">
      <dsp:nvSpPr>
        <dsp:cNvPr id="0" name=""/>
        <dsp:cNvSpPr/>
      </dsp:nvSpPr>
      <dsp:spPr>
        <a:xfrm>
          <a:off x="1579035" y="1463009"/>
          <a:ext cx="1695174" cy="84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User</a:t>
          </a:r>
          <a:endParaRPr lang="zh-CN" sz="2000" kern="1200" dirty="0"/>
        </a:p>
      </dsp:txBody>
      <dsp:txXfrm>
        <a:off x="1603860" y="1487834"/>
        <a:ext cx="1645524" cy="797937"/>
      </dsp:txXfrm>
    </dsp:sp>
    <dsp:sp modelId="{33D6F444-4596-4370-AE2B-DC729A3A2574}">
      <dsp:nvSpPr>
        <dsp:cNvPr id="0" name=""/>
        <dsp:cNvSpPr/>
      </dsp:nvSpPr>
      <dsp:spPr>
        <a:xfrm rot="17692822">
          <a:off x="2807409" y="1135544"/>
          <a:ext cx="16116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1670" y="2021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72953" y="1115467"/>
        <a:ext cx="80583" cy="80583"/>
      </dsp:txXfrm>
    </dsp:sp>
    <dsp:sp modelId="{67538A5A-837C-4C07-BA21-E0289E39252A}">
      <dsp:nvSpPr>
        <dsp:cNvPr id="0" name=""/>
        <dsp:cNvSpPr/>
      </dsp:nvSpPr>
      <dsp:spPr>
        <a:xfrm>
          <a:off x="3952279" y="921"/>
          <a:ext cx="1695174" cy="84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String</a:t>
          </a:r>
          <a:r>
            <a:rPr lang="zh-CN" altLang="en-US" sz="1600" kern="1200" dirty="0"/>
            <a:t>用户</a:t>
          </a:r>
          <a:r>
            <a:rPr lang="zh-CN" sz="1600" kern="1200" dirty="0"/>
            <a:t>编号</a:t>
          </a:r>
        </a:p>
      </dsp:txBody>
      <dsp:txXfrm>
        <a:off x="3977104" y="25746"/>
        <a:ext cx="1645524" cy="797937"/>
      </dsp:txXfrm>
    </dsp:sp>
    <dsp:sp modelId="{B7A4AB8F-E821-4BDF-B99C-64CD4B434BAF}">
      <dsp:nvSpPr>
        <dsp:cNvPr id="0" name=""/>
        <dsp:cNvSpPr/>
      </dsp:nvSpPr>
      <dsp:spPr>
        <a:xfrm rot="19457599">
          <a:off x="3195722" y="1622906"/>
          <a:ext cx="83504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5045" y="2021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92368" y="1622245"/>
        <a:ext cx="41752" cy="41752"/>
      </dsp:txXfrm>
    </dsp:sp>
    <dsp:sp modelId="{155DCCFC-5926-4452-B6A9-B2B586440364}">
      <dsp:nvSpPr>
        <dsp:cNvPr id="0" name=""/>
        <dsp:cNvSpPr/>
      </dsp:nvSpPr>
      <dsp:spPr>
        <a:xfrm>
          <a:off x="3952279" y="975646"/>
          <a:ext cx="1695174" cy="84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String</a:t>
          </a:r>
          <a:r>
            <a:rPr lang="zh-CN" altLang="en-US" sz="1600" kern="1200" dirty="0"/>
            <a:t>用户</a:t>
          </a:r>
          <a:r>
            <a:rPr lang="zh-CN" sz="1600" kern="1200" dirty="0"/>
            <a:t>名称</a:t>
          </a:r>
        </a:p>
      </dsp:txBody>
      <dsp:txXfrm>
        <a:off x="3977104" y="1000471"/>
        <a:ext cx="1645524" cy="797937"/>
      </dsp:txXfrm>
    </dsp:sp>
    <dsp:sp modelId="{C268AE72-3484-4E93-B520-B42F2B22291E}">
      <dsp:nvSpPr>
        <dsp:cNvPr id="0" name=""/>
        <dsp:cNvSpPr/>
      </dsp:nvSpPr>
      <dsp:spPr>
        <a:xfrm rot="2142401">
          <a:off x="3195722" y="2110269"/>
          <a:ext cx="83504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5045" y="2021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92368" y="2109608"/>
        <a:ext cx="41752" cy="41752"/>
      </dsp:txXfrm>
    </dsp:sp>
    <dsp:sp modelId="{B188BAAF-47C3-43F7-9024-708CC9ADFD55}">
      <dsp:nvSpPr>
        <dsp:cNvPr id="0" name=""/>
        <dsp:cNvSpPr/>
      </dsp:nvSpPr>
      <dsp:spPr>
        <a:xfrm>
          <a:off x="3952279" y="1950372"/>
          <a:ext cx="1695174" cy="84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Int </a:t>
          </a:r>
          <a:r>
            <a:rPr lang="zh-CN" altLang="en-US" sz="1600" kern="1200" dirty="0"/>
            <a:t>借书数量</a:t>
          </a:r>
          <a:endParaRPr lang="zh-CN" sz="1600" kern="1200" dirty="0"/>
        </a:p>
      </dsp:txBody>
      <dsp:txXfrm>
        <a:off x="3977104" y="1975197"/>
        <a:ext cx="1645524" cy="797937"/>
      </dsp:txXfrm>
    </dsp:sp>
    <dsp:sp modelId="{F033BB21-68C0-42B3-91D6-44C5FA97242D}">
      <dsp:nvSpPr>
        <dsp:cNvPr id="0" name=""/>
        <dsp:cNvSpPr/>
      </dsp:nvSpPr>
      <dsp:spPr>
        <a:xfrm rot="3907178">
          <a:off x="2807409" y="2597632"/>
          <a:ext cx="16116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1670" y="2021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72953" y="2577555"/>
        <a:ext cx="80583" cy="80583"/>
      </dsp:txXfrm>
    </dsp:sp>
    <dsp:sp modelId="{1BBCE20C-58A0-4F7D-8667-D54CD3BCEF06}">
      <dsp:nvSpPr>
        <dsp:cNvPr id="0" name=""/>
        <dsp:cNvSpPr/>
      </dsp:nvSpPr>
      <dsp:spPr>
        <a:xfrm>
          <a:off x="3952279" y="2925097"/>
          <a:ext cx="1695174" cy="84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Pair&lt;string, string&gt;*  </a:t>
          </a:r>
          <a:r>
            <a:rPr lang="zh-CN" sz="1400" kern="1200" dirty="0"/>
            <a:t>借阅</a:t>
          </a:r>
          <a:r>
            <a:rPr lang="zh-CN" altLang="en-US" sz="1400" kern="1200" dirty="0"/>
            <a:t>书籍</a:t>
          </a:r>
          <a:r>
            <a:rPr lang="zh-CN" sz="1400" kern="1200" dirty="0"/>
            <a:t>编号与姓名</a:t>
          </a:r>
        </a:p>
      </dsp:txBody>
      <dsp:txXfrm>
        <a:off x="3977104" y="2949922"/>
        <a:ext cx="1645524" cy="797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D32D4-469F-4358-88C4-4E78EF36BDA5}">
      <dsp:nvSpPr>
        <dsp:cNvPr id="0" name=""/>
        <dsp:cNvSpPr/>
      </dsp:nvSpPr>
      <dsp:spPr>
        <a:xfrm>
          <a:off x="5386" y="240909"/>
          <a:ext cx="1609969" cy="965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读取位图信息</a:t>
          </a:r>
        </a:p>
      </dsp:txBody>
      <dsp:txXfrm>
        <a:off x="33679" y="269202"/>
        <a:ext cx="1553383" cy="909395"/>
      </dsp:txXfrm>
    </dsp:sp>
    <dsp:sp modelId="{C2D99DF8-1DA4-4EB5-A7CC-F1BB493EBF47}">
      <dsp:nvSpPr>
        <dsp:cNvPr id="0" name=""/>
        <dsp:cNvSpPr/>
      </dsp:nvSpPr>
      <dsp:spPr>
        <a:xfrm>
          <a:off x="1776352" y="524263"/>
          <a:ext cx="341313" cy="399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776352" y="604117"/>
        <a:ext cx="238919" cy="239564"/>
      </dsp:txXfrm>
    </dsp:sp>
    <dsp:sp modelId="{DC5DF4C6-264F-492D-9109-300DFB2D754C}">
      <dsp:nvSpPr>
        <dsp:cNvPr id="0" name=""/>
        <dsp:cNvSpPr/>
      </dsp:nvSpPr>
      <dsp:spPr>
        <a:xfrm>
          <a:off x="2259343" y="240909"/>
          <a:ext cx="1609969" cy="965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使用压缩算法进行图像处理</a:t>
          </a:r>
        </a:p>
      </dsp:txBody>
      <dsp:txXfrm>
        <a:off x="2287636" y="269202"/>
        <a:ext cx="1553383" cy="909395"/>
      </dsp:txXfrm>
    </dsp:sp>
    <dsp:sp modelId="{EB09F38D-5032-4E3B-8038-6D4A4F49600A}">
      <dsp:nvSpPr>
        <dsp:cNvPr id="0" name=""/>
        <dsp:cNvSpPr/>
      </dsp:nvSpPr>
      <dsp:spPr>
        <a:xfrm>
          <a:off x="4030310" y="524263"/>
          <a:ext cx="341313" cy="399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030310" y="604117"/>
        <a:ext cx="238919" cy="239564"/>
      </dsp:txXfrm>
    </dsp:sp>
    <dsp:sp modelId="{EBCE33A8-5FE6-4974-8DFA-DF566E83128C}">
      <dsp:nvSpPr>
        <dsp:cNvPr id="0" name=""/>
        <dsp:cNvSpPr/>
      </dsp:nvSpPr>
      <dsp:spPr>
        <a:xfrm>
          <a:off x="4513301" y="240909"/>
          <a:ext cx="1609969" cy="965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保存位图信息</a:t>
          </a:r>
        </a:p>
      </dsp:txBody>
      <dsp:txXfrm>
        <a:off x="4541594" y="269202"/>
        <a:ext cx="1553383" cy="909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C1786-C15B-4244-85A4-2545FD96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36C58-A9C8-4380-B160-907DFC985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53744-EC4F-4806-9FAF-0DD748D9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3AAC6-251C-4146-92CF-2921CA5B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4D8CF-9472-4CCD-8DC7-EF0BBC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3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62EA3-3727-4048-BFCF-49CF4B70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21BD0-F025-4379-95AD-5AED03E1E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CF621-FF8F-460D-9EF5-9F00391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A2780-1C8F-470E-BDFA-83B3E141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6D603-DB0B-4295-80B8-BA9A3174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ADA7D-6F2B-4759-B6AE-8382DC2BC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C3D64-DA5C-49A7-8C1D-17BA11C69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3730B-E6E3-4BC5-AF19-52C38D18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494AA-E9E3-4592-865C-4825BD7B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340DF-70B0-4068-A669-8C752C66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134CC-951B-435C-AC43-1E35ECB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8492D-4DA7-4001-AF26-C40C1CFB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E98B7-FAF3-46D9-A428-82A01BE8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D1FCE-38DE-4DBD-90CD-1CFE31AE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9262-8FD3-4C24-A8A7-844981B2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5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7B975-EC97-47F6-BB57-266434FC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A90B61-F5B4-4A60-9207-15EE5547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CD68B-A9A3-425C-AA3F-81421A73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8989B-4E72-4131-B353-8EBD54F9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CC16-BA76-4060-B558-03585B46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8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B13AF-0BD8-44B0-B5C9-F7CFC53E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70C92-37F5-4549-8FED-BC9008849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AC15F-15EC-46F7-95F6-57853C57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5919F-A813-4AC4-BD07-97BFC33A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C9FA0-8C24-4C20-B041-01FE1FE0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B285A-594A-41A3-AD3D-7838CD9F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2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1DC14-4B7D-4CFF-A942-24EC7FCC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59875-2C6D-4885-9898-10910C9E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71D94-BFEA-4F1F-8A1D-9218612D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3F593-F6F2-4639-9AFB-B4DB9A140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582D1-FFDC-4A51-946C-F1E7A11A5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6D9EF6-C32E-4C3F-9267-CAC0B0B9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6E9103-3F2D-4AA7-8727-D6A0BFA2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C75344-EBFF-44C2-8950-52CCB3BE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2ACD6-B6C4-447E-963E-F69283AC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0B583-32C4-4692-AB6B-462C9BC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8145A-8FFE-4502-A8BD-85B2D1E4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C19A10-3914-412B-8A7C-60E0216D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1E8079-242D-4BE9-9F7B-C72FA5B8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C5194-CDE0-4AA5-BD5D-2B44C74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1D7830-5920-4C4F-95C0-6A82F74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7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8353E-25FA-47B9-AFC1-31915011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0DA23-8766-4203-BAAD-4E99EEFD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516D6-300E-476A-A557-13A56DB2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63264-E8F7-435D-8736-4E44531D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D4CA5-3224-4DAB-A938-5E09052F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013CB-27B0-41F0-9FEE-07F1ADEB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E108C-215C-4695-943B-940A87E9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52170-4CD5-4EDA-9A6C-9BEACE107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4297B-A1D0-4160-AA3F-0F2B084AF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81FEB-3959-440B-A1F1-158A968B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D2FD46-91A4-4BC2-B943-15659ED0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972BC-20E0-48E9-BE46-CCC03582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D24B3A-D0BF-4E30-AA16-F20B1293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193EC-EE60-4D57-AB9E-5521BDBB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EE50-042F-4E18-9805-0A5AD8D19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AFE9-81B8-4CE2-BDA4-25B829CBB7AB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6256E-0630-4142-BD75-0C7F9BA8D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5964B-7027-411D-B221-C21D6E54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64DD-884A-4685-BB89-EEA4A95C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382232-616D-4DBD-B62F-DDA33FE05D1A}"/>
              </a:ext>
            </a:extLst>
          </p:cNvPr>
          <p:cNvGrpSpPr/>
          <p:nvPr/>
        </p:nvGrpSpPr>
        <p:grpSpPr>
          <a:xfrm>
            <a:off x="2923782" y="2540839"/>
            <a:ext cx="6271909" cy="1115934"/>
            <a:chOff x="2923782" y="2540839"/>
            <a:chExt cx="6271909" cy="1115934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33A475B-3836-466E-91A7-D37A894E6438}"/>
                </a:ext>
              </a:extLst>
            </p:cNvPr>
            <p:cNvSpPr/>
            <p:nvPr/>
          </p:nvSpPr>
          <p:spPr>
            <a:xfrm>
              <a:off x="2923782" y="2632040"/>
              <a:ext cx="1703942" cy="1024733"/>
            </a:xfrm>
            <a:custGeom>
              <a:avLst/>
              <a:gdLst>
                <a:gd name="connsiteX0" fmla="*/ 0 w 1631416"/>
                <a:gd name="connsiteY0" fmla="*/ 102473 h 1024733"/>
                <a:gd name="connsiteX1" fmla="*/ 102473 w 1631416"/>
                <a:gd name="connsiteY1" fmla="*/ 0 h 1024733"/>
                <a:gd name="connsiteX2" fmla="*/ 1528943 w 1631416"/>
                <a:gd name="connsiteY2" fmla="*/ 0 h 1024733"/>
                <a:gd name="connsiteX3" fmla="*/ 1631416 w 1631416"/>
                <a:gd name="connsiteY3" fmla="*/ 102473 h 1024733"/>
                <a:gd name="connsiteX4" fmla="*/ 1631416 w 1631416"/>
                <a:gd name="connsiteY4" fmla="*/ 922260 h 1024733"/>
                <a:gd name="connsiteX5" fmla="*/ 1528943 w 1631416"/>
                <a:gd name="connsiteY5" fmla="*/ 1024733 h 1024733"/>
                <a:gd name="connsiteX6" fmla="*/ 102473 w 1631416"/>
                <a:gd name="connsiteY6" fmla="*/ 1024733 h 1024733"/>
                <a:gd name="connsiteX7" fmla="*/ 0 w 1631416"/>
                <a:gd name="connsiteY7" fmla="*/ 922260 h 1024733"/>
                <a:gd name="connsiteX8" fmla="*/ 0 w 1631416"/>
                <a:gd name="connsiteY8" fmla="*/ 102473 h 102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416" h="1024733">
                  <a:moveTo>
                    <a:pt x="0" y="102473"/>
                  </a:moveTo>
                  <a:cubicBezTo>
                    <a:pt x="0" y="45879"/>
                    <a:pt x="45879" y="0"/>
                    <a:pt x="102473" y="0"/>
                  </a:cubicBezTo>
                  <a:lnTo>
                    <a:pt x="1528943" y="0"/>
                  </a:lnTo>
                  <a:cubicBezTo>
                    <a:pt x="1585537" y="0"/>
                    <a:pt x="1631416" y="45879"/>
                    <a:pt x="1631416" y="102473"/>
                  </a:cubicBezTo>
                  <a:lnTo>
                    <a:pt x="1631416" y="922260"/>
                  </a:lnTo>
                  <a:cubicBezTo>
                    <a:pt x="1631416" y="978854"/>
                    <a:pt x="1585537" y="1024733"/>
                    <a:pt x="1528943" y="1024733"/>
                  </a:cubicBezTo>
                  <a:lnTo>
                    <a:pt x="102473" y="1024733"/>
                  </a:lnTo>
                  <a:cubicBezTo>
                    <a:pt x="45879" y="1024733"/>
                    <a:pt x="0" y="978854"/>
                    <a:pt x="0" y="922260"/>
                  </a:cubicBezTo>
                  <a:lnTo>
                    <a:pt x="0" y="1024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783" tIns="94783" rIns="94783" bIns="9478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sz="1700" kern="1200" dirty="0"/>
                <a:t>数据输入与存储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DE74E1C-76F3-4E52-B382-D47C658D028D}"/>
                </a:ext>
              </a:extLst>
            </p:cNvPr>
            <p:cNvSpPr/>
            <p:nvPr/>
          </p:nvSpPr>
          <p:spPr>
            <a:xfrm rot="19592293">
              <a:off x="4778731" y="2694840"/>
              <a:ext cx="347724" cy="404591"/>
            </a:xfrm>
            <a:custGeom>
              <a:avLst/>
              <a:gdLst>
                <a:gd name="connsiteX0" fmla="*/ 0 w 347724"/>
                <a:gd name="connsiteY0" fmla="*/ 80918 h 404591"/>
                <a:gd name="connsiteX1" fmla="*/ 173862 w 347724"/>
                <a:gd name="connsiteY1" fmla="*/ 80918 h 404591"/>
                <a:gd name="connsiteX2" fmla="*/ 173862 w 347724"/>
                <a:gd name="connsiteY2" fmla="*/ 0 h 404591"/>
                <a:gd name="connsiteX3" fmla="*/ 347724 w 347724"/>
                <a:gd name="connsiteY3" fmla="*/ 202296 h 404591"/>
                <a:gd name="connsiteX4" fmla="*/ 173862 w 347724"/>
                <a:gd name="connsiteY4" fmla="*/ 404591 h 404591"/>
                <a:gd name="connsiteX5" fmla="*/ 173862 w 347724"/>
                <a:gd name="connsiteY5" fmla="*/ 323673 h 404591"/>
                <a:gd name="connsiteX6" fmla="*/ 0 w 347724"/>
                <a:gd name="connsiteY6" fmla="*/ 323673 h 404591"/>
                <a:gd name="connsiteX7" fmla="*/ 0 w 347724"/>
                <a:gd name="connsiteY7" fmla="*/ 80918 h 40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724" h="404591">
                  <a:moveTo>
                    <a:pt x="0" y="80918"/>
                  </a:moveTo>
                  <a:lnTo>
                    <a:pt x="173862" y="80918"/>
                  </a:lnTo>
                  <a:lnTo>
                    <a:pt x="173862" y="0"/>
                  </a:lnTo>
                  <a:lnTo>
                    <a:pt x="347724" y="202296"/>
                  </a:lnTo>
                  <a:lnTo>
                    <a:pt x="173862" y="404591"/>
                  </a:lnTo>
                  <a:lnTo>
                    <a:pt x="173862" y="323673"/>
                  </a:lnTo>
                  <a:lnTo>
                    <a:pt x="0" y="323673"/>
                  </a:lnTo>
                  <a:lnTo>
                    <a:pt x="0" y="8091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0918" rIns="104316" bIns="8091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400" kern="120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DD9C321-41CE-45CF-831F-14C84DAF790F}"/>
                </a:ext>
              </a:extLst>
            </p:cNvPr>
            <p:cNvSpPr/>
            <p:nvPr/>
          </p:nvSpPr>
          <p:spPr>
            <a:xfrm>
              <a:off x="5280291" y="2540839"/>
              <a:ext cx="1631416" cy="438381"/>
            </a:xfrm>
            <a:custGeom>
              <a:avLst/>
              <a:gdLst>
                <a:gd name="connsiteX0" fmla="*/ 0 w 1631416"/>
                <a:gd name="connsiteY0" fmla="*/ 100241 h 1002414"/>
                <a:gd name="connsiteX1" fmla="*/ 100241 w 1631416"/>
                <a:gd name="connsiteY1" fmla="*/ 0 h 1002414"/>
                <a:gd name="connsiteX2" fmla="*/ 1531175 w 1631416"/>
                <a:gd name="connsiteY2" fmla="*/ 0 h 1002414"/>
                <a:gd name="connsiteX3" fmla="*/ 1631416 w 1631416"/>
                <a:gd name="connsiteY3" fmla="*/ 100241 h 1002414"/>
                <a:gd name="connsiteX4" fmla="*/ 1631416 w 1631416"/>
                <a:gd name="connsiteY4" fmla="*/ 902173 h 1002414"/>
                <a:gd name="connsiteX5" fmla="*/ 1531175 w 1631416"/>
                <a:gd name="connsiteY5" fmla="*/ 1002414 h 1002414"/>
                <a:gd name="connsiteX6" fmla="*/ 100241 w 1631416"/>
                <a:gd name="connsiteY6" fmla="*/ 1002414 h 1002414"/>
                <a:gd name="connsiteX7" fmla="*/ 0 w 1631416"/>
                <a:gd name="connsiteY7" fmla="*/ 902173 h 1002414"/>
                <a:gd name="connsiteX8" fmla="*/ 0 w 1631416"/>
                <a:gd name="connsiteY8" fmla="*/ 100241 h 100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416" h="1002414">
                  <a:moveTo>
                    <a:pt x="0" y="100241"/>
                  </a:moveTo>
                  <a:cubicBezTo>
                    <a:pt x="0" y="44879"/>
                    <a:pt x="44879" y="0"/>
                    <a:pt x="100241" y="0"/>
                  </a:cubicBezTo>
                  <a:lnTo>
                    <a:pt x="1531175" y="0"/>
                  </a:lnTo>
                  <a:cubicBezTo>
                    <a:pt x="1586537" y="0"/>
                    <a:pt x="1631416" y="44879"/>
                    <a:pt x="1631416" y="100241"/>
                  </a:cubicBezTo>
                  <a:lnTo>
                    <a:pt x="1631416" y="902173"/>
                  </a:lnTo>
                  <a:cubicBezTo>
                    <a:pt x="1631416" y="957535"/>
                    <a:pt x="1586537" y="1002414"/>
                    <a:pt x="1531175" y="1002414"/>
                  </a:cubicBezTo>
                  <a:lnTo>
                    <a:pt x="100241" y="1002414"/>
                  </a:lnTo>
                  <a:cubicBezTo>
                    <a:pt x="44879" y="1002414"/>
                    <a:pt x="0" y="957535"/>
                    <a:pt x="0" y="902173"/>
                  </a:cubicBezTo>
                  <a:lnTo>
                    <a:pt x="0" y="1002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130" tIns="94130" rIns="94130" bIns="94130" numCol="1" spcCol="1270" anchor="t" anchorCtr="0">
              <a:noAutofit/>
            </a:bodyPr>
            <a:lstStyle/>
            <a:p>
              <a:pPr marL="0" lvl="1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kern="1200" dirty="0"/>
                <a:t>两数相加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B3EBE8-A04D-48E8-8209-5C296E33BDCD}"/>
                </a:ext>
              </a:extLst>
            </p:cNvPr>
            <p:cNvSpPr/>
            <p:nvPr/>
          </p:nvSpPr>
          <p:spPr>
            <a:xfrm rot="1727488">
              <a:off x="4778731" y="3226704"/>
              <a:ext cx="347724" cy="404591"/>
            </a:xfrm>
            <a:custGeom>
              <a:avLst/>
              <a:gdLst>
                <a:gd name="connsiteX0" fmla="*/ 0 w 347724"/>
                <a:gd name="connsiteY0" fmla="*/ 80918 h 404591"/>
                <a:gd name="connsiteX1" fmla="*/ 173862 w 347724"/>
                <a:gd name="connsiteY1" fmla="*/ 80918 h 404591"/>
                <a:gd name="connsiteX2" fmla="*/ 173862 w 347724"/>
                <a:gd name="connsiteY2" fmla="*/ 0 h 404591"/>
                <a:gd name="connsiteX3" fmla="*/ 347724 w 347724"/>
                <a:gd name="connsiteY3" fmla="*/ 202296 h 404591"/>
                <a:gd name="connsiteX4" fmla="*/ 173862 w 347724"/>
                <a:gd name="connsiteY4" fmla="*/ 404591 h 404591"/>
                <a:gd name="connsiteX5" fmla="*/ 173862 w 347724"/>
                <a:gd name="connsiteY5" fmla="*/ 323673 h 404591"/>
                <a:gd name="connsiteX6" fmla="*/ 0 w 347724"/>
                <a:gd name="connsiteY6" fmla="*/ 323673 h 404591"/>
                <a:gd name="connsiteX7" fmla="*/ 0 w 347724"/>
                <a:gd name="connsiteY7" fmla="*/ 80918 h 40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724" h="404591">
                  <a:moveTo>
                    <a:pt x="0" y="80918"/>
                  </a:moveTo>
                  <a:lnTo>
                    <a:pt x="173862" y="80918"/>
                  </a:lnTo>
                  <a:lnTo>
                    <a:pt x="173862" y="0"/>
                  </a:lnTo>
                  <a:lnTo>
                    <a:pt x="347724" y="202296"/>
                  </a:lnTo>
                  <a:lnTo>
                    <a:pt x="173862" y="404591"/>
                  </a:lnTo>
                  <a:lnTo>
                    <a:pt x="173862" y="323673"/>
                  </a:lnTo>
                  <a:lnTo>
                    <a:pt x="0" y="323673"/>
                  </a:lnTo>
                  <a:lnTo>
                    <a:pt x="0" y="8091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0917" rIns="104316" bIns="8091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400" kern="120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E9DF543D-90F5-47A0-9895-7C2DDA0B0BBE}"/>
                </a:ext>
              </a:extLst>
            </p:cNvPr>
            <p:cNvSpPr/>
            <p:nvPr/>
          </p:nvSpPr>
          <p:spPr>
            <a:xfrm>
              <a:off x="7564275" y="2632040"/>
              <a:ext cx="1631416" cy="1024733"/>
            </a:xfrm>
            <a:custGeom>
              <a:avLst/>
              <a:gdLst>
                <a:gd name="connsiteX0" fmla="*/ 0 w 1631416"/>
                <a:gd name="connsiteY0" fmla="*/ 102473 h 1024733"/>
                <a:gd name="connsiteX1" fmla="*/ 102473 w 1631416"/>
                <a:gd name="connsiteY1" fmla="*/ 0 h 1024733"/>
                <a:gd name="connsiteX2" fmla="*/ 1528943 w 1631416"/>
                <a:gd name="connsiteY2" fmla="*/ 0 h 1024733"/>
                <a:gd name="connsiteX3" fmla="*/ 1631416 w 1631416"/>
                <a:gd name="connsiteY3" fmla="*/ 102473 h 1024733"/>
                <a:gd name="connsiteX4" fmla="*/ 1631416 w 1631416"/>
                <a:gd name="connsiteY4" fmla="*/ 922260 h 1024733"/>
                <a:gd name="connsiteX5" fmla="*/ 1528943 w 1631416"/>
                <a:gd name="connsiteY5" fmla="*/ 1024733 h 1024733"/>
                <a:gd name="connsiteX6" fmla="*/ 102473 w 1631416"/>
                <a:gd name="connsiteY6" fmla="*/ 1024733 h 1024733"/>
                <a:gd name="connsiteX7" fmla="*/ 0 w 1631416"/>
                <a:gd name="connsiteY7" fmla="*/ 922260 h 1024733"/>
                <a:gd name="connsiteX8" fmla="*/ 0 w 1631416"/>
                <a:gd name="connsiteY8" fmla="*/ 102473 h 102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416" h="1024733">
                  <a:moveTo>
                    <a:pt x="0" y="102473"/>
                  </a:moveTo>
                  <a:cubicBezTo>
                    <a:pt x="0" y="45879"/>
                    <a:pt x="45879" y="0"/>
                    <a:pt x="102473" y="0"/>
                  </a:cubicBezTo>
                  <a:lnTo>
                    <a:pt x="1528943" y="0"/>
                  </a:lnTo>
                  <a:cubicBezTo>
                    <a:pt x="1585537" y="0"/>
                    <a:pt x="1631416" y="45879"/>
                    <a:pt x="1631416" y="102473"/>
                  </a:cubicBezTo>
                  <a:lnTo>
                    <a:pt x="1631416" y="922260"/>
                  </a:lnTo>
                  <a:cubicBezTo>
                    <a:pt x="1631416" y="978854"/>
                    <a:pt x="1585537" y="1024733"/>
                    <a:pt x="1528943" y="1024733"/>
                  </a:cubicBezTo>
                  <a:lnTo>
                    <a:pt x="102473" y="1024733"/>
                  </a:lnTo>
                  <a:cubicBezTo>
                    <a:pt x="45879" y="1024733"/>
                    <a:pt x="0" y="978854"/>
                    <a:pt x="0" y="922260"/>
                  </a:cubicBezTo>
                  <a:lnTo>
                    <a:pt x="0" y="1024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783" tIns="94783" rIns="94783" bIns="9478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sz="1700" kern="1200"/>
                <a:t>数据输出</a:t>
              </a:r>
            </a:p>
          </p:txBody>
        </p:sp>
      </p:grp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5957E1D-743A-45D4-BBF7-96FB66E87BB6}"/>
              </a:ext>
            </a:extLst>
          </p:cNvPr>
          <p:cNvSpPr/>
          <p:nvPr/>
        </p:nvSpPr>
        <p:spPr>
          <a:xfrm>
            <a:off x="5280291" y="3289291"/>
            <a:ext cx="1631416" cy="438381"/>
          </a:xfrm>
          <a:custGeom>
            <a:avLst/>
            <a:gdLst>
              <a:gd name="connsiteX0" fmla="*/ 0 w 1631416"/>
              <a:gd name="connsiteY0" fmla="*/ 100241 h 1002414"/>
              <a:gd name="connsiteX1" fmla="*/ 100241 w 1631416"/>
              <a:gd name="connsiteY1" fmla="*/ 0 h 1002414"/>
              <a:gd name="connsiteX2" fmla="*/ 1531175 w 1631416"/>
              <a:gd name="connsiteY2" fmla="*/ 0 h 1002414"/>
              <a:gd name="connsiteX3" fmla="*/ 1631416 w 1631416"/>
              <a:gd name="connsiteY3" fmla="*/ 100241 h 1002414"/>
              <a:gd name="connsiteX4" fmla="*/ 1631416 w 1631416"/>
              <a:gd name="connsiteY4" fmla="*/ 902173 h 1002414"/>
              <a:gd name="connsiteX5" fmla="*/ 1531175 w 1631416"/>
              <a:gd name="connsiteY5" fmla="*/ 1002414 h 1002414"/>
              <a:gd name="connsiteX6" fmla="*/ 100241 w 1631416"/>
              <a:gd name="connsiteY6" fmla="*/ 1002414 h 1002414"/>
              <a:gd name="connsiteX7" fmla="*/ 0 w 1631416"/>
              <a:gd name="connsiteY7" fmla="*/ 902173 h 1002414"/>
              <a:gd name="connsiteX8" fmla="*/ 0 w 1631416"/>
              <a:gd name="connsiteY8" fmla="*/ 100241 h 100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416" h="1002414">
                <a:moveTo>
                  <a:pt x="0" y="100241"/>
                </a:moveTo>
                <a:cubicBezTo>
                  <a:pt x="0" y="44879"/>
                  <a:pt x="44879" y="0"/>
                  <a:pt x="100241" y="0"/>
                </a:cubicBezTo>
                <a:lnTo>
                  <a:pt x="1531175" y="0"/>
                </a:lnTo>
                <a:cubicBezTo>
                  <a:pt x="1586537" y="0"/>
                  <a:pt x="1631416" y="44879"/>
                  <a:pt x="1631416" y="100241"/>
                </a:cubicBezTo>
                <a:lnTo>
                  <a:pt x="1631416" y="902173"/>
                </a:lnTo>
                <a:cubicBezTo>
                  <a:pt x="1631416" y="957535"/>
                  <a:pt x="1586537" y="1002414"/>
                  <a:pt x="1531175" y="1002414"/>
                </a:cubicBezTo>
                <a:lnTo>
                  <a:pt x="100241" y="1002414"/>
                </a:lnTo>
                <a:cubicBezTo>
                  <a:pt x="44879" y="1002414"/>
                  <a:pt x="0" y="957535"/>
                  <a:pt x="0" y="902173"/>
                </a:cubicBezTo>
                <a:lnTo>
                  <a:pt x="0" y="1002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130" tIns="94130" rIns="94130" bIns="94130" numCol="1" spcCol="1270" anchor="t" anchorCtr="0">
            <a:noAutofit/>
          </a:bodyPr>
          <a:lstStyle/>
          <a:p>
            <a:pPr marL="0" lvl="1" algn="ctr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kern="1200" dirty="0"/>
              <a:t>两数相</a:t>
            </a:r>
            <a:r>
              <a:rPr lang="zh-CN" altLang="en-US" dirty="0"/>
              <a:t>减</a:t>
            </a:r>
            <a:endParaRPr lang="zh-CN" kern="1200" dirty="0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4172CC7-5386-4255-875A-64FB1A0C5044}"/>
              </a:ext>
            </a:extLst>
          </p:cNvPr>
          <p:cNvSpPr/>
          <p:nvPr/>
        </p:nvSpPr>
        <p:spPr>
          <a:xfrm rot="19592293">
            <a:off x="7064129" y="3206739"/>
            <a:ext cx="347724" cy="404591"/>
          </a:xfrm>
          <a:custGeom>
            <a:avLst/>
            <a:gdLst>
              <a:gd name="connsiteX0" fmla="*/ 0 w 347724"/>
              <a:gd name="connsiteY0" fmla="*/ 80918 h 404591"/>
              <a:gd name="connsiteX1" fmla="*/ 173862 w 347724"/>
              <a:gd name="connsiteY1" fmla="*/ 80918 h 404591"/>
              <a:gd name="connsiteX2" fmla="*/ 173862 w 347724"/>
              <a:gd name="connsiteY2" fmla="*/ 0 h 404591"/>
              <a:gd name="connsiteX3" fmla="*/ 347724 w 347724"/>
              <a:gd name="connsiteY3" fmla="*/ 202296 h 404591"/>
              <a:gd name="connsiteX4" fmla="*/ 173862 w 347724"/>
              <a:gd name="connsiteY4" fmla="*/ 404591 h 404591"/>
              <a:gd name="connsiteX5" fmla="*/ 173862 w 347724"/>
              <a:gd name="connsiteY5" fmla="*/ 323673 h 404591"/>
              <a:gd name="connsiteX6" fmla="*/ 0 w 347724"/>
              <a:gd name="connsiteY6" fmla="*/ 323673 h 404591"/>
              <a:gd name="connsiteX7" fmla="*/ 0 w 347724"/>
              <a:gd name="connsiteY7" fmla="*/ 80918 h 40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724" h="404591">
                <a:moveTo>
                  <a:pt x="0" y="80918"/>
                </a:moveTo>
                <a:lnTo>
                  <a:pt x="173862" y="80918"/>
                </a:lnTo>
                <a:lnTo>
                  <a:pt x="173862" y="0"/>
                </a:lnTo>
                <a:lnTo>
                  <a:pt x="347724" y="202296"/>
                </a:lnTo>
                <a:lnTo>
                  <a:pt x="173862" y="404591"/>
                </a:lnTo>
                <a:lnTo>
                  <a:pt x="173862" y="323673"/>
                </a:lnTo>
                <a:lnTo>
                  <a:pt x="0" y="323673"/>
                </a:lnTo>
                <a:lnTo>
                  <a:pt x="0" y="80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918" rIns="104316" bIns="8091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400" kern="120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1EADE5C-C6E3-4914-A079-0B3BC6F21A51}"/>
              </a:ext>
            </a:extLst>
          </p:cNvPr>
          <p:cNvSpPr/>
          <p:nvPr/>
        </p:nvSpPr>
        <p:spPr>
          <a:xfrm rot="1727488">
            <a:off x="7070917" y="2776924"/>
            <a:ext cx="347724" cy="404591"/>
          </a:xfrm>
          <a:custGeom>
            <a:avLst/>
            <a:gdLst>
              <a:gd name="connsiteX0" fmla="*/ 0 w 347724"/>
              <a:gd name="connsiteY0" fmla="*/ 80918 h 404591"/>
              <a:gd name="connsiteX1" fmla="*/ 173862 w 347724"/>
              <a:gd name="connsiteY1" fmla="*/ 80918 h 404591"/>
              <a:gd name="connsiteX2" fmla="*/ 173862 w 347724"/>
              <a:gd name="connsiteY2" fmla="*/ 0 h 404591"/>
              <a:gd name="connsiteX3" fmla="*/ 347724 w 347724"/>
              <a:gd name="connsiteY3" fmla="*/ 202296 h 404591"/>
              <a:gd name="connsiteX4" fmla="*/ 173862 w 347724"/>
              <a:gd name="connsiteY4" fmla="*/ 404591 h 404591"/>
              <a:gd name="connsiteX5" fmla="*/ 173862 w 347724"/>
              <a:gd name="connsiteY5" fmla="*/ 323673 h 404591"/>
              <a:gd name="connsiteX6" fmla="*/ 0 w 347724"/>
              <a:gd name="connsiteY6" fmla="*/ 323673 h 404591"/>
              <a:gd name="connsiteX7" fmla="*/ 0 w 347724"/>
              <a:gd name="connsiteY7" fmla="*/ 80918 h 40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724" h="404591">
                <a:moveTo>
                  <a:pt x="0" y="80918"/>
                </a:moveTo>
                <a:lnTo>
                  <a:pt x="173862" y="80918"/>
                </a:lnTo>
                <a:lnTo>
                  <a:pt x="173862" y="0"/>
                </a:lnTo>
                <a:lnTo>
                  <a:pt x="347724" y="202296"/>
                </a:lnTo>
                <a:lnTo>
                  <a:pt x="173862" y="404591"/>
                </a:lnTo>
                <a:lnTo>
                  <a:pt x="173862" y="323673"/>
                </a:lnTo>
                <a:lnTo>
                  <a:pt x="0" y="323673"/>
                </a:lnTo>
                <a:lnTo>
                  <a:pt x="0" y="809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0917" rIns="104316" bIns="8091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400" kern="1200"/>
          </a:p>
        </p:txBody>
      </p:sp>
    </p:spTree>
    <p:extLst>
      <p:ext uri="{BB962C8B-B14F-4D97-AF65-F5344CB8AC3E}">
        <p14:creationId xmlns:p14="http://schemas.microsoft.com/office/powerpoint/2010/main" val="178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E010C8-C83C-43DF-BE88-CC118CB57E82}"/>
              </a:ext>
            </a:extLst>
          </p:cNvPr>
          <p:cNvSpPr txBox="1"/>
          <p:nvPr/>
        </p:nvSpPr>
        <p:spPr>
          <a:xfrm>
            <a:off x="775252" y="934278"/>
            <a:ext cx="8222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图书信息数据库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书籍编号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书名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读者信息数据库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读者编号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姓名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所借图书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840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763F1A8-63A6-431B-9519-6E10C8C80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113123"/>
              </p:ext>
            </p:extLst>
          </p:nvPr>
        </p:nvGraphicFramePr>
        <p:xfrm>
          <a:off x="-1552576" y="1085850"/>
          <a:ext cx="9629776" cy="4686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3EF7B8C-618F-488C-A6AC-F04B53FCE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340462"/>
              </p:ext>
            </p:extLst>
          </p:nvPr>
        </p:nvGraphicFramePr>
        <p:xfrm>
          <a:off x="4797188" y="1596788"/>
          <a:ext cx="7226490" cy="3773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5615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45F7A7-295C-4A38-81EF-33A03C80908A}"/>
              </a:ext>
            </a:extLst>
          </p:cNvPr>
          <p:cNvCxnSpPr/>
          <p:nvPr/>
        </p:nvCxnSpPr>
        <p:spPr>
          <a:xfrm>
            <a:off x="3705226" y="2200275"/>
            <a:ext cx="3743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23A5D8-3C07-44AB-A513-D845DB0D882F}"/>
              </a:ext>
            </a:extLst>
          </p:cNvPr>
          <p:cNvCxnSpPr/>
          <p:nvPr/>
        </p:nvCxnSpPr>
        <p:spPr>
          <a:xfrm>
            <a:off x="3705226" y="3019425"/>
            <a:ext cx="3743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A0CFE9C-D104-4428-8DDB-5DCDF2CE805E}"/>
              </a:ext>
            </a:extLst>
          </p:cNvPr>
          <p:cNvCxnSpPr/>
          <p:nvPr/>
        </p:nvCxnSpPr>
        <p:spPr>
          <a:xfrm>
            <a:off x="3705226" y="3807856"/>
            <a:ext cx="3743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42B895-8B15-451D-9460-0F92D10E9654}"/>
              </a:ext>
            </a:extLst>
          </p:cNvPr>
          <p:cNvCxnSpPr/>
          <p:nvPr/>
        </p:nvCxnSpPr>
        <p:spPr>
          <a:xfrm>
            <a:off x="3705226" y="4600575"/>
            <a:ext cx="3743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F53FAB4-A6AF-46F3-AB60-8F656CB9FAC6}"/>
              </a:ext>
            </a:extLst>
          </p:cNvPr>
          <p:cNvSpPr txBox="1"/>
          <p:nvPr/>
        </p:nvSpPr>
        <p:spPr>
          <a:xfrm>
            <a:off x="4233864" y="1861662"/>
            <a:ext cx="268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录入、修改、删除信息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157A82-6AD8-42A2-8269-030809064107}"/>
              </a:ext>
            </a:extLst>
          </p:cNvPr>
          <p:cNvSpPr txBox="1"/>
          <p:nvPr/>
        </p:nvSpPr>
        <p:spPr>
          <a:xfrm>
            <a:off x="4233864" y="2631043"/>
            <a:ext cx="268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借书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28D2E-ABAB-4BB4-B9D4-6E832B18FE39}"/>
              </a:ext>
            </a:extLst>
          </p:cNvPr>
          <p:cNvSpPr txBox="1"/>
          <p:nvPr/>
        </p:nvSpPr>
        <p:spPr>
          <a:xfrm>
            <a:off x="4233863" y="3419474"/>
            <a:ext cx="268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还书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19B2EF-7ADC-40D8-B566-F6EAF6236988}"/>
              </a:ext>
            </a:extLst>
          </p:cNvPr>
          <p:cNvSpPr txBox="1"/>
          <p:nvPr/>
        </p:nvSpPr>
        <p:spPr>
          <a:xfrm>
            <a:off x="4233865" y="4202666"/>
            <a:ext cx="268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查询信息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23DB2D8-0078-47C0-AFB5-37EE4D39C596}"/>
              </a:ext>
            </a:extLst>
          </p:cNvPr>
          <p:cNvSpPr/>
          <p:nvPr/>
        </p:nvSpPr>
        <p:spPr>
          <a:xfrm>
            <a:off x="2762246" y="1495424"/>
            <a:ext cx="828675" cy="38480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Book</a:t>
            </a:r>
          </a:p>
          <a:p>
            <a:pPr algn="ctr"/>
            <a:r>
              <a:rPr lang="en-US" altLang="zh-CN" sz="2000" dirty="0"/>
              <a:t>Shelf</a:t>
            </a:r>
            <a:endParaRPr lang="zh-CN" altLang="en-US" sz="20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EC86814-7D7C-4100-8CE4-4CFD85B2297B}"/>
              </a:ext>
            </a:extLst>
          </p:cNvPr>
          <p:cNvSpPr/>
          <p:nvPr/>
        </p:nvSpPr>
        <p:spPr>
          <a:xfrm>
            <a:off x="7524754" y="1504950"/>
            <a:ext cx="828675" cy="38480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User</a:t>
            </a:r>
          </a:p>
          <a:p>
            <a:pPr algn="ctr"/>
            <a:r>
              <a:rPr lang="en-US" altLang="zh-CN" sz="2000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2917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A860CA3-F70F-4B37-A3EF-20250FCCC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894226"/>
              </p:ext>
            </p:extLst>
          </p:nvPr>
        </p:nvGraphicFramePr>
        <p:xfrm>
          <a:off x="2454728" y="2362200"/>
          <a:ext cx="6128657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3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98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高</dc:creator>
  <cp:lastModifiedBy>宇轩 高</cp:lastModifiedBy>
  <cp:revision>10</cp:revision>
  <dcterms:created xsi:type="dcterms:W3CDTF">2024-04-18T13:35:03Z</dcterms:created>
  <dcterms:modified xsi:type="dcterms:W3CDTF">2024-04-23T12:28:35Z</dcterms:modified>
</cp:coreProperties>
</file>