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28356-1A5F-41D9-9A64-A98EB6A3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02F60-007B-4942-9B24-6ADD20D93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51552-B763-4595-A685-9F7A6F3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56513-5DA7-444C-A15F-B6259923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65C2E-052A-44FA-A493-29EE0CEA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C3B84-18A3-4859-86A3-821FBB3D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A4867-6245-427D-9450-624A3CBE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C2963-E264-4A3C-A0FB-A2C6C128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EAA73-D453-443B-B3A8-B1F77007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83090-5D27-49C1-BEC7-29E2261B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2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1C733-3998-4B7D-9B5A-2BFE1162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61AF9-79E7-4148-9D77-DBE0B8F59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51AE5-4D77-4887-A49C-80337FF5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16DF4-CCC7-486E-8DAC-DD983EA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2AF12-2DD1-449B-BA5E-94D75099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4EB5-2015-4F9A-8469-C167BC3C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0B927-5893-4407-BB8F-738CC9E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2400E-6D49-4D14-9C9D-92BA530A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A43E7-3D3F-42ED-8429-776367F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A4430-393F-4CAA-B856-0BAF78D7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CBD88-660A-426F-BF3D-400C9FE7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85CF3-E6C1-46C9-BB7A-8C7FFD30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E7313-E568-4E16-AEE0-C87E1F8B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BCF2C-6BAB-4428-ADC7-5C25B3C8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EB939-73A2-420C-98FB-09C5D79E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3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BC2CA-160D-4B59-A012-C1CE6E3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095A5-6E2A-439E-98CE-ED523D441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2197C-E0DB-4603-97CC-A0CA8466B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8D11A-E21C-41C3-ACD6-5B9CACDB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BD2F2-B4A5-40C3-9ADB-27BA2D6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A163E-ACC3-4CD1-BEF8-71F5742C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E698-05A6-49DC-9338-2B202E1F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9191E-EE71-441F-B547-05AB50AA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43FFD-1D68-47BA-BB4E-9DB42FCF6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2D6A8-9279-4F40-8201-7E837FDBE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F84430-5491-4E62-96BF-66AE88AF9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D052D2-23AC-4671-9DE6-1AC9B135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F9700-C14D-4DF8-A0DB-18BD6C7F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C396B-FDE6-4D10-8443-28A372B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3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7C51-D7DF-46C1-982E-E297D9B1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2E33BC-F295-47E7-BF86-F5646E2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FEBF02-96E9-4CE4-9732-C474B165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1859F-134B-4716-9C9E-7E104B09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5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631EF5-14F5-4DDA-8FD4-1590D01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B8F026-EAA0-45F8-B384-AF93585D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D1CB2-B5B3-4413-B67A-EF52C191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054EF-DE37-4742-8110-6D1CA38B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82A9-432F-48C0-B19E-B48BEBE1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37544-4F7C-43F6-B324-EAF34567E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DFF57-84BD-44F4-A3BA-EB3EBC77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6BCCE-9E51-4640-B0C1-AF12ECE8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9CE9C-865A-493C-A98A-D1B219C3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7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571D-FC36-4B2F-9095-A4C126F8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44B0E-FD6C-490E-8B65-21F7BEC4F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F38EF-35EB-4613-9BEC-F1CA073D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A1A45-244C-46D4-B3ED-D2D183D8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B262A-F064-499E-AF27-7662175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80F7B-47A0-4EF8-A911-3447150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9468E8-7ADE-433E-B027-2942F711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37042-1718-4AF6-8CC7-BFC8AC11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42119-B326-4796-964C-06B0059CE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4F1F-F5AA-45B1-AB4D-ABD05FCA826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3D899-53E9-4737-8CC0-6EE59E359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D5338-8E84-4506-9E8B-81BFBC16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A5AF-A8F6-4EB3-8B64-3CA688705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0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22AF-72EC-4E3B-9E17-9F68492BF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9E008-FAEA-42B7-9F82-2494984B3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B0E48E-F1F7-4E80-8AD5-23F95C62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69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7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E4B7D6-BA03-4D63-A96C-B6A59A31C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4" y="1061092"/>
            <a:ext cx="4371911" cy="1286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E08C42-8B71-4970-8C38-E90EEEB52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3" y="2369619"/>
            <a:ext cx="4371911" cy="9803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7C407F-0413-487A-AF0B-54F9394DD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3" y="3366335"/>
            <a:ext cx="4346870" cy="9803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16D0EE-710C-435B-9873-8896A3C5C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3" y="4381142"/>
            <a:ext cx="4346870" cy="14714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8A8592-5AD4-40E1-89FC-AD752DB91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39" y="1061092"/>
            <a:ext cx="4676964" cy="1183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1E218C-9FEE-4CEB-85DF-166A743EB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39" y="2270195"/>
            <a:ext cx="4676964" cy="15808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6A16D09-75B4-46D0-8487-3C4622755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39" y="3883883"/>
            <a:ext cx="4681621" cy="13739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C4AE89C-45E2-4983-974E-1C38B60D6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40" y="5290721"/>
            <a:ext cx="4676964" cy="5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DE6C21-10BC-4809-8D84-C0FA7696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855354"/>
            <a:ext cx="4530567" cy="1408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618DD9-2D3F-471F-BFC8-6B388719D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2289039"/>
            <a:ext cx="4530567" cy="131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6CEB81-FB4C-45F9-A75E-846BF1895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3623621"/>
            <a:ext cx="4530567" cy="1314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796DD8-F5CC-4CEA-B647-14937EA62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56" y="855354"/>
            <a:ext cx="5466844" cy="17224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0AB5CE-2648-4136-BEE7-5F583A425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56" y="2601819"/>
            <a:ext cx="5466844" cy="16221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B8B5AA-0579-4DBC-BF5E-83E79EC61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57" y="4265515"/>
            <a:ext cx="5466844" cy="6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高</dc:creator>
  <cp:lastModifiedBy>宇轩 高</cp:lastModifiedBy>
  <cp:revision>4</cp:revision>
  <dcterms:created xsi:type="dcterms:W3CDTF">2024-04-23T12:28:37Z</dcterms:created>
  <dcterms:modified xsi:type="dcterms:W3CDTF">2024-04-23T13:17:33Z</dcterms:modified>
</cp:coreProperties>
</file>