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0F6C-B1C0-48CB-87A7-92D238AEAAA3}" v="5" dt="2022-12-11T17:15:01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ras, Eric" userId="04379e56-7bbc-4d8c-8b0e-c4d7aef1a1c6" providerId="ADAL" clId="{61858305-23FB-4016-807A-AD04461CFFEF}"/>
    <pc:docChg chg="undo custSel addSld modSld sldOrd addSection delSection">
      <pc:chgData name="Gingras, Eric" userId="04379e56-7bbc-4d8c-8b0e-c4d7aef1a1c6" providerId="ADAL" clId="{61858305-23FB-4016-807A-AD04461CFFEF}" dt="2022-12-12T15:41:39.894" v="2422" actId="20577"/>
      <pc:docMkLst>
        <pc:docMk/>
      </pc:docMkLst>
      <pc:sldChg chg="addSp delSp modSp new mod ord setBg modClrScheme setClrOvrMap delDesignElem chgLayout">
        <pc:chgData name="Gingras, Eric" userId="04379e56-7bbc-4d8c-8b0e-c4d7aef1a1c6" providerId="ADAL" clId="{61858305-23FB-4016-807A-AD04461CFFEF}" dt="2022-12-12T15:41:39.894" v="2422" actId="20577"/>
        <pc:sldMkLst>
          <pc:docMk/>
          <pc:sldMk cId="3897661575" sldId="256"/>
        </pc:sldMkLst>
        <pc:spChg chg="del">
          <ac:chgData name="Gingras, Eric" userId="04379e56-7bbc-4d8c-8b0e-c4d7aef1a1c6" providerId="ADAL" clId="{61858305-23FB-4016-807A-AD04461CFFEF}" dt="2022-12-05T14:06:03.675" v="2" actId="478"/>
          <ac:spMkLst>
            <pc:docMk/>
            <pc:sldMk cId="3897661575" sldId="256"/>
            <ac:spMk id="2" creationId="{7916AFB5-0D5F-F127-12EC-7C96DD3FA794}"/>
          </ac:spMkLst>
        </pc:spChg>
        <pc:spChg chg="del">
          <ac:chgData name="Gingras, Eric" userId="04379e56-7bbc-4d8c-8b0e-c4d7aef1a1c6" providerId="ADAL" clId="{61858305-23FB-4016-807A-AD04461CFFEF}" dt="2022-12-05T14:06:01.006" v="1" actId="478"/>
          <ac:spMkLst>
            <pc:docMk/>
            <pc:sldMk cId="3897661575" sldId="256"/>
            <ac:spMk id="3" creationId="{2200DD67-4D0F-7E40-A7F3-DCC2624F202E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7" creationId="{F3060C83-F051-4F0E-ABAD-AA0DFC48B218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8" creationId="{83C98ABE-055B-441F-B07E-44F97F083C39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9" creationId="{29FDB030-9B49-4CED-8CCD-4D99382388AC}"/>
          </ac:spMkLst>
        </pc:spChg>
        <pc:spChg chg="add del mod">
          <ac:chgData name="Gingras, Eric" userId="04379e56-7bbc-4d8c-8b0e-c4d7aef1a1c6" providerId="ADAL" clId="{61858305-23FB-4016-807A-AD04461CFFEF}" dt="2022-12-05T14:41:57.011" v="153"/>
          <ac:spMkLst>
            <pc:docMk/>
            <pc:sldMk cId="3897661575" sldId="256"/>
            <ac:spMk id="10" creationId="{A316BE8D-F850-7811-AB0F-0EAD9B978384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0" creationId="{F3060C83-F051-4F0E-ABAD-AA0DFC48B218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1" creationId="{3783CA14-24A1-485C-8B30-D6A5D87987AD}"/>
          </ac:spMkLst>
        </pc:spChg>
        <pc:spChg chg="add del mod ord">
          <ac:chgData name="Gingras, Eric" userId="04379e56-7bbc-4d8c-8b0e-c4d7aef1a1c6" providerId="ADAL" clId="{61858305-23FB-4016-807A-AD04461CFFEF}" dt="2022-12-05T14:45:16.785" v="185" actId="478"/>
          <ac:spMkLst>
            <pc:docMk/>
            <pc:sldMk cId="3897661575" sldId="256"/>
            <ac:spMk id="11" creationId="{BDE7DA3B-D9FF-1994-4165-45221DFDAF99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2" creationId="{83C98ABE-055B-441F-B07E-44F97F083C39}"/>
          </ac:spMkLst>
        </pc:spChg>
        <pc:spChg chg="add mod ord">
          <ac:chgData name="Gingras, Eric" userId="04379e56-7bbc-4d8c-8b0e-c4d7aef1a1c6" providerId="ADAL" clId="{61858305-23FB-4016-807A-AD04461CFFEF}" dt="2022-12-05T16:21:41.760" v="1998" actId="767"/>
          <ac:spMkLst>
            <pc:docMk/>
            <pc:sldMk cId="3897661575" sldId="256"/>
            <ac:spMk id="12" creationId="{C3337340-2AB2-799E-77FE-DDF954F9468C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3" creationId="{9A97C86A-04D6-40F7-AE84-31AB43E6A846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4" creationId="{29FDB030-9B49-4CED-8CCD-4D99382388AC}"/>
          </ac:spMkLst>
        </pc:spChg>
        <pc:spChg chg="add mod">
          <ac:chgData name="Gingras, Eric" userId="04379e56-7bbc-4d8c-8b0e-c4d7aef1a1c6" providerId="ADAL" clId="{61858305-23FB-4016-807A-AD04461CFFEF}" dt="2022-12-05T15:32:01.952" v="951" actId="14100"/>
          <ac:spMkLst>
            <pc:docMk/>
            <pc:sldMk cId="3897661575" sldId="256"/>
            <ac:spMk id="15" creationId="{4F70BEA5-D0DB-EEA6-DF80-44ECAD6FDDED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5" creationId="{FF9F2414-84E8-453E-B1F3-389FDE8192D9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6" creationId="{3783CA14-24A1-485C-8B30-D6A5D87987AD}"/>
          </ac:spMkLst>
        </pc:spChg>
        <pc:spChg chg="add mod">
          <ac:chgData name="Gingras, Eric" userId="04379e56-7bbc-4d8c-8b0e-c4d7aef1a1c6" providerId="ADAL" clId="{61858305-23FB-4016-807A-AD04461CFFEF}" dt="2022-12-05T15:24:54.306" v="301" actId="1076"/>
          <ac:spMkLst>
            <pc:docMk/>
            <pc:sldMk cId="3897661575" sldId="256"/>
            <ac:spMk id="16" creationId="{FEF7DD70-2FBF-FDF0-9580-3E233AD13046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7" creationId="{3ECA69A1-7536-43AC-85EF-C7106179F5ED}"/>
          </ac:spMkLst>
        </pc:spChg>
        <pc:spChg chg="add mod">
          <ac:chgData name="Gingras, Eric" userId="04379e56-7bbc-4d8c-8b0e-c4d7aef1a1c6" providerId="ADAL" clId="{61858305-23FB-4016-807A-AD04461CFFEF}" dt="2022-12-12T13:56:09.866" v="2005" actId="1076"/>
          <ac:spMkLst>
            <pc:docMk/>
            <pc:sldMk cId="3897661575" sldId="256"/>
            <ac:spMk id="17" creationId="{8B1569C0-A982-ED48-D82C-07B9A060430E}"/>
          </ac:spMkLst>
        </pc:spChg>
        <pc:spChg chg="add del mod">
          <ac:chgData name="Gingras, Eric" userId="04379e56-7bbc-4d8c-8b0e-c4d7aef1a1c6" providerId="ADAL" clId="{61858305-23FB-4016-807A-AD04461CFFEF}" dt="2022-12-05T15:23:51.450" v="270" actId="478"/>
          <ac:spMkLst>
            <pc:docMk/>
            <pc:sldMk cId="3897661575" sldId="256"/>
            <ac:spMk id="18" creationId="{931B8492-1F23-DF5B-269F-D816F3CFAC00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8" creationId="{9A97C86A-04D6-40F7-AE84-31AB43E6A846}"/>
          </ac:spMkLst>
        </pc:spChg>
        <pc:spChg chg="add del mod">
          <ac:chgData name="Gingras, Eric" userId="04379e56-7bbc-4d8c-8b0e-c4d7aef1a1c6" providerId="ADAL" clId="{61858305-23FB-4016-807A-AD04461CFFEF}" dt="2022-12-05T15:23:55.591" v="272" actId="478"/>
          <ac:spMkLst>
            <pc:docMk/>
            <pc:sldMk cId="3897661575" sldId="256"/>
            <ac:spMk id="19" creationId="{82B4EA24-39E8-F327-A07F-94272ED3FE33}"/>
          </ac:spMkLst>
        </pc:spChg>
        <pc:spChg chg="add del">
          <ac:chgData name="Gingras, Eric" userId="04379e56-7bbc-4d8c-8b0e-c4d7aef1a1c6" providerId="ADAL" clId="{61858305-23FB-4016-807A-AD04461CFFEF}" dt="2022-12-05T14:06:32.638" v="15" actId="26606"/>
          <ac:spMkLst>
            <pc:docMk/>
            <pc:sldMk cId="3897661575" sldId="256"/>
            <ac:spMk id="19" creationId="{D153EDB2-4AAD-43F4-AE78-4D326C813369}"/>
          </ac:spMkLst>
        </pc:spChg>
        <pc:spChg chg="add mod">
          <ac:chgData name="Gingras, Eric" userId="04379e56-7bbc-4d8c-8b0e-c4d7aef1a1c6" providerId="ADAL" clId="{61858305-23FB-4016-807A-AD04461CFFEF}" dt="2022-12-12T13:56:02.230" v="2004" actId="1076"/>
          <ac:spMkLst>
            <pc:docMk/>
            <pc:sldMk cId="3897661575" sldId="256"/>
            <ac:spMk id="20" creationId="{00639544-F9A1-A8AA-B032-E5E64350A77E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20" creationId="{FF9F2414-84E8-453E-B1F3-389FDE8192D9}"/>
          </ac:spMkLst>
        </pc:spChg>
        <pc:spChg chg="add del mod">
          <ac:chgData name="Gingras, Eric" userId="04379e56-7bbc-4d8c-8b0e-c4d7aef1a1c6" providerId="ADAL" clId="{61858305-23FB-4016-807A-AD04461CFFEF}" dt="2022-12-05T15:25:13.994" v="305"/>
          <ac:spMkLst>
            <pc:docMk/>
            <pc:sldMk cId="3897661575" sldId="256"/>
            <ac:spMk id="21" creationId="{88060B49-AE03-EEE5-8633-739322C76A2D}"/>
          </ac:spMkLst>
        </pc:spChg>
        <pc:spChg chg="add del mod">
          <ac:chgData name="Gingras, Eric" userId="04379e56-7bbc-4d8c-8b0e-c4d7aef1a1c6" providerId="ADAL" clId="{61858305-23FB-4016-807A-AD04461CFFEF}" dt="2022-12-05T16:07:52.297" v="1737" actId="478"/>
          <ac:spMkLst>
            <pc:docMk/>
            <pc:sldMk cId="3897661575" sldId="256"/>
            <ac:spMk id="22" creationId="{2D49DC27-693D-E00D-A8F0-A38DA191C886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22" creationId="{3ECA69A1-7536-43AC-85EF-C7106179F5ED}"/>
          </ac:spMkLst>
        </pc:spChg>
        <pc:spChg chg="add mod">
          <ac:chgData name="Gingras, Eric" userId="04379e56-7bbc-4d8c-8b0e-c4d7aef1a1c6" providerId="ADAL" clId="{61858305-23FB-4016-807A-AD04461CFFEF}" dt="2022-12-12T15:41:39.894" v="2422" actId="20577"/>
          <ac:spMkLst>
            <pc:docMk/>
            <pc:sldMk cId="3897661575" sldId="256"/>
            <ac:spMk id="23" creationId="{E373C81C-32CE-FDBB-1490-A4052FFEDEE5}"/>
          </ac:spMkLst>
        </pc:spChg>
        <pc:spChg chg="add del">
          <ac:chgData name="Gingras, Eric" userId="04379e56-7bbc-4d8c-8b0e-c4d7aef1a1c6" providerId="ADAL" clId="{61858305-23FB-4016-807A-AD04461CFFEF}" dt="2022-12-05T16:21:44.715" v="2001"/>
          <ac:spMkLst>
            <pc:docMk/>
            <pc:sldMk cId="3897661575" sldId="256"/>
            <ac:spMk id="24" creationId="{81DEE1E7-2095-DCAB-0365-A5E1450BAFFE}"/>
          </ac:spMkLst>
        </pc:spChg>
        <pc:spChg chg="add del mod">
          <ac:chgData name="Gingras, Eric" userId="04379e56-7bbc-4d8c-8b0e-c4d7aef1a1c6" providerId="ADAL" clId="{61858305-23FB-4016-807A-AD04461CFFEF}" dt="2022-12-05T16:21:44.715" v="2003"/>
          <ac:spMkLst>
            <pc:docMk/>
            <pc:sldMk cId="3897661575" sldId="256"/>
            <ac:spMk id="25" creationId="{9EE3BC09-4D81-E294-C649-91B04FF99FE4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29" creationId="{8950AD4C-6AF3-49F8-94E1-DBCAFB39478B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30" creationId="{0ACBD85E-A404-45CB-B532-1039E479D4C6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31" creationId="{DB1626B1-BAC7-4893-A5AC-620597685187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32" creationId="{D64E9910-51FE-45BF-973D-9D2401FD3C63}"/>
          </ac:spMkLst>
        </pc:spChg>
        <pc:spChg chg="add mod ord">
          <ac:chgData name="Gingras, Eric" userId="04379e56-7bbc-4d8c-8b0e-c4d7aef1a1c6" providerId="ADAL" clId="{61858305-23FB-4016-807A-AD04461CFFEF}" dt="2022-12-05T16:16:17.008" v="1978" actId="207"/>
          <ac:spMkLst>
            <pc:docMk/>
            <pc:sldMk cId="3897661575" sldId="256"/>
            <ac:spMk id="33" creationId="{C3FCCB75-8CFD-BF9F-EB28-7CB765784A48}"/>
          </ac:spMkLst>
        </pc:spChg>
        <pc:spChg chg="add del">
          <ac:chgData name="Gingras, Eric" userId="04379e56-7bbc-4d8c-8b0e-c4d7aef1a1c6" providerId="ADAL" clId="{61858305-23FB-4016-807A-AD04461CFFEF}" dt="2022-12-05T14:18:50.570" v="64" actId="26606"/>
          <ac:spMkLst>
            <pc:docMk/>
            <pc:sldMk cId="3897661575" sldId="256"/>
            <ac:spMk id="40" creationId="{6753252F-4873-4F63-801D-CC719279A7D5}"/>
          </ac:spMkLst>
        </pc:spChg>
        <pc:spChg chg="add del">
          <ac:chgData name="Gingras, Eric" userId="04379e56-7bbc-4d8c-8b0e-c4d7aef1a1c6" providerId="ADAL" clId="{61858305-23FB-4016-807A-AD04461CFFEF}" dt="2022-12-05T14:18:50.570" v="64" actId="26606"/>
          <ac:spMkLst>
            <pc:docMk/>
            <pc:sldMk cId="3897661575" sldId="256"/>
            <ac:spMk id="42" creationId="{047C8CCB-F95D-4249-92DD-651249D3535A}"/>
          </ac:spMkLst>
        </pc:spChg>
        <pc:spChg chg="add del">
          <ac:chgData name="Gingras, Eric" userId="04379e56-7bbc-4d8c-8b0e-c4d7aef1a1c6" providerId="ADAL" clId="{61858305-23FB-4016-807A-AD04461CFFEF}" dt="2022-12-05T14:19:05.610" v="68" actId="26606"/>
          <ac:spMkLst>
            <pc:docMk/>
            <pc:sldMk cId="3897661575" sldId="256"/>
            <ac:spMk id="47" creationId="{16F9E488-0718-4E1E-9D12-26779F606252}"/>
          </ac:spMkLst>
        </pc:spChg>
        <pc:spChg chg="add del">
          <ac:chgData name="Gingras, Eric" userId="04379e56-7bbc-4d8c-8b0e-c4d7aef1a1c6" providerId="ADAL" clId="{61858305-23FB-4016-807A-AD04461CFFEF}" dt="2022-12-05T14:19:05.610" v="68" actId="26606"/>
          <ac:spMkLst>
            <pc:docMk/>
            <pc:sldMk cId="3897661575" sldId="256"/>
            <ac:spMk id="48" creationId="{09BE6F6B-19BD-443C-8FB0-FA45F13F9535}"/>
          </ac:spMkLst>
        </pc:spChg>
        <pc:spChg chg="add del">
          <ac:chgData name="Gingras, Eric" userId="04379e56-7bbc-4d8c-8b0e-c4d7aef1a1c6" providerId="ADAL" clId="{61858305-23FB-4016-807A-AD04461CFFEF}" dt="2022-12-05T14:21:57.554" v="75" actId="26606"/>
          <ac:spMkLst>
            <pc:docMk/>
            <pc:sldMk cId="3897661575" sldId="256"/>
            <ac:spMk id="53" creationId="{0DE6A193-4755-479A-BC6F-A7EBCA73BE1A}"/>
          </ac:spMkLst>
        </pc:spChg>
        <pc:spChg chg="add del">
          <ac:chgData name="Gingras, Eric" userId="04379e56-7bbc-4d8c-8b0e-c4d7aef1a1c6" providerId="ADAL" clId="{61858305-23FB-4016-807A-AD04461CFFEF}" dt="2022-12-05T14:21:57.554" v="75" actId="26606"/>
          <ac:spMkLst>
            <pc:docMk/>
            <pc:sldMk cId="3897661575" sldId="256"/>
            <ac:spMk id="55" creationId="{AB8B8498-A488-40AF-99EB-F622ED9AD6B8}"/>
          </ac:spMkLst>
        </pc:spChg>
        <pc:spChg chg="add del">
          <ac:chgData name="Gingras, Eric" userId="04379e56-7bbc-4d8c-8b0e-c4d7aef1a1c6" providerId="ADAL" clId="{61858305-23FB-4016-807A-AD04461CFFEF}" dt="2022-12-05T14:21:57.554" v="75" actId="26606"/>
          <ac:spMkLst>
            <pc:docMk/>
            <pc:sldMk cId="3897661575" sldId="256"/>
            <ac:spMk id="57" creationId="{2F033D07-FE42-4E5C-A00A-FFE1D42C0FFD}"/>
          </ac:spMkLst>
        </pc:spChg>
        <pc:spChg chg="add del">
          <ac:chgData name="Gingras, Eric" userId="04379e56-7bbc-4d8c-8b0e-c4d7aef1a1c6" providerId="ADAL" clId="{61858305-23FB-4016-807A-AD04461CFFEF}" dt="2022-12-05T14:21:57.547" v="74" actId="26606"/>
          <ac:spMkLst>
            <pc:docMk/>
            <pc:sldMk cId="3897661575" sldId="256"/>
            <ac:spMk id="62" creationId="{0DE6A193-4755-479A-BC6F-A7EBCA73BE1A}"/>
          </ac:spMkLst>
        </pc:spChg>
        <pc:spChg chg="add del">
          <ac:chgData name="Gingras, Eric" userId="04379e56-7bbc-4d8c-8b0e-c4d7aef1a1c6" providerId="ADAL" clId="{61858305-23FB-4016-807A-AD04461CFFEF}" dt="2022-12-05T14:21:57.547" v="74" actId="26606"/>
          <ac:spMkLst>
            <pc:docMk/>
            <pc:sldMk cId="3897661575" sldId="256"/>
            <ac:spMk id="64" creationId="{AB8B8498-A488-40AF-99EB-F622ED9AD6B8}"/>
          </ac:spMkLst>
        </pc:spChg>
        <pc:spChg chg="add del">
          <ac:chgData name="Gingras, Eric" userId="04379e56-7bbc-4d8c-8b0e-c4d7aef1a1c6" providerId="ADAL" clId="{61858305-23FB-4016-807A-AD04461CFFEF}" dt="2022-12-05T14:21:57.547" v="74" actId="26606"/>
          <ac:spMkLst>
            <pc:docMk/>
            <pc:sldMk cId="3897661575" sldId="256"/>
            <ac:spMk id="66" creationId="{2F033D07-FE42-4E5C-A00A-FFE1D42C0FFD}"/>
          </ac:spMkLst>
        </pc:spChg>
        <pc:spChg chg="add del">
          <ac:chgData name="Gingras, Eric" userId="04379e56-7bbc-4d8c-8b0e-c4d7aef1a1c6" providerId="ADAL" clId="{61858305-23FB-4016-807A-AD04461CFFEF}" dt="2022-12-05T14:38:35.807" v="122" actId="26606"/>
          <ac:spMkLst>
            <pc:docMk/>
            <pc:sldMk cId="3897661575" sldId="256"/>
            <ac:spMk id="68" creationId="{41F18803-BE79-4916-AE6B-5DE238B367F0}"/>
          </ac:spMkLst>
        </pc:spChg>
        <pc:spChg chg="add del">
          <ac:chgData name="Gingras, Eric" userId="04379e56-7bbc-4d8c-8b0e-c4d7aef1a1c6" providerId="ADAL" clId="{61858305-23FB-4016-807A-AD04461CFFEF}" dt="2022-12-05T14:38:35.807" v="122" actId="26606"/>
          <ac:spMkLst>
            <pc:docMk/>
            <pc:sldMk cId="3897661575" sldId="256"/>
            <ac:spMk id="69" creationId="{C15229F3-7A2E-4558-98FE-7A5F69409DCE}"/>
          </ac:spMkLst>
        </pc:spChg>
        <pc:spChg chg="add del">
          <ac:chgData name="Gingras, Eric" userId="04379e56-7bbc-4d8c-8b0e-c4d7aef1a1c6" providerId="ADAL" clId="{61858305-23FB-4016-807A-AD04461CFFEF}" dt="2022-12-05T14:39:17.189" v="130" actId="26606"/>
          <ac:spMkLst>
            <pc:docMk/>
            <pc:sldMk cId="3897661575" sldId="256"/>
            <ac:spMk id="74" creationId="{53F29798-D584-4792-9B62-3F5F5C36D619}"/>
          </ac:spMkLst>
        </pc:spChg>
        <pc:spChg chg="add del">
          <ac:chgData name="Gingras, Eric" userId="04379e56-7bbc-4d8c-8b0e-c4d7aef1a1c6" providerId="ADAL" clId="{61858305-23FB-4016-807A-AD04461CFFEF}" dt="2022-12-05T14:41:37.875" v="150" actId="26606"/>
          <ac:spMkLst>
            <pc:docMk/>
            <pc:sldMk cId="3897661575" sldId="256"/>
            <ac:spMk id="79" creationId="{E4505C23-674B-4195-81D6-0C127FEAE3F8}"/>
          </ac:spMkLst>
        </pc:spChg>
        <pc:spChg chg="add del">
          <ac:chgData name="Gingras, Eric" userId="04379e56-7bbc-4d8c-8b0e-c4d7aef1a1c6" providerId="ADAL" clId="{61858305-23FB-4016-807A-AD04461CFFEF}" dt="2022-12-05T14:41:37.875" v="150" actId="26606"/>
          <ac:spMkLst>
            <pc:docMk/>
            <pc:sldMk cId="3897661575" sldId="256"/>
            <ac:spMk id="81" creationId="{65C9B8F0-FF66-4C15-BD05-E86B87331846}"/>
          </ac:spMkLst>
        </pc:spChg>
        <pc:spChg chg="add del">
          <ac:chgData name="Gingras, Eric" userId="04379e56-7bbc-4d8c-8b0e-c4d7aef1a1c6" providerId="ADAL" clId="{61858305-23FB-4016-807A-AD04461CFFEF}" dt="2022-12-05T14:41:57.011" v="153"/>
          <ac:spMkLst>
            <pc:docMk/>
            <pc:sldMk cId="3897661575" sldId="256"/>
            <ac:spMk id="86" creationId="{E4505C23-674B-4195-81D6-0C127FEAE3F8}"/>
          </ac:spMkLst>
        </pc:spChg>
        <pc:spChg chg="add del">
          <ac:chgData name="Gingras, Eric" userId="04379e56-7bbc-4d8c-8b0e-c4d7aef1a1c6" providerId="ADAL" clId="{61858305-23FB-4016-807A-AD04461CFFEF}" dt="2022-12-05T14:41:57.011" v="153"/>
          <ac:spMkLst>
            <pc:docMk/>
            <pc:sldMk cId="3897661575" sldId="256"/>
            <ac:spMk id="88" creationId="{65C9B8F0-FF66-4C15-BD05-E86B87331846}"/>
          </ac:spMkLst>
        </pc:spChg>
        <pc:grpChg chg="add del">
          <ac:chgData name="Gingras, Eric" userId="04379e56-7bbc-4d8c-8b0e-c4d7aef1a1c6" providerId="ADAL" clId="{61858305-23FB-4016-807A-AD04461CFFEF}" dt="2022-12-05T14:06:32.638" v="15" actId="26606"/>
          <ac:grpSpMkLst>
            <pc:docMk/>
            <pc:sldMk cId="3897661575" sldId="256"/>
            <ac:grpSpMk id="21" creationId="{A3CB7779-72E2-4E92-AE18-6BBC335DD881}"/>
          </ac:grpSpMkLst>
        </pc:grpChg>
        <pc:grpChg chg="add del">
          <ac:chgData name="Gingras, Eric" userId="04379e56-7bbc-4d8c-8b0e-c4d7aef1a1c6" providerId="ADAL" clId="{61858305-23FB-4016-807A-AD04461CFFEF}" dt="2022-12-05T14:19:05.610" v="68" actId="26606"/>
          <ac:grpSpMkLst>
            <pc:docMk/>
            <pc:sldMk cId="3897661575" sldId="256"/>
            <ac:grpSpMk id="44" creationId="{26B5F537-3960-4E10-AE03-D496B4CD531D}"/>
          </ac:grpSpMkLst>
        </pc:grpChg>
        <pc:graphicFrameChg chg="add del modGraphic">
          <ac:chgData name="Gingras, Eric" userId="04379e56-7bbc-4d8c-8b0e-c4d7aef1a1c6" providerId="ADAL" clId="{61858305-23FB-4016-807A-AD04461CFFEF}" dt="2022-12-12T14:03:43.074" v="2013" actId="478"/>
          <ac:graphicFrameMkLst>
            <pc:docMk/>
            <pc:sldMk cId="3897661575" sldId="256"/>
            <ac:graphicFrameMk id="4" creationId="{764331A7-E2EC-A2A7-E865-44DD62B14950}"/>
          </ac:graphicFrameMkLst>
        </pc:graphicFrameChg>
        <pc:graphicFrameChg chg="add del mod modGraphic">
          <ac:chgData name="Gingras, Eric" userId="04379e56-7bbc-4d8c-8b0e-c4d7aef1a1c6" providerId="ADAL" clId="{61858305-23FB-4016-807A-AD04461CFFEF}" dt="2022-12-12T14:04:14.107" v="2022" actId="478"/>
          <ac:graphicFrameMkLst>
            <pc:docMk/>
            <pc:sldMk cId="3897661575" sldId="256"/>
            <ac:graphicFrameMk id="6" creationId="{0E8E471E-1205-96A9-D0CD-F314998CD7CC}"/>
          </ac:graphicFrameMkLst>
        </pc:graphicFrameChg>
        <pc:graphicFrameChg chg="add del modGraphic">
          <ac:chgData name="Gingras, Eric" userId="04379e56-7bbc-4d8c-8b0e-c4d7aef1a1c6" providerId="ADAL" clId="{61858305-23FB-4016-807A-AD04461CFFEF}" dt="2022-12-12T14:04:18.963" v="2024" actId="478"/>
          <ac:graphicFrameMkLst>
            <pc:docMk/>
            <pc:sldMk cId="3897661575" sldId="256"/>
            <ac:graphicFrameMk id="10" creationId="{67289B64-C28D-36AE-B5C5-82D46161EFCF}"/>
          </ac:graphicFrameMkLst>
        </pc:graphicFrameChg>
        <pc:graphicFrameChg chg="add del mod modGraphic">
          <ac:chgData name="Gingras, Eric" userId="04379e56-7bbc-4d8c-8b0e-c4d7aef1a1c6" providerId="ADAL" clId="{61858305-23FB-4016-807A-AD04461CFFEF}" dt="2022-12-12T14:09:06.798" v="2034" actId="478"/>
          <ac:graphicFrameMkLst>
            <pc:docMk/>
            <pc:sldMk cId="3897661575" sldId="256"/>
            <ac:graphicFrameMk id="13" creationId="{A98D15D2-81CD-5DBF-669C-7A47FAEDA7E3}"/>
          </ac:graphicFrameMkLst>
        </pc:graphicFrameChg>
        <pc:graphicFrameChg chg="add del mod modGraphic">
          <ac:chgData name="Gingras, Eric" userId="04379e56-7bbc-4d8c-8b0e-c4d7aef1a1c6" providerId="ADAL" clId="{61858305-23FB-4016-807A-AD04461CFFEF}" dt="2022-12-12T14:04:53.447" v="2033" actId="478"/>
          <ac:graphicFrameMkLst>
            <pc:docMk/>
            <pc:sldMk cId="3897661575" sldId="256"/>
            <ac:graphicFrameMk id="16" creationId="{5CE20743-9843-9762-0DCC-E8B212EE4FF0}"/>
          </ac:graphicFrameMkLst>
        </pc:graphicFrameChg>
        <pc:picChg chg="add del mod">
          <ac:chgData name="Gingras, Eric" userId="04379e56-7bbc-4d8c-8b0e-c4d7aef1a1c6" providerId="ADAL" clId="{61858305-23FB-4016-807A-AD04461CFFEF}" dt="2022-12-05T14:33:05.579" v="93" actId="478"/>
          <ac:picMkLst>
            <pc:docMk/>
            <pc:sldMk cId="3897661575" sldId="256"/>
            <ac:picMk id="3" creationId="{5D87BDC2-7A7D-F235-B89F-F4FDF6EAE6EF}"/>
          </ac:picMkLst>
        </pc:picChg>
        <pc:picChg chg="add del mod">
          <ac:chgData name="Gingras, Eric" userId="04379e56-7bbc-4d8c-8b0e-c4d7aef1a1c6" providerId="ADAL" clId="{61858305-23FB-4016-807A-AD04461CFFEF}" dt="2022-12-05T14:38:38.188" v="123" actId="478"/>
          <ac:picMkLst>
            <pc:docMk/>
            <pc:sldMk cId="3897661575" sldId="256"/>
            <ac:picMk id="5" creationId="{5322C375-2B71-E6DA-E640-4A2C26309179}"/>
          </ac:picMkLst>
        </pc:picChg>
        <pc:picChg chg="add del mod">
          <ac:chgData name="Gingras, Eric" userId="04379e56-7bbc-4d8c-8b0e-c4d7aef1a1c6" providerId="ADAL" clId="{61858305-23FB-4016-807A-AD04461CFFEF}" dt="2022-12-05T14:06:52.898" v="21" actId="478"/>
          <ac:picMkLst>
            <pc:docMk/>
            <pc:sldMk cId="3897661575" sldId="256"/>
            <ac:picMk id="5" creationId="{AD827B81-77E7-D2B6-A1D2-75F9B4E4C6B7}"/>
          </ac:picMkLst>
        </pc:picChg>
        <pc:picChg chg="add del mod">
          <ac:chgData name="Gingras, Eric" userId="04379e56-7bbc-4d8c-8b0e-c4d7aef1a1c6" providerId="ADAL" clId="{61858305-23FB-4016-807A-AD04461CFFEF}" dt="2022-12-05T14:37:42.381" v="116" actId="478"/>
          <ac:picMkLst>
            <pc:docMk/>
            <pc:sldMk cId="3897661575" sldId="256"/>
            <ac:picMk id="7" creationId="{5C79401B-158B-BC10-32F6-78B890F23B93}"/>
          </ac:picMkLst>
        </pc:picChg>
        <pc:picChg chg="add mod ord">
          <ac:chgData name="Gingras, Eric" userId="04379e56-7bbc-4d8c-8b0e-c4d7aef1a1c6" providerId="ADAL" clId="{61858305-23FB-4016-807A-AD04461CFFEF}" dt="2022-12-05T14:54:41.105" v="236" actId="1076"/>
          <ac:picMkLst>
            <pc:docMk/>
            <pc:sldMk cId="3897661575" sldId="256"/>
            <ac:picMk id="9" creationId="{F7D0EFC2-557F-F70A-76F3-D4894192F967}"/>
          </ac:picMkLst>
        </pc:picChg>
        <pc:picChg chg="add mod">
          <ac:chgData name="Gingras, Eric" userId="04379e56-7bbc-4d8c-8b0e-c4d7aef1a1c6" providerId="ADAL" clId="{61858305-23FB-4016-807A-AD04461CFFEF}" dt="2022-12-05T15:27:29.907" v="411" actId="1076"/>
          <ac:picMkLst>
            <pc:docMk/>
            <pc:sldMk cId="3897661575" sldId="256"/>
            <ac:picMk id="14" creationId="{9B7F7C42-7928-0106-6FFF-63EC396400CF}"/>
          </ac:picMkLst>
        </pc:picChg>
        <pc:picChg chg="add del mod ord">
          <ac:chgData name="Gingras, Eric" userId="04379e56-7bbc-4d8c-8b0e-c4d7aef1a1c6" providerId="ADAL" clId="{61858305-23FB-4016-807A-AD04461CFFEF}" dt="2022-12-05T15:21:18.560" v="241" actId="478"/>
          <ac:picMkLst>
            <pc:docMk/>
            <pc:sldMk cId="3897661575" sldId="256"/>
            <ac:picMk id="28" creationId="{2BEC4C5B-CE06-B7C7-EB62-EA5048D751C1}"/>
          </ac:picMkLst>
        </pc:picChg>
        <pc:picChg chg="add del mod ord">
          <ac:chgData name="Gingras, Eric" userId="04379e56-7bbc-4d8c-8b0e-c4d7aef1a1c6" providerId="ADAL" clId="{61858305-23FB-4016-807A-AD04461CFFEF}" dt="2022-12-05T14:34:56.301" v="100" actId="478"/>
          <ac:picMkLst>
            <pc:docMk/>
            <pc:sldMk cId="3897661575" sldId="256"/>
            <ac:picMk id="35" creationId="{1867D6CB-6B65-3096-3744-6AD4D6A463AF}"/>
          </ac:picMkLst>
        </pc:picChg>
        <pc:picChg chg="add mod ord">
          <ac:chgData name="Gingras, Eric" userId="04379e56-7bbc-4d8c-8b0e-c4d7aef1a1c6" providerId="ADAL" clId="{61858305-23FB-4016-807A-AD04461CFFEF}" dt="2022-12-05T14:54:39.625" v="235" actId="1076"/>
          <ac:picMkLst>
            <pc:docMk/>
            <pc:sldMk cId="3897661575" sldId="256"/>
            <ac:picMk id="37" creationId="{1DB03B5C-A018-96C9-AC39-255FE78D7CA8}"/>
          </ac:picMkLst>
        </pc:picChg>
        <pc:picChg chg="add del mod">
          <ac:chgData name="Gingras, Eric" userId="04379e56-7bbc-4d8c-8b0e-c4d7aef1a1c6" providerId="ADAL" clId="{61858305-23FB-4016-807A-AD04461CFFEF}" dt="2022-12-05T14:24:41.869" v="84" actId="478"/>
          <ac:picMkLst>
            <pc:docMk/>
            <pc:sldMk cId="3897661575" sldId="256"/>
            <ac:picMk id="1026" creationId="{EBDA0E5C-52B2-02C5-2C3A-31FBBD693263}"/>
          </ac:picMkLst>
        </pc:picChg>
      </pc:sldChg>
    </pc:docChg>
  </pc:docChgLst>
  <pc:docChgLst>
    <pc:chgData name="Gingras, Eric" userId="04379e56-7bbc-4d8c-8b0e-c4d7aef1a1c6" providerId="ADAL" clId="{CC500F6C-B1C0-48CB-87A7-92D238AEAAA3}"/>
    <pc:docChg chg="undo redo custSel modSld">
      <pc:chgData name="Gingras, Eric" userId="04379e56-7bbc-4d8c-8b0e-c4d7aef1a1c6" providerId="ADAL" clId="{CC500F6C-B1C0-48CB-87A7-92D238AEAAA3}" dt="2022-12-11T17:20:21.576" v="359" actId="14100"/>
      <pc:docMkLst>
        <pc:docMk/>
      </pc:docMkLst>
      <pc:sldChg chg="addSp delSp modSp mod">
        <pc:chgData name="Gingras, Eric" userId="04379e56-7bbc-4d8c-8b0e-c4d7aef1a1c6" providerId="ADAL" clId="{CC500F6C-B1C0-48CB-87A7-92D238AEAAA3}" dt="2022-12-11T17:20:21.576" v="359" actId="14100"/>
        <pc:sldMkLst>
          <pc:docMk/>
          <pc:sldMk cId="3897661575" sldId="256"/>
        </pc:sldMkLst>
        <pc:spChg chg="mod">
          <ac:chgData name="Gingras, Eric" userId="04379e56-7bbc-4d8c-8b0e-c4d7aef1a1c6" providerId="ADAL" clId="{CC500F6C-B1C0-48CB-87A7-92D238AEAAA3}" dt="2022-12-11T17:20:21.576" v="359" actId="14100"/>
          <ac:spMkLst>
            <pc:docMk/>
            <pc:sldMk cId="3897661575" sldId="256"/>
            <ac:spMk id="12" creationId="{C3337340-2AB2-799E-77FE-DDF954F9468C}"/>
          </ac:spMkLst>
        </pc:spChg>
        <pc:spChg chg="add del">
          <ac:chgData name="Gingras, Eric" userId="04379e56-7bbc-4d8c-8b0e-c4d7aef1a1c6" providerId="ADAL" clId="{CC500F6C-B1C0-48CB-87A7-92D238AEAAA3}" dt="2022-12-11T17:02:08.370" v="112" actId="478"/>
          <ac:spMkLst>
            <pc:docMk/>
            <pc:sldMk cId="3897661575" sldId="256"/>
            <ac:spMk id="15" creationId="{4F70BEA5-D0DB-EEA6-DF80-44ECAD6FDDED}"/>
          </ac:spMkLst>
        </pc:spChg>
        <pc:spChg chg="add del">
          <ac:chgData name="Gingras, Eric" userId="04379e56-7bbc-4d8c-8b0e-c4d7aef1a1c6" providerId="ADAL" clId="{CC500F6C-B1C0-48CB-87A7-92D238AEAAA3}" dt="2022-12-11T17:02:13.077" v="122" actId="478"/>
          <ac:spMkLst>
            <pc:docMk/>
            <pc:sldMk cId="3897661575" sldId="256"/>
            <ac:spMk id="16" creationId="{FEF7DD70-2FBF-FDF0-9580-3E233AD13046}"/>
          </ac:spMkLst>
        </pc:spChg>
        <pc:spChg chg="mod">
          <ac:chgData name="Gingras, Eric" userId="04379e56-7bbc-4d8c-8b0e-c4d7aef1a1c6" providerId="ADAL" clId="{CC500F6C-B1C0-48CB-87A7-92D238AEAAA3}" dt="2022-12-11T17:18:20.505" v="357" actId="20577"/>
          <ac:spMkLst>
            <pc:docMk/>
            <pc:sldMk cId="3897661575" sldId="256"/>
            <ac:spMk id="23" creationId="{E373C81C-32CE-FDBB-1490-A4052FFEDEE5}"/>
          </ac:spMkLst>
        </pc:spChg>
        <pc:picChg chg="add del mod modCrop">
          <ac:chgData name="Gingras, Eric" userId="04379e56-7bbc-4d8c-8b0e-c4d7aef1a1c6" providerId="ADAL" clId="{CC500F6C-B1C0-48CB-87A7-92D238AEAAA3}" dt="2022-12-11T17:02:29.244" v="125" actId="1076"/>
          <ac:picMkLst>
            <pc:docMk/>
            <pc:sldMk cId="3897661575" sldId="256"/>
            <ac:picMk id="3" creationId="{D65A59BB-56FD-F9E9-7A0A-DE91B0E903DD}"/>
          </ac:picMkLst>
        </pc:picChg>
        <pc:picChg chg="add del mod modCrop">
          <ac:chgData name="Gingras, Eric" userId="04379e56-7bbc-4d8c-8b0e-c4d7aef1a1c6" providerId="ADAL" clId="{CC500F6C-B1C0-48CB-87A7-92D238AEAAA3}" dt="2022-12-11T17:14:55.042" v="246" actId="478"/>
          <ac:picMkLst>
            <pc:docMk/>
            <pc:sldMk cId="3897661575" sldId="256"/>
            <ac:picMk id="5" creationId="{D8638FA4-8366-A0CB-9285-634B4D65CEE3}"/>
          </ac:picMkLst>
        </pc:picChg>
        <pc:picChg chg="add mod modCrop">
          <ac:chgData name="Gingras, Eric" userId="04379e56-7bbc-4d8c-8b0e-c4d7aef1a1c6" providerId="ADAL" clId="{CC500F6C-B1C0-48CB-87A7-92D238AEAAA3}" dt="2022-12-11T17:16:24.534" v="267" actId="18131"/>
          <ac:picMkLst>
            <pc:docMk/>
            <pc:sldMk cId="3897661575" sldId="256"/>
            <ac:picMk id="7" creationId="{B65498B3-22A9-9DDE-5CD7-0D212434E2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48FE-CD6A-3F0D-715F-F572453C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8625-2AAE-A2DE-32F6-9ACCAB64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6D30-4915-6B75-1A9C-5486DF2D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863F-B909-A094-2985-318DBAE3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3351-EDB5-1969-F0B9-D2BBE61D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0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230F-B34D-775C-D187-2DCD5556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2000-9F1D-FB8C-33EE-23979B56F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4897-5F17-BA9F-1C44-B8B1704C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81EE-B8F3-B619-9747-135FA180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74E2-8274-8448-8F7C-F418812F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9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367BA-C8B3-455B-969C-256D7D20E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5F41-725E-85F9-5B0E-2141A3E9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9C2B-FA9A-1988-E510-FF3576EA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11A9-A976-353E-ED0B-2690DAD3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E6ED-AC76-0162-F460-4BB43708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9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CBE7-3B58-6B32-48B7-3EE12430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BC96-D549-0F89-9FD3-9A54A78E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30F3-F8F9-1266-B749-A861D722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4F12-B54B-D983-343C-CB031C4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1FFE-3CC2-0399-0785-FD9D9F8C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6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3834-37A7-D03E-05A9-B5A4A777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2FBFD-7933-AADA-BDC1-CE01E29D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15E6-6F66-75FC-EC38-33609591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61C3-3E46-8926-86A3-C903CE2E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01F2-8B15-1734-0341-657BCB46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2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7A5-18BC-4621-A1E4-AEBE2154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F1F3-B7C9-04C9-C2E2-52692FA8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2A34-3FAE-BA35-5B2F-916CA32CD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3B7E-AC4B-E7EB-DA6F-6FDA1592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C68B-2AEF-23B1-527C-5A3D3360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D4B7E-9370-2280-63A7-98E2F4D1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9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7F6D-DD19-28D7-FF26-001EEA1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BE7A-8364-41EC-620E-1DD9D8DE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CB67C-F80A-632A-4A93-AB29AF87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94A6D-F981-FB86-0A3C-C044B7E3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7CE7B-6842-3709-6766-E2488B501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8C06F-FB3E-BBC3-B8AD-BCA00271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18F25-7546-50FA-71F9-6672E13C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7540-6642-6427-A8FE-CED68728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4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3501-E977-5072-5779-E888B772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6243D-FCEC-38B8-750F-5912E147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EE871-0CC5-27B2-EF7F-6FBBF0D7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5F582-5E7C-DC77-00E0-88F58DC2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9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E21BF-664B-5EFC-15CC-D7DEE03A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1023F-733C-8161-E83E-E524BDE9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E240A-342B-D338-D23A-F2393D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4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9F87-18A5-28CF-1846-60087CB2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CC0D-B720-B606-B59B-42D4DEA6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11EF-6680-E1C0-2D18-2706DFC7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36C1-D919-52ED-A509-5EDE5839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0A143-9B85-6F39-35D2-3427BC5B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785F-87C7-93C0-8B99-B72719D6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9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BD2D-7B7D-1DCD-5EF5-15F63C57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0F508-8FA3-000A-1D83-BC726C5A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5658-0283-6C29-FDC4-6BB9F58A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0580-F4AA-5EAD-8AB1-8F1E9BAD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3E7B-612F-B302-81D7-46F54421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083D5-8E20-0F28-D746-B053EEA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5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26DF4-C977-6CC0-62B1-AB0C2D5D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654D-0B4F-1E6C-BE63-E3694A19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B069-0199-B6F8-A2C5-9763A6C3D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51F4-315A-484B-8908-E1F288564963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3AEC-3E7A-D774-6C1B-CDCB41C3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D7BA-33F7-F518-F606-1970DF56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0531-9344-41F0-B57B-12F45AEBCD3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2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D0EFC2-557F-F70A-76F3-D4894192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59" y="827048"/>
            <a:ext cx="3060829" cy="743952"/>
          </a:xfrm>
          <a:prstGeom prst="rect">
            <a:avLst/>
          </a:prstGeom>
        </p:spPr>
      </p:pic>
      <p:pic>
        <p:nvPicPr>
          <p:cNvPr id="37" name="Picture 3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DB03B5C-A018-96C9-AC39-255FE78D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99" y="97801"/>
            <a:ext cx="2309289" cy="531925"/>
          </a:xfrm>
          <a:prstGeom prst="rect">
            <a:avLst/>
          </a:prstGeom>
        </p:spPr>
      </p:pic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C3337340-2AB2-799E-77FE-DDF954F9468C}"/>
              </a:ext>
            </a:extLst>
          </p:cNvPr>
          <p:cNvSpPr/>
          <p:nvPr/>
        </p:nvSpPr>
        <p:spPr>
          <a:xfrm>
            <a:off x="0" y="0"/>
            <a:ext cx="10154651" cy="14731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093"/>
              <a:gd name="connsiteY0" fmla="*/ 0 h 10000"/>
              <a:gd name="connsiteX1" fmla="*/ 8093 w 8093"/>
              <a:gd name="connsiteY1" fmla="*/ 0 h 10000"/>
              <a:gd name="connsiteX2" fmla="*/ 6093 w 8093"/>
              <a:gd name="connsiteY2" fmla="*/ 10000 h 10000"/>
              <a:gd name="connsiteX3" fmla="*/ 93 w 8093"/>
              <a:gd name="connsiteY3" fmla="*/ 10000 h 10000"/>
              <a:gd name="connsiteX4" fmla="*/ 0 w 8093"/>
              <a:gd name="connsiteY4" fmla="*/ 0 h 10000"/>
              <a:gd name="connsiteX0" fmla="*/ 214 w 10214"/>
              <a:gd name="connsiteY0" fmla="*/ 0 h 10089"/>
              <a:gd name="connsiteX1" fmla="*/ 10214 w 10214"/>
              <a:gd name="connsiteY1" fmla="*/ 0 h 10089"/>
              <a:gd name="connsiteX2" fmla="*/ 7743 w 10214"/>
              <a:gd name="connsiteY2" fmla="*/ 10000 h 10089"/>
              <a:gd name="connsiteX3" fmla="*/ 3 w 10214"/>
              <a:gd name="connsiteY3" fmla="*/ 10089 h 10089"/>
              <a:gd name="connsiteX4" fmla="*/ 214 w 10214"/>
              <a:gd name="connsiteY4" fmla="*/ 0 h 10089"/>
              <a:gd name="connsiteX0" fmla="*/ 0 w 10252"/>
              <a:gd name="connsiteY0" fmla="*/ 0 h 10089"/>
              <a:gd name="connsiteX1" fmla="*/ 10252 w 10252"/>
              <a:gd name="connsiteY1" fmla="*/ 0 h 10089"/>
              <a:gd name="connsiteX2" fmla="*/ 7781 w 10252"/>
              <a:gd name="connsiteY2" fmla="*/ 10000 h 10089"/>
              <a:gd name="connsiteX3" fmla="*/ 41 w 10252"/>
              <a:gd name="connsiteY3" fmla="*/ 10089 h 10089"/>
              <a:gd name="connsiteX4" fmla="*/ 0 w 10252"/>
              <a:gd name="connsiteY4" fmla="*/ 0 h 10089"/>
              <a:gd name="connsiteX0" fmla="*/ 0 w 10252"/>
              <a:gd name="connsiteY0" fmla="*/ 0 h 10089"/>
              <a:gd name="connsiteX1" fmla="*/ 10252 w 10252"/>
              <a:gd name="connsiteY1" fmla="*/ 0 h 10089"/>
              <a:gd name="connsiteX2" fmla="*/ 7781 w 10252"/>
              <a:gd name="connsiteY2" fmla="*/ 10000 h 10089"/>
              <a:gd name="connsiteX3" fmla="*/ 19 w 10252"/>
              <a:gd name="connsiteY3" fmla="*/ 10089 h 10089"/>
              <a:gd name="connsiteX4" fmla="*/ 0 w 10252"/>
              <a:gd name="connsiteY4" fmla="*/ 0 h 10089"/>
              <a:gd name="connsiteX0" fmla="*/ 0 w 10252"/>
              <a:gd name="connsiteY0" fmla="*/ 0 h 10089"/>
              <a:gd name="connsiteX1" fmla="*/ 10252 w 10252"/>
              <a:gd name="connsiteY1" fmla="*/ 0 h 10089"/>
              <a:gd name="connsiteX2" fmla="*/ 7781 w 10252"/>
              <a:gd name="connsiteY2" fmla="*/ 10000 h 10089"/>
              <a:gd name="connsiteX3" fmla="*/ 19 w 10252"/>
              <a:gd name="connsiteY3" fmla="*/ 10089 h 10089"/>
              <a:gd name="connsiteX4" fmla="*/ 0 w 10252"/>
              <a:gd name="connsiteY4" fmla="*/ 0 h 10089"/>
              <a:gd name="connsiteX0" fmla="*/ 3 w 10255"/>
              <a:gd name="connsiteY0" fmla="*/ 0 h 10089"/>
              <a:gd name="connsiteX1" fmla="*/ 10255 w 10255"/>
              <a:gd name="connsiteY1" fmla="*/ 0 h 10089"/>
              <a:gd name="connsiteX2" fmla="*/ 7784 w 10255"/>
              <a:gd name="connsiteY2" fmla="*/ 10000 h 10089"/>
              <a:gd name="connsiteX3" fmla="*/ 3 w 10255"/>
              <a:gd name="connsiteY3" fmla="*/ 10089 h 10089"/>
              <a:gd name="connsiteX4" fmla="*/ 3 w 10255"/>
              <a:gd name="connsiteY4" fmla="*/ 0 h 10089"/>
              <a:gd name="connsiteX0" fmla="*/ 0 w 10262"/>
              <a:gd name="connsiteY0" fmla="*/ 0 h 10089"/>
              <a:gd name="connsiteX1" fmla="*/ 10262 w 10262"/>
              <a:gd name="connsiteY1" fmla="*/ 0 h 10089"/>
              <a:gd name="connsiteX2" fmla="*/ 7791 w 10262"/>
              <a:gd name="connsiteY2" fmla="*/ 10000 h 10089"/>
              <a:gd name="connsiteX3" fmla="*/ 10 w 10262"/>
              <a:gd name="connsiteY3" fmla="*/ 10089 h 10089"/>
              <a:gd name="connsiteX4" fmla="*/ 0 w 10262"/>
              <a:gd name="connsiteY4" fmla="*/ 0 h 10089"/>
              <a:gd name="connsiteX0" fmla="*/ 0 w 10262"/>
              <a:gd name="connsiteY0" fmla="*/ 0 h 10089"/>
              <a:gd name="connsiteX1" fmla="*/ 10262 w 10262"/>
              <a:gd name="connsiteY1" fmla="*/ 0 h 10089"/>
              <a:gd name="connsiteX2" fmla="*/ 7791 w 10262"/>
              <a:gd name="connsiteY2" fmla="*/ 10000 h 10089"/>
              <a:gd name="connsiteX3" fmla="*/ 10 w 10262"/>
              <a:gd name="connsiteY3" fmla="*/ 10089 h 10089"/>
              <a:gd name="connsiteX4" fmla="*/ 0 w 10262"/>
              <a:gd name="connsiteY4" fmla="*/ 0 h 10089"/>
              <a:gd name="connsiteX0" fmla="*/ 0 w 10262"/>
              <a:gd name="connsiteY0" fmla="*/ 0 h 10089"/>
              <a:gd name="connsiteX1" fmla="*/ 10262 w 10262"/>
              <a:gd name="connsiteY1" fmla="*/ 0 h 10089"/>
              <a:gd name="connsiteX2" fmla="*/ 7791 w 10262"/>
              <a:gd name="connsiteY2" fmla="*/ 10000 h 10089"/>
              <a:gd name="connsiteX3" fmla="*/ 10 w 10262"/>
              <a:gd name="connsiteY3" fmla="*/ 10089 h 10089"/>
              <a:gd name="connsiteX4" fmla="*/ 0 w 10262"/>
              <a:gd name="connsiteY4" fmla="*/ 0 h 10089"/>
              <a:gd name="connsiteX0" fmla="*/ 1 w 10263"/>
              <a:gd name="connsiteY0" fmla="*/ 0 h 10089"/>
              <a:gd name="connsiteX1" fmla="*/ 10263 w 10263"/>
              <a:gd name="connsiteY1" fmla="*/ 0 h 10089"/>
              <a:gd name="connsiteX2" fmla="*/ 7792 w 10263"/>
              <a:gd name="connsiteY2" fmla="*/ 10000 h 10089"/>
              <a:gd name="connsiteX3" fmla="*/ 11 w 10263"/>
              <a:gd name="connsiteY3" fmla="*/ 10089 h 10089"/>
              <a:gd name="connsiteX4" fmla="*/ 1 w 10263"/>
              <a:gd name="connsiteY4" fmla="*/ 0 h 10089"/>
              <a:gd name="connsiteX0" fmla="*/ 1 w 10263"/>
              <a:gd name="connsiteY0" fmla="*/ 0 h 10089"/>
              <a:gd name="connsiteX1" fmla="*/ 10263 w 10263"/>
              <a:gd name="connsiteY1" fmla="*/ 0 h 10089"/>
              <a:gd name="connsiteX2" fmla="*/ 7792 w 10263"/>
              <a:gd name="connsiteY2" fmla="*/ 10000 h 10089"/>
              <a:gd name="connsiteX3" fmla="*/ 11 w 10263"/>
              <a:gd name="connsiteY3" fmla="*/ 10089 h 10089"/>
              <a:gd name="connsiteX4" fmla="*/ 1 w 10263"/>
              <a:gd name="connsiteY4" fmla="*/ 0 h 10089"/>
              <a:gd name="connsiteX0" fmla="*/ 7 w 10269"/>
              <a:gd name="connsiteY0" fmla="*/ 0 h 10089"/>
              <a:gd name="connsiteX1" fmla="*/ 10269 w 10269"/>
              <a:gd name="connsiteY1" fmla="*/ 0 h 10089"/>
              <a:gd name="connsiteX2" fmla="*/ 7798 w 10269"/>
              <a:gd name="connsiteY2" fmla="*/ 10000 h 10089"/>
              <a:gd name="connsiteX3" fmla="*/ 7 w 10269"/>
              <a:gd name="connsiteY3" fmla="*/ 10089 h 10089"/>
              <a:gd name="connsiteX4" fmla="*/ 7 w 10269"/>
              <a:gd name="connsiteY4" fmla="*/ 0 h 1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0089">
                <a:moveTo>
                  <a:pt x="7" y="0"/>
                </a:moveTo>
                <a:lnTo>
                  <a:pt x="10269" y="0"/>
                </a:lnTo>
                <a:lnTo>
                  <a:pt x="7798" y="10000"/>
                </a:lnTo>
                <a:lnTo>
                  <a:pt x="7" y="10089"/>
                </a:lnTo>
                <a:cubicBezTo>
                  <a:pt x="-9" y="7162"/>
                  <a:pt x="6" y="9987"/>
                  <a:pt x="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C3FCCB75-8CFD-BF9F-EB28-7CB76578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91" y="97801"/>
            <a:ext cx="7285067" cy="1197767"/>
          </a:xfrm>
        </p:spPr>
        <p:txBody>
          <a:bodyPr>
            <a:noAutofit/>
          </a:bodyPr>
          <a:lstStyle/>
          <a:p>
            <a:r>
              <a:rPr lang="fr-CA" sz="7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l’écoute des vers</a:t>
            </a:r>
          </a:p>
        </p:txBody>
      </p:sp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B7F7C42-7928-0106-6FFF-63EC3964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55" y="2711018"/>
            <a:ext cx="9857937" cy="38213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1569C0-A982-ED48-D82C-07B9A060430E}"/>
              </a:ext>
            </a:extLst>
          </p:cNvPr>
          <p:cNvSpPr txBox="1"/>
          <p:nvPr/>
        </p:nvSpPr>
        <p:spPr>
          <a:xfrm>
            <a:off x="536722" y="6284747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Eric Gingras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9544-F9A1-A8AA-B032-E5E64350A77E}"/>
              </a:ext>
            </a:extLst>
          </p:cNvPr>
          <p:cNvSpPr txBox="1"/>
          <p:nvPr/>
        </p:nvSpPr>
        <p:spPr>
          <a:xfrm>
            <a:off x="410150" y="4346461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Jacob Turcotte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3C81C-32CE-FDBB-1490-A4052FFEDEE5}"/>
              </a:ext>
            </a:extLst>
          </p:cNvPr>
          <p:cNvSpPr txBox="1"/>
          <p:nvPr/>
        </p:nvSpPr>
        <p:spPr>
          <a:xfrm>
            <a:off x="174512" y="1516067"/>
            <a:ext cx="8416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Capter les vibrations des insectes (notamment les vers de terres) dans le sol.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Enregistrement des données et de la position GPS sur carte 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Créer un produit qui pourrait aider à sensibiliser les gens à </a:t>
            </a:r>
          </a:p>
          <a:p>
            <a:r>
              <a:rPr lang="fr-CA" sz="2000" dirty="0"/>
              <a:t>     l’importance de la biodiversité des sols.</a:t>
            </a: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D65A59BB-56FD-F9E9-7A0A-DE91B0E903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0" b="11747"/>
          <a:stretch/>
        </p:blipFill>
        <p:spPr>
          <a:xfrm>
            <a:off x="654332" y="2900349"/>
            <a:ext cx="1050776" cy="1488915"/>
          </a:xfrm>
          <a:prstGeom prst="rect">
            <a:avLst/>
          </a:prstGeom>
        </p:spPr>
      </p:pic>
      <p:pic>
        <p:nvPicPr>
          <p:cNvPr id="7" name="Picture 6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B65498B3-22A9-9DDE-5CD7-0D212434E2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16730" r="16280" b="15827"/>
          <a:stretch/>
        </p:blipFill>
        <p:spPr>
          <a:xfrm>
            <a:off x="654332" y="4806381"/>
            <a:ext cx="1050776" cy="14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CCD8DD78CB75478FB7A49606877AA1" ma:contentTypeVersion="2" ma:contentTypeDescription="Crée un document." ma:contentTypeScope="" ma:versionID="570ed97949499d51fb54282d4f846607">
  <xsd:schema xmlns:xsd="http://www.w3.org/2001/XMLSchema" xmlns:xs="http://www.w3.org/2001/XMLSchema" xmlns:p="http://schemas.microsoft.com/office/2006/metadata/properties" xmlns:ns2="59f032a8-2326-4110-a897-48ad6ab7eae4" targetNamespace="http://schemas.microsoft.com/office/2006/metadata/properties" ma:root="true" ma:fieldsID="21effdd2c027ecc8accaa3d55487f04b" ns2:_="">
    <xsd:import namespace="59f032a8-2326-4110-a897-48ad6ab7e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032a8-2326-4110-a897-48ad6ab7e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F19040-0F06-453E-B3D8-DCE648967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f032a8-2326-4110-a897-48ad6ab7e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6FA8F8-6CA0-4810-8261-A14B4070DBF2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9f032a8-2326-4110-a897-48ad6ab7eae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56EE44-5B78-49A0-A0B6-495BE0FAC3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55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À l’écoute des 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À l’écoute des sols</dc:title>
  <dc:creator>Gingras, Eric</dc:creator>
  <cp:lastModifiedBy>Turcotte, Jacob</cp:lastModifiedBy>
  <cp:revision>2</cp:revision>
  <dcterms:created xsi:type="dcterms:W3CDTF">2022-12-05T14:02:07Z</dcterms:created>
  <dcterms:modified xsi:type="dcterms:W3CDTF">2023-01-19T19:45:52Z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0x01010099CCD8DD78CB75478FB7A49606877AA1</vt:lpwstr>
  </property>
</Properties>
</file>