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04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59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541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90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0899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7049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257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6178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730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852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20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25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85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67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1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059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47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AF0A-FD24-42CE-A9B7-D5359A34FD40}" type="datetimeFigureOut">
              <a:rPr lang="en-PH" smtClean="0"/>
              <a:t>10 Aug 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C64C-FC3D-4A5F-878D-048B60FC13F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0123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D18B-4723-8901-73E5-BF352CAEA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Berlin Sans FB Demi" panose="020E0802020502020306" pitchFamily="34" charset="0"/>
              </a:rPr>
              <a:t>Paypal Clone App</a:t>
            </a:r>
            <a:br>
              <a:rPr lang="en-US" sz="6000" dirty="0">
                <a:latin typeface="Bahnschrift SemiBold" panose="020B0502040204020203" pitchFamily="34" charset="0"/>
              </a:rPr>
            </a:br>
            <a:br>
              <a:rPr lang="en-US" sz="6000" dirty="0">
                <a:latin typeface="Bahnschrift SemiBold" panose="020B0502040204020203" pitchFamily="34" charset="0"/>
              </a:rPr>
            </a:br>
            <a:endParaRPr lang="en-PH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745B-D2A4-3A06-1113-E1CAB4E57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PH" sz="3200" dirty="0"/>
              <a:t>Presented by:</a:t>
            </a:r>
          </a:p>
          <a:p>
            <a:r>
              <a:rPr lang="en-PH" sz="3200" dirty="0"/>
              <a:t>Eric </a:t>
            </a:r>
            <a:r>
              <a:rPr lang="en-PH" sz="3200" dirty="0" err="1"/>
              <a:t>goldove</a:t>
            </a:r>
            <a:endParaRPr lang="en-PH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7453C-E7E7-1966-B2E1-321B0E7E9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90"/>
          <a:stretch/>
        </p:blipFill>
        <p:spPr>
          <a:xfrm>
            <a:off x="6895405" y="2870199"/>
            <a:ext cx="3420171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BF04-418A-A542-D7FC-2C1C6245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Passbook page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18B67-860E-FCAE-0F29-CB1957E6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3429000"/>
            <a:ext cx="10695709" cy="21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4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FF44-2EFD-BC7E-E02A-C01ED362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Card page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FD4BE-550C-98CE-21C3-97F1195B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3091782"/>
            <a:ext cx="10238509" cy="24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8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9E72-FF9A-1F3D-D846-7B24DE8E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Validations &amp; assumptions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02D0-C091-7940-0AE0-C9169C5D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fields should be filled.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date field can’t be date before the current date.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Discount should not exceed 80%.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can’t enter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cvv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negative value.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Customers can’t pay flagged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56882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2D769A-B666-633B-FF0E-93A01B793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“Thank you”</a:t>
            </a:r>
            <a:endParaRPr lang="en-PH" sz="96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119BB-7A7A-9496-6F86-B49F17245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3131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6D4F-785D-B70D-0F25-3BE87A69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407C-4735-D62A-7CFF-BF0C7677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Paypal Clone App is a LWC (Lightning Web Component) based solution.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application is an online payment system that serves as an electronic alternative to traditional paper methods like checks and money orders.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aim of developing this Paypal Clone App is to track all transactions of a customer, from bills and passbooks and monitor customer’s wallet balance and money spent.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5589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C539-9FAD-2F9A-FF6C-44EA37EE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System requirements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BE20-B2DC-EC90-E5BF-D2D76EBE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Paypal Clone app is a cloud based application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 and it only requires a browser and internet connection to run the application from the cloud.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DA40-B3AF-40A8-D7E5-94B5986E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Types of users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5360-CAB6-BA4D-51D0-EE4EEB54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Team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6E4F-B745-6380-BDCC-643E63E8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User access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C931-2E7F-317A-E9FA-CFA13D92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can create wallet and card once, pay the bills before the due date, add pal and transfer money into them.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Team can create bills for customers and monitor all of the customer’s transaction and review if the transaction is flagged.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can cancel the customer’s transaction and flag a transaction for further review.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2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170A-0C80-DDA2-A12E-BFC3CBEC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CB47-E538-73B1-76F5-E670FF66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9079C-2132-CB71-CBFF-C614D738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07" y="301270"/>
            <a:ext cx="9582007" cy="62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4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3776BB-E5BE-5A77-F4B8-1EDDB596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Wallet page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40F6D-3E3C-994F-9360-72017B90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94" y="3148472"/>
            <a:ext cx="10626436" cy="23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3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48CD-2038-B96B-5480-C3319918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Pal page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5058A-DC95-3BB9-CB44-99C3A6D5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3009587"/>
            <a:ext cx="10924309" cy="257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A97D-D529-CA93-2502-B9DB495A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Bills page</a:t>
            </a:r>
            <a:endParaRPr lang="en-PH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9F469-B34D-56BB-4AEC-E922F59E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99" y="3043603"/>
            <a:ext cx="10887002" cy="24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61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</TotalTime>
  <Words>229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Bahnschrift SemiBold</vt:lpstr>
      <vt:lpstr>Berlin Sans FB Demi</vt:lpstr>
      <vt:lpstr>Tw Cen MT</vt:lpstr>
      <vt:lpstr>Circuit</vt:lpstr>
      <vt:lpstr>Paypal Clone App  </vt:lpstr>
      <vt:lpstr>Introduction</vt:lpstr>
      <vt:lpstr>System requirements</vt:lpstr>
      <vt:lpstr>Types of users</vt:lpstr>
      <vt:lpstr>User access</vt:lpstr>
      <vt:lpstr> </vt:lpstr>
      <vt:lpstr>Wallet page</vt:lpstr>
      <vt:lpstr>Pal page</vt:lpstr>
      <vt:lpstr>Bills page</vt:lpstr>
      <vt:lpstr>Passbook page</vt:lpstr>
      <vt:lpstr>Card page</vt:lpstr>
      <vt:lpstr>Validations &amp; assumptions</vt:lpstr>
      <vt:lpstr>“Thank you”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Clone App</dc:title>
  <dc:creator>Eric Goldove</dc:creator>
  <cp:lastModifiedBy>Eric Goldove</cp:lastModifiedBy>
  <cp:revision>1</cp:revision>
  <dcterms:created xsi:type="dcterms:W3CDTF">2022-08-09T21:25:54Z</dcterms:created>
  <dcterms:modified xsi:type="dcterms:W3CDTF">2022-08-09T22:40:25Z</dcterms:modified>
</cp:coreProperties>
</file>