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4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7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4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2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0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6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9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2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70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7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1A1659CA-B71C-4054-AB04-FA01FA47F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0" b="11340"/>
          <a:stretch/>
        </p:blipFill>
        <p:spPr>
          <a:xfrm>
            <a:off x="20" y="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25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4892F7-459D-48F7-9D75-ADADAB8C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Business Order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4B96E-3341-44F1-BECD-4092EA2CE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Just a regular order shipment on some products the museum</a:t>
            </a:r>
          </a:p>
        </p:txBody>
      </p:sp>
    </p:spTree>
    <p:extLst>
      <p:ext uri="{BB962C8B-B14F-4D97-AF65-F5344CB8AC3E}">
        <p14:creationId xmlns:p14="http://schemas.microsoft.com/office/powerpoint/2010/main" val="63701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87FC-61A8-47BA-B4A5-1FE7C930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3649"/>
          </a:xfrm>
        </p:spPr>
        <p:txBody>
          <a:bodyPr/>
          <a:lstStyle/>
          <a:p>
            <a:r>
              <a:rPr lang="en-US" dirty="0"/>
              <a:t>Overall </a:t>
            </a:r>
            <a:r>
              <a:rPr lang="en-US" dirty="0" err="1"/>
              <a:t>OrderDetail</a:t>
            </a:r>
            <a:endParaRPr lang="en-US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E9A8E4-C981-4D68-A495-00195C6EA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374" y="1748901"/>
            <a:ext cx="8088374" cy="4708627"/>
          </a:xfrm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FD9CFA28-0F5B-41D6-BDFC-F54A170237E1}"/>
              </a:ext>
            </a:extLst>
          </p:cNvPr>
          <p:cNvSpPr/>
          <p:nvPr/>
        </p:nvSpPr>
        <p:spPr>
          <a:xfrm>
            <a:off x="7572375" y="0"/>
            <a:ext cx="4557481" cy="1685924"/>
          </a:xfrm>
          <a:prstGeom prst="rt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EA35-5B4E-4223-822F-06F8719C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3649"/>
          </a:xfrm>
        </p:spPr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A3BDE3B-422C-408C-BA55-6FF10705C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12" y="1755629"/>
            <a:ext cx="9452376" cy="4862673"/>
          </a:xfrm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B13919C2-6CD0-4679-9790-046D1327B898}"/>
              </a:ext>
            </a:extLst>
          </p:cNvPr>
          <p:cNvSpPr/>
          <p:nvPr/>
        </p:nvSpPr>
        <p:spPr>
          <a:xfrm>
            <a:off x="7519386" y="0"/>
            <a:ext cx="4610470" cy="1685924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7226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E2BE-6577-436B-A9F1-7295717A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4" y="0"/>
            <a:ext cx="12129856" cy="1384977"/>
          </a:xfrm>
        </p:spPr>
        <p:txBody>
          <a:bodyPr/>
          <a:lstStyle/>
          <a:p>
            <a:r>
              <a:rPr lang="en-US" dirty="0" err="1"/>
              <a:t>Zipcode</a:t>
            </a:r>
            <a:r>
              <a:rPr lang="en-US" dirty="0"/>
              <a:t> Table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67A1974F-D35F-4599-8445-8272B96BF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73" y="1997476"/>
            <a:ext cx="10659598" cy="4230948"/>
          </a:xfrm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68C8F084-0C7D-41C3-B74E-04B9951F5C87}"/>
              </a:ext>
            </a:extLst>
          </p:cNvPr>
          <p:cNvSpPr/>
          <p:nvPr/>
        </p:nvSpPr>
        <p:spPr>
          <a:xfrm>
            <a:off x="7519386" y="0"/>
            <a:ext cx="4610470" cy="1685924"/>
          </a:xfrm>
          <a:prstGeom prst="rtTriangle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D084-7E5B-42BF-B15A-127B10E9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3649"/>
          </a:xfrm>
        </p:spPr>
        <p:txBody>
          <a:bodyPr/>
          <a:lstStyle/>
          <a:p>
            <a:r>
              <a:rPr lang="en-US" dirty="0"/>
              <a:t>Inventory Table</a:t>
            </a:r>
          </a:p>
        </p:txBody>
      </p:sp>
      <p:pic>
        <p:nvPicPr>
          <p:cNvPr id="6" name="Content Placeholder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92753A4-9DEC-409E-9596-7F05519D8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04" y="1872355"/>
            <a:ext cx="10087992" cy="4315381"/>
          </a:xfrm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7DF41720-B1C2-4EF5-9168-B365B428ED09}"/>
              </a:ext>
            </a:extLst>
          </p:cNvPr>
          <p:cNvSpPr/>
          <p:nvPr/>
        </p:nvSpPr>
        <p:spPr>
          <a:xfrm>
            <a:off x="7572375" y="0"/>
            <a:ext cx="4557481" cy="1685924"/>
          </a:xfrm>
          <a:prstGeom prst="rtTriangl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9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3A9-6426-46A2-A654-D968A397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3649"/>
          </a:xfrm>
        </p:spPr>
        <p:txBody>
          <a:bodyPr/>
          <a:lstStyle/>
          <a:p>
            <a:r>
              <a:rPr lang="en-US" dirty="0"/>
              <a:t>Museums Table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D146AA41-D4DC-4E7D-BCC1-9848E95E6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1" y="1997476"/>
            <a:ext cx="11007838" cy="4044602"/>
          </a:xfrm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516745B3-3B1E-44DB-81E7-30466729AD39}"/>
              </a:ext>
            </a:extLst>
          </p:cNvPr>
          <p:cNvSpPr/>
          <p:nvPr/>
        </p:nvSpPr>
        <p:spPr>
          <a:xfrm>
            <a:off x="7572375" y="0"/>
            <a:ext cx="4557481" cy="1685924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100000">
                <a:schemeClr val="accent3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4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77AC-37DD-4A7D-8958-0F8BC276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3649"/>
          </a:xfrm>
        </p:spPr>
        <p:txBody>
          <a:bodyPr/>
          <a:lstStyle/>
          <a:p>
            <a:r>
              <a:rPr lang="en-US" dirty="0"/>
              <a:t>Museum Owners Table</a:t>
            </a:r>
          </a:p>
        </p:txBody>
      </p:sp>
      <p:pic>
        <p:nvPicPr>
          <p:cNvPr id="6" name="Content Placeholder 5" descr="Table&#10;&#10;Description automatically generated with low confidence">
            <a:extLst>
              <a:ext uri="{FF2B5EF4-FFF2-40B4-BE49-F238E27FC236}">
                <a16:creationId xmlns:a16="http://schemas.microsoft.com/office/drawing/2014/main" id="{E26B4F15-C991-482E-B434-0C39E4CE7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2" y="1901802"/>
            <a:ext cx="10951955" cy="3989320"/>
          </a:xfrm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CE18D293-24CC-40EA-82F3-BD044E0BE686}"/>
              </a:ext>
            </a:extLst>
          </p:cNvPr>
          <p:cNvSpPr/>
          <p:nvPr/>
        </p:nvSpPr>
        <p:spPr>
          <a:xfrm>
            <a:off x="7572375" y="0"/>
            <a:ext cx="4557481" cy="1685924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0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78E5-5124-453A-8C0D-F96CEC43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3649"/>
          </a:xfrm>
        </p:spPr>
        <p:txBody>
          <a:bodyPr/>
          <a:lstStyle/>
          <a:p>
            <a:r>
              <a:rPr lang="en-US" dirty="0"/>
              <a:t>Buyers Table</a:t>
            </a:r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EA3C0F-47E3-42FD-A86E-8574F0DC0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3" y="2068497"/>
            <a:ext cx="10742673" cy="3873494"/>
          </a:xfrm>
        </p:spPr>
      </p:pic>
    </p:spTree>
    <p:extLst>
      <p:ext uri="{BB962C8B-B14F-4D97-AF65-F5344CB8AC3E}">
        <p14:creationId xmlns:p14="http://schemas.microsoft.com/office/powerpoint/2010/main" val="117827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D95F-28EE-49E8-9B0C-4EE3407F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3649"/>
          </a:xfrm>
        </p:spPr>
        <p:txBody>
          <a:bodyPr/>
          <a:lstStyle/>
          <a:p>
            <a:r>
              <a:rPr lang="en-US" dirty="0"/>
              <a:t>Exhibits Table</a:t>
            </a:r>
          </a:p>
        </p:txBody>
      </p:sp>
      <p:pic>
        <p:nvPicPr>
          <p:cNvPr id="6" name="Content Placeholder 5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950B5312-3E33-49BB-90F8-07F3B856C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99" y="1783578"/>
            <a:ext cx="7340446" cy="4612849"/>
          </a:xfrm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CB37CF16-0460-49CC-B586-D0B28B33CED3}"/>
              </a:ext>
            </a:extLst>
          </p:cNvPr>
          <p:cNvSpPr/>
          <p:nvPr/>
        </p:nvSpPr>
        <p:spPr>
          <a:xfrm>
            <a:off x="7572375" y="0"/>
            <a:ext cx="4557481" cy="1685924"/>
          </a:xfrm>
          <a:prstGeom prst="rtTriangl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3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741E-5B65-4E51-A31E-736FF3DF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3649"/>
          </a:xfrm>
        </p:spPr>
        <p:txBody>
          <a:bodyPr/>
          <a:lstStyle/>
          <a:p>
            <a:r>
              <a:rPr lang="en-US" dirty="0"/>
              <a:t>Orders (made)</a:t>
            </a:r>
          </a:p>
        </p:txBody>
      </p:sp>
      <p:pic>
        <p:nvPicPr>
          <p:cNvPr id="6" name="Content Placeholder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AD1655BF-0C38-4429-A5BD-ADA0E77BD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28" y="2000583"/>
            <a:ext cx="10508743" cy="4000721"/>
          </a:xfrm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C52B3091-09D9-4E26-A95E-9DF5E6BE2710}"/>
              </a:ext>
            </a:extLst>
          </p:cNvPr>
          <p:cNvSpPr/>
          <p:nvPr/>
        </p:nvSpPr>
        <p:spPr>
          <a:xfrm>
            <a:off x="7572375" y="0"/>
            <a:ext cx="4557481" cy="1685924"/>
          </a:xfrm>
          <a:prstGeom prst="rtTriangl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26259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261A2E"/>
      </a:dk2>
      <a:lt2>
        <a:srgbClr val="F0F3F3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7A52C5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33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Verdana Pro</vt:lpstr>
      <vt:lpstr>Verdana Pro Cond SemiBold</vt:lpstr>
      <vt:lpstr>TornVTI</vt:lpstr>
      <vt:lpstr>Business Order</vt:lpstr>
      <vt:lpstr>Database Diagram</vt:lpstr>
      <vt:lpstr>Zipcode Table</vt:lpstr>
      <vt:lpstr>Inventory Table</vt:lpstr>
      <vt:lpstr>Museums Table</vt:lpstr>
      <vt:lpstr>Museum Owners Table</vt:lpstr>
      <vt:lpstr>Buyers Table</vt:lpstr>
      <vt:lpstr>Exhibits Table</vt:lpstr>
      <vt:lpstr>Orders (made)</vt:lpstr>
      <vt:lpstr>Overall OrderDetail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Order</dc:title>
  <dc:creator>Eric Grismore</dc:creator>
  <cp:lastModifiedBy>Eric Grismore</cp:lastModifiedBy>
  <cp:revision>5</cp:revision>
  <dcterms:created xsi:type="dcterms:W3CDTF">2021-10-29T23:20:40Z</dcterms:created>
  <dcterms:modified xsi:type="dcterms:W3CDTF">2021-12-12T22:49:12Z</dcterms:modified>
</cp:coreProperties>
</file>