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70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A1659CA-B71C-4054-AB04-FA01FA47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b="11340"/>
          <a:stretch/>
        </p:blipFill>
        <p:spPr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5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4892F7-459D-48F7-9D75-ADADAB8C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Business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B96E-3341-44F1-BECD-4092EA2C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Just a regular order shipment on some products the museum</a:t>
            </a:r>
          </a:p>
        </p:txBody>
      </p:sp>
    </p:spTree>
    <p:extLst>
      <p:ext uri="{BB962C8B-B14F-4D97-AF65-F5344CB8AC3E}">
        <p14:creationId xmlns:p14="http://schemas.microsoft.com/office/powerpoint/2010/main" val="6370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87FC-61A8-47BA-B4A5-1FE7C930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OrderDetail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E9A8E4-C981-4D68-A495-00195C6EA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4" y="1748901"/>
            <a:ext cx="8088374" cy="4708627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FD9CFA28-0F5B-41D6-BDFC-F54A170237E1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43E-7507-46CF-9810-2EF303E4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90775"/>
            <a:ext cx="3638550" cy="34956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 #1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5EEB8D-D522-4C9D-ABE0-0712BC5E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80" y="983974"/>
            <a:ext cx="5632881" cy="5256594"/>
          </a:xfrm>
        </p:spPr>
      </p:pic>
    </p:spTree>
    <p:extLst>
      <p:ext uri="{BB962C8B-B14F-4D97-AF65-F5344CB8AC3E}">
        <p14:creationId xmlns:p14="http://schemas.microsoft.com/office/powerpoint/2010/main" val="177006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58D-3D10-4DED-B6AB-D187CBF1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6174"/>
            <a:ext cx="3552825" cy="12636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34BBAA-FF27-4E2D-9532-B66AFBB4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57" y="2653748"/>
            <a:ext cx="7343939" cy="3500609"/>
          </a:xfrm>
        </p:spPr>
      </p:pic>
    </p:spTree>
    <p:extLst>
      <p:ext uri="{BB962C8B-B14F-4D97-AF65-F5344CB8AC3E}">
        <p14:creationId xmlns:p14="http://schemas.microsoft.com/office/powerpoint/2010/main" val="93820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2799-0C38-4501-A3BF-BE023DF4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71725"/>
            <a:ext cx="2876550" cy="1057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Trigger #1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21BC89-F0E6-40F0-8515-A40DE56C3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2653748"/>
            <a:ext cx="7404652" cy="3702326"/>
          </a:xfrm>
        </p:spPr>
      </p:pic>
    </p:spTree>
    <p:extLst>
      <p:ext uri="{BB962C8B-B14F-4D97-AF65-F5344CB8AC3E}">
        <p14:creationId xmlns:p14="http://schemas.microsoft.com/office/powerpoint/2010/main" val="27150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F807-6F4A-45C0-8B75-67EA3E8F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16174"/>
            <a:ext cx="3600450" cy="12636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Trigger #2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109AC2-8A4F-48A1-9A49-07ED90D5E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26" y="3101009"/>
            <a:ext cx="8005690" cy="3352715"/>
          </a:xfrm>
        </p:spPr>
      </p:pic>
    </p:spTree>
    <p:extLst>
      <p:ext uri="{BB962C8B-B14F-4D97-AF65-F5344CB8AC3E}">
        <p14:creationId xmlns:p14="http://schemas.microsoft.com/office/powerpoint/2010/main" val="395478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7C48-024C-4E09-A760-6C1733A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128836"/>
            <a:ext cx="4791076" cy="18383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 Procedure 			#1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0BC55C-D0A5-4A82-8E26-009FCC87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10" y="2700544"/>
            <a:ext cx="8388791" cy="4087529"/>
          </a:xfrm>
        </p:spPr>
      </p:pic>
    </p:spTree>
    <p:extLst>
      <p:ext uri="{BB962C8B-B14F-4D97-AF65-F5344CB8AC3E}">
        <p14:creationId xmlns:p14="http://schemas.microsoft.com/office/powerpoint/2010/main" val="22077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11D-B996-4165-BFB0-F3F512DF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165351"/>
            <a:ext cx="4543425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 Procedure 		#2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315DB-E2B0-4114-87B8-C48F31951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94" y="2713383"/>
            <a:ext cx="7809257" cy="4144617"/>
          </a:xfrm>
        </p:spPr>
      </p:pic>
    </p:spTree>
    <p:extLst>
      <p:ext uri="{BB962C8B-B14F-4D97-AF65-F5344CB8AC3E}">
        <p14:creationId xmlns:p14="http://schemas.microsoft.com/office/powerpoint/2010/main" val="428488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1C79-9F2A-4362-A9EE-EC60701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6" y="2279373"/>
            <a:ext cx="3412435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 #1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ECF2DF-DF61-4FAE-A381-BB10CB62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78" y="1758212"/>
            <a:ext cx="4406348" cy="4526632"/>
          </a:xfrm>
        </p:spPr>
      </p:pic>
    </p:spTree>
    <p:extLst>
      <p:ext uri="{BB962C8B-B14F-4D97-AF65-F5344CB8AC3E}">
        <p14:creationId xmlns:p14="http://schemas.microsoft.com/office/powerpoint/2010/main" val="415408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14C1-B9D2-4E7E-9DC8-497143E0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333625"/>
            <a:ext cx="3124200" cy="12636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 #2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95F4EB-3B88-421A-85FA-1E709A925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00" y="2495550"/>
            <a:ext cx="7110475" cy="4021013"/>
          </a:xfrm>
        </p:spPr>
      </p:pic>
    </p:spTree>
    <p:extLst>
      <p:ext uri="{BB962C8B-B14F-4D97-AF65-F5344CB8AC3E}">
        <p14:creationId xmlns:p14="http://schemas.microsoft.com/office/powerpoint/2010/main" val="315869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8C5-62E7-4C78-B57C-50933C85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416174"/>
            <a:ext cx="4524375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Defined Function 	    #1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283B5A-F808-445F-94CE-3A2AF027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32" y="3200401"/>
            <a:ext cx="7396443" cy="3438480"/>
          </a:xfrm>
        </p:spPr>
      </p:pic>
    </p:spTree>
    <p:extLst>
      <p:ext uri="{BB962C8B-B14F-4D97-AF65-F5344CB8AC3E}">
        <p14:creationId xmlns:p14="http://schemas.microsoft.com/office/powerpoint/2010/main" val="16682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A35-5B4E-4223-822F-06F8719C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3BDE3B-422C-408C-BA55-6FF10705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2" y="1755629"/>
            <a:ext cx="9452376" cy="4862673"/>
          </a:xfr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B13919C2-6CD0-4679-9790-046D1327B898}"/>
              </a:ext>
            </a:extLst>
          </p:cNvPr>
          <p:cNvSpPr/>
          <p:nvPr/>
        </p:nvSpPr>
        <p:spPr>
          <a:xfrm>
            <a:off x="7519386" y="0"/>
            <a:ext cx="4610470" cy="1685924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226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EA79-0AE3-4881-838C-5667747A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14575"/>
            <a:ext cx="4095750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Defined Function 	#2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769F99-9430-4EB9-8C97-9DEE3E2F5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28" y="3143250"/>
            <a:ext cx="9219210" cy="3451941"/>
          </a:xfrm>
        </p:spPr>
      </p:pic>
    </p:spTree>
    <p:extLst>
      <p:ext uri="{BB962C8B-B14F-4D97-AF65-F5344CB8AC3E}">
        <p14:creationId xmlns:p14="http://schemas.microsoft.com/office/powerpoint/2010/main" val="324112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1874-2A51-4C4C-B570-4511E8FA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8E18-9C86-410B-8984-4012641E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6351"/>
            <a:ext cx="10668000" cy="30480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be frank, most of this went very well. As far as being able to insert data and even being allowed to do things the way I want. </a:t>
            </a:r>
          </a:p>
        </p:txBody>
      </p:sp>
    </p:spTree>
    <p:extLst>
      <p:ext uri="{BB962C8B-B14F-4D97-AF65-F5344CB8AC3E}">
        <p14:creationId xmlns:p14="http://schemas.microsoft.com/office/powerpoint/2010/main" val="94509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E4D-714E-42DD-A62F-E81E3459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Problems I Had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4043-7594-4FD7-B306-DA81FAD7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79" y="2408807"/>
            <a:ext cx="10668000" cy="30480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 feel the main issue I had while doing this project was being able to properly connect different tables with other ones from another primary source. </a:t>
            </a:r>
          </a:p>
        </p:txBody>
      </p:sp>
    </p:spTree>
    <p:extLst>
      <p:ext uri="{BB962C8B-B14F-4D97-AF65-F5344CB8AC3E}">
        <p14:creationId xmlns:p14="http://schemas.microsoft.com/office/powerpoint/2010/main" val="257082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99E9-6108-4EA6-8C83-1A9AD70D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E637-CDA5-4144-9EDC-E8C62A9A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6351"/>
            <a:ext cx="10668000" cy="30480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 feel the primary thing I learned while doing this is that everything, and data can be connected to each other as long as a few requirements are met.</a:t>
            </a:r>
          </a:p>
        </p:txBody>
      </p:sp>
    </p:spTree>
    <p:extLst>
      <p:ext uri="{BB962C8B-B14F-4D97-AF65-F5344CB8AC3E}">
        <p14:creationId xmlns:p14="http://schemas.microsoft.com/office/powerpoint/2010/main" val="62229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E224-A961-4D13-9B95-D20FCAB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1"/>
            <a:ext cx="9144000" cy="78419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 would Like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6546-095D-4763-A7C6-20603542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06462"/>
            <a:ext cx="10668000" cy="30480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 would have like to incorporated some relations between geode types and the buyers that had purchased them.</a:t>
            </a:r>
          </a:p>
        </p:txBody>
      </p:sp>
    </p:spTree>
    <p:extLst>
      <p:ext uri="{BB962C8B-B14F-4D97-AF65-F5344CB8AC3E}">
        <p14:creationId xmlns:p14="http://schemas.microsoft.com/office/powerpoint/2010/main" val="87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E2BE-6577-436B-A9F1-7295717A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29856" cy="1384977"/>
          </a:xfrm>
        </p:spPr>
        <p:txBody>
          <a:bodyPr/>
          <a:lstStyle/>
          <a:p>
            <a:r>
              <a:rPr lang="en-US" dirty="0" err="1"/>
              <a:t>Zipcode</a:t>
            </a:r>
            <a:r>
              <a:rPr lang="en-US" dirty="0"/>
              <a:t> (aka location)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7A1974F-D35F-4599-8445-8272B96B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3" y="1997476"/>
            <a:ext cx="10659598" cy="4230948"/>
          </a:xfr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68C8F084-0C7D-41C3-B74E-04B9951F5C87}"/>
              </a:ext>
            </a:extLst>
          </p:cNvPr>
          <p:cNvSpPr/>
          <p:nvPr/>
        </p:nvSpPr>
        <p:spPr>
          <a:xfrm>
            <a:off x="7519386" y="0"/>
            <a:ext cx="4610470" cy="1685924"/>
          </a:xfrm>
          <a:prstGeom prst="rtTriangl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084-7E5B-42BF-B15A-127B10E9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Inventory (what’s in stock)</a:t>
            </a: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92753A4-9DEC-409E-9596-7F05519D8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04" y="1872355"/>
            <a:ext cx="10087992" cy="4315381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7DF41720-B1C2-4EF5-9168-B365B428ED09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3A9-6426-46A2-A654-D968A397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Museums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146AA41-D4DC-4E7D-BCC1-9848E95E6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1" y="1997476"/>
            <a:ext cx="11007838" cy="4044602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516745B3-3B1E-44DB-81E7-30466729AD39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7AC-37DD-4A7D-8958-0F8BC27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Museum Owners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E26B4F15-C991-482E-B434-0C39E4CE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" y="1901802"/>
            <a:ext cx="10951955" cy="3989320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E18D293-24CC-40EA-82F3-BD044E0BE686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8E5-5124-453A-8C0D-F96CEC43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Buyers (those who make the orders)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EA3C0F-47E3-42FD-A86E-8574F0DC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3" y="2068497"/>
            <a:ext cx="10742673" cy="3873494"/>
          </a:xfrm>
        </p:spPr>
      </p:pic>
    </p:spTree>
    <p:extLst>
      <p:ext uri="{BB962C8B-B14F-4D97-AF65-F5344CB8AC3E}">
        <p14:creationId xmlns:p14="http://schemas.microsoft.com/office/powerpoint/2010/main" val="117827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D95F-28EE-49E8-9B0C-4EE3407F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Exhibits</a:t>
            </a:r>
          </a:p>
        </p:txBody>
      </p:sp>
      <p:pic>
        <p:nvPicPr>
          <p:cNvPr id="6" name="Content Placeholder 5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50B5312-3E33-49BB-90F8-07F3B856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9" y="1783578"/>
            <a:ext cx="7340446" cy="4612849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37CF16-0460-49CC-B586-D0B28B33CED3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741E-5B65-4E51-A31E-736FF3D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Orders (made)</a:t>
            </a:r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D1655BF-0C38-4429-A5BD-ADA0E77B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8" y="2000583"/>
            <a:ext cx="10508743" cy="4000721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52B3091-09D9-4E26-A95E-9DF5E6BE2710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A52C5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210</Words>
  <Application>Microsoft Office PowerPoint</Application>
  <PresentationFormat>Widescreen</PresentationFormat>
  <Paragraphs>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Verdana Pro</vt:lpstr>
      <vt:lpstr>Verdana Pro Cond SemiBold</vt:lpstr>
      <vt:lpstr>TornVTI</vt:lpstr>
      <vt:lpstr>Business Order</vt:lpstr>
      <vt:lpstr>Database Diagram</vt:lpstr>
      <vt:lpstr>Zipcode (aka location)</vt:lpstr>
      <vt:lpstr>Inventory (what’s in stock)</vt:lpstr>
      <vt:lpstr>Museums</vt:lpstr>
      <vt:lpstr>Museum Owners</vt:lpstr>
      <vt:lpstr>Buyers (those who make the orders)</vt:lpstr>
      <vt:lpstr>Exhibits</vt:lpstr>
      <vt:lpstr>Orders (made)</vt:lpstr>
      <vt:lpstr>Overall OrderDetail</vt:lpstr>
      <vt:lpstr>Summary #1</vt:lpstr>
      <vt:lpstr>Summary #2</vt:lpstr>
      <vt:lpstr>Trigger #1</vt:lpstr>
      <vt:lpstr>Trigger #2</vt:lpstr>
      <vt:lpstr>Stored Procedure    #1</vt:lpstr>
      <vt:lpstr>Stored Procedure   #2</vt:lpstr>
      <vt:lpstr>View #1</vt:lpstr>
      <vt:lpstr>View #2</vt:lpstr>
      <vt:lpstr>Defined Function      #1</vt:lpstr>
      <vt:lpstr>Defined Function  #2</vt:lpstr>
      <vt:lpstr>Things That Went Well</vt:lpstr>
      <vt:lpstr>The Problems I Had</vt:lpstr>
      <vt:lpstr>What I Learned</vt:lpstr>
      <vt:lpstr>What I would Like To Include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Order</dc:title>
  <dc:creator>Eric Grismore</dc:creator>
  <cp:lastModifiedBy>Eric Grismore</cp:lastModifiedBy>
  <cp:revision>5</cp:revision>
  <dcterms:created xsi:type="dcterms:W3CDTF">2021-10-29T23:20:40Z</dcterms:created>
  <dcterms:modified xsi:type="dcterms:W3CDTF">2021-12-17T04:23:25Z</dcterms:modified>
</cp:coreProperties>
</file>