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708-5ABD-43D1-87B7-FDD978AEAC39}" type="datetimeFigureOut">
              <a:rPr lang="fr-BE" smtClean="0"/>
              <a:t>11/06/2012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CA5-FEB5-4A57-A2FB-8C07839BE52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2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708-5ABD-43D1-87B7-FDD978AEAC39}" type="datetimeFigureOut">
              <a:rPr lang="fr-BE" smtClean="0"/>
              <a:t>11/06/2012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CA5-FEB5-4A57-A2FB-8C07839BE52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113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708-5ABD-43D1-87B7-FDD978AEAC39}" type="datetimeFigureOut">
              <a:rPr lang="fr-BE" smtClean="0"/>
              <a:t>11/06/2012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CA5-FEB5-4A57-A2FB-8C07839BE52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294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708-5ABD-43D1-87B7-FDD978AEAC39}" type="datetimeFigureOut">
              <a:rPr lang="fr-BE" smtClean="0"/>
              <a:t>11/06/2012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CA5-FEB5-4A57-A2FB-8C07839BE52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18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708-5ABD-43D1-87B7-FDD978AEAC39}" type="datetimeFigureOut">
              <a:rPr lang="fr-BE" smtClean="0"/>
              <a:t>11/06/2012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CA5-FEB5-4A57-A2FB-8C07839BE52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887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708-5ABD-43D1-87B7-FDD978AEAC39}" type="datetimeFigureOut">
              <a:rPr lang="fr-BE" smtClean="0"/>
              <a:t>11/06/2012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CA5-FEB5-4A57-A2FB-8C07839BE52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73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708-5ABD-43D1-87B7-FDD978AEAC39}" type="datetimeFigureOut">
              <a:rPr lang="fr-BE" smtClean="0"/>
              <a:t>11/06/2012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CA5-FEB5-4A57-A2FB-8C07839BE52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578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708-5ABD-43D1-87B7-FDD978AEAC39}" type="datetimeFigureOut">
              <a:rPr lang="fr-BE" smtClean="0"/>
              <a:t>11/06/2012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CA5-FEB5-4A57-A2FB-8C07839BE52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477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708-5ABD-43D1-87B7-FDD978AEAC39}" type="datetimeFigureOut">
              <a:rPr lang="fr-BE" smtClean="0"/>
              <a:t>11/06/2012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CA5-FEB5-4A57-A2FB-8C07839BE52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917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708-5ABD-43D1-87B7-FDD978AEAC39}" type="datetimeFigureOut">
              <a:rPr lang="fr-BE" smtClean="0"/>
              <a:t>11/06/2012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CA5-FEB5-4A57-A2FB-8C07839BE52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108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D708-5ABD-43D1-87B7-FDD978AEAC39}" type="datetimeFigureOut">
              <a:rPr lang="fr-BE" smtClean="0"/>
              <a:t>11/06/2012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CA5-FEB5-4A57-A2FB-8C07839BE52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854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D708-5ABD-43D1-87B7-FDD978AEAC39}" type="datetimeFigureOut">
              <a:rPr lang="fr-BE" smtClean="0"/>
              <a:t>11/06/2012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F4CA5-FEB5-4A57-A2FB-8C07839BE52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247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744" y="5877272"/>
            <a:ext cx="5974432" cy="819522"/>
          </a:xfrm>
        </p:spPr>
        <p:txBody>
          <a:bodyPr>
            <a:normAutofit fontScale="90000"/>
          </a:bodyPr>
          <a:lstStyle/>
          <a:p>
            <a:r>
              <a:rPr lang="fr-BE" sz="2800" dirty="0" err="1" smtClean="0"/>
              <a:t>Tent</a:t>
            </a:r>
            <a:r>
              <a:rPr lang="fr-BE" sz="2800" dirty="0" smtClean="0"/>
              <a:t> </a:t>
            </a:r>
            <a:r>
              <a:rPr lang="fr-BE" sz="2800" dirty="0" err="1" smtClean="0"/>
              <a:t>grondfloor</a:t>
            </a:r>
            <a:r>
              <a:rPr lang="fr-BE" sz="2800" dirty="0" smtClean="0"/>
              <a:t> </a:t>
            </a:r>
            <a:r>
              <a:rPr lang="fr-BE" sz="2800" dirty="0" err="1" smtClean="0"/>
              <a:t>Organic</a:t>
            </a:r>
            <a:r>
              <a:rPr lang="fr-BE" sz="2800" dirty="0" smtClean="0"/>
              <a:t> </a:t>
            </a:r>
            <a:r>
              <a:rPr lang="fr-BE" sz="2800" dirty="0" smtClean="0">
                <a:solidFill>
                  <a:srgbClr val="FF0000"/>
                </a:solidFill>
              </a:rPr>
              <a:t>V2</a:t>
            </a:r>
            <a:r>
              <a:rPr lang="fr-BE" sz="2800" dirty="0" smtClean="0"/>
              <a:t> @ </a:t>
            </a:r>
            <a:r>
              <a:rPr lang="fr-BE" sz="2800" dirty="0"/>
              <a:t>E</a:t>
            </a:r>
            <a:r>
              <a:rPr lang="fr-BE" sz="2800" dirty="0" smtClean="0"/>
              <a:t>nghien Parc</a:t>
            </a:r>
            <a:endParaRPr lang="fr-BE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24037" y="-527785"/>
            <a:ext cx="2592380" cy="74814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604448" y="1628800"/>
            <a:ext cx="467544" cy="3240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TextBox 5"/>
          <p:cNvSpPr txBox="1"/>
          <p:nvPr/>
        </p:nvSpPr>
        <p:spPr>
          <a:xfrm rot="5400000">
            <a:off x="8548254" y="3043854"/>
            <a:ext cx="75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Castle</a:t>
            </a:r>
            <a:endParaRPr lang="fr-BE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08104" y="4861944"/>
            <a:ext cx="20162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9638" y="4861944"/>
            <a:ext cx="50405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63562" y="5013176"/>
            <a:ext cx="204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Main-</a:t>
            </a:r>
            <a:r>
              <a:rPr lang="fr-BE" dirty="0" err="1" smtClean="0"/>
              <a:t>tent</a:t>
            </a:r>
            <a:r>
              <a:rPr lang="fr-BE" dirty="0" smtClean="0"/>
              <a:t> : 45x20m</a:t>
            </a:r>
            <a:endParaRPr lang="fr-BE" dirty="0"/>
          </a:p>
        </p:txBody>
      </p:sp>
      <p:sp>
        <p:nvSpPr>
          <p:cNvPr id="13" name="TextBox 12"/>
          <p:cNvSpPr txBox="1"/>
          <p:nvPr/>
        </p:nvSpPr>
        <p:spPr>
          <a:xfrm>
            <a:off x="5441918" y="5060134"/>
            <a:ext cx="2093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 smtClean="0"/>
              <a:t>Shelter</a:t>
            </a:r>
            <a:r>
              <a:rPr lang="fr-BE" sz="1400" dirty="0" smtClean="0"/>
              <a:t>/</a:t>
            </a:r>
            <a:r>
              <a:rPr lang="fr-BE" sz="1400" dirty="0" err="1" smtClean="0"/>
              <a:t>rooftent</a:t>
            </a:r>
            <a:r>
              <a:rPr lang="fr-BE" sz="1400" dirty="0" smtClean="0"/>
              <a:t> : 15x20m</a:t>
            </a:r>
            <a:endParaRPr lang="fr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118295" y="1609055"/>
            <a:ext cx="107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‘Open’ </a:t>
            </a:r>
            <a:r>
              <a:rPr lang="fr-BE" sz="1400" dirty="0" err="1" smtClean="0"/>
              <a:t>sides</a:t>
            </a:r>
            <a:endParaRPr lang="fr-BE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7129" y="160896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‘</a:t>
            </a:r>
            <a:r>
              <a:rPr lang="fr-BE" sz="1400" dirty="0" err="1" smtClean="0"/>
              <a:t>Closed</a:t>
            </a:r>
            <a:r>
              <a:rPr lang="fr-BE" sz="1400" dirty="0" smtClean="0"/>
              <a:t>’ </a:t>
            </a:r>
            <a:r>
              <a:rPr lang="fr-BE" sz="1400" dirty="0" err="1" smtClean="0"/>
              <a:t>sides</a:t>
            </a:r>
            <a:endParaRPr lang="fr-BE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91880" y="1916739"/>
            <a:ext cx="165024" cy="360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55811" y="1889072"/>
            <a:ext cx="165024" cy="360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5536" y="2564904"/>
            <a:ext cx="1440160" cy="144016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Rectangle 20"/>
          <p:cNvSpPr/>
          <p:nvPr/>
        </p:nvSpPr>
        <p:spPr>
          <a:xfrm>
            <a:off x="303694" y="188640"/>
            <a:ext cx="565818" cy="50405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Rectangle 21"/>
          <p:cNvSpPr/>
          <p:nvPr/>
        </p:nvSpPr>
        <p:spPr>
          <a:xfrm>
            <a:off x="2144219" y="3707157"/>
            <a:ext cx="3098417" cy="51393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Rectangle 25"/>
          <p:cNvSpPr/>
          <p:nvPr/>
        </p:nvSpPr>
        <p:spPr>
          <a:xfrm>
            <a:off x="1043608" y="2229248"/>
            <a:ext cx="522060" cy="21232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err="1" smtClean="0">
                <a:solidFill>
                  <a:schemeClr val="tx1"/>
                </a:solidFill>
              </a:rPr>
              <a:t>regie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584" y="456927"/>
            <a:ext cx="319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 smtClean="0"/>
              <a:t>Flooring</a:t>
            </a:r>
            <a:r>
              <a:rPr lang="fr-BE" sz="1400" dirty="0" smtClean="0"/>
              <a:t> / planchers (1x 14x14 / 2x  4x26)</a:t>
            </a:r>
            <a:endParaRPr lang="fr-BE" sz="1400" dirty="0"/>
          </a:p>
        </p:txBody>
      </p:sp>
      <p:sp>
        <p:nvSpPr>
          <p:cNvPr id="28" name="Rectangle 27"/>
          <p:cNvSpPr/>
          <p:nvPr/>
        </p:nvSpPr>
        <p:spPr>
          <a:xfrm rot="16200000">
            <a:off x="362709" y="3075107"/>
            <a:ext cx="565818" cy="380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Rectangle 28"/>
          <p:cNvSpPr/>
          <p:nvPr/>
        </p:nvSpPr>
        <p:spPr>
          <a:xfrm>
            <a:off x="303694" y="816252"/>
            <a:ext cx="565818" cy="380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TextBox 29"/>
          <p:cNvSpPr txBox="1"/>
          <p:nvPr/>
        </p:nvSpPr>
        <p:spPr>
          <a:xfrm>
            <a:off x="827584" y="973175"/>
            <a:ext cx="1818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3x4 stage / 50 cm </a:t>
            </a:r>
            <a:r>
              <a:rPr lang="fr-BE" sz="1400" dirty="0" err="1" smtClean="0"/>
              <a:t>high</a:t>
            </a:r>
            <a:endParaRPr lang="fr-BE" sz="1400" dirty="0"/>
          </a:p>
        </p:txBody>
      </p:sp>
      <p:sp>
        <p:nvSpPr>
          <p:cNvPr id="31" name="Rectangle 30"/>
          <p:cNvSpPr/>
          <p:nvPr/>
        </p:nvSpPr>
        <p:spPr>
          <a:xfrm rot="5400000">
            <a:off x="5857556" y="2413287"/>
            <a:ext cx="124271" cy="454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Rectangle 31"/>
          <p:cNvSpPr/>
          <p:nvPr/>
        </p:nvSpPr>
        <p:spPr>
          <a:xfrm rot="5400000">
            <a:off x="524466" y="1129869"/>
            <a:ext cx="124273" cy="5658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" name="Rectangle 33"/>
          <p:cNvSpPr/>
          <p:nvPr/>
        </p:nvSpPr>
        <p:spPr>
          <a:xfrm rot="5400000">
            <a:off x="4786760" y="3859784"/>
            <a:ext cx="124271" cy="454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" name="TextBox 34"/>
          <p:cNvSpPr txBox="1"/>
          <p:nvPr/>
        </p:nvSpPr>
        <p:spPr>
          <a:xfrm>
            <a:off x="832657" y="1268760"/>
            <a:ext cx="498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Bars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388424" y="1654641"/>
            <a:ext cx="144016" cy="13423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" name="Rounded Rectangle 36"/>
          <p:cNvSpPr/>
          <p:nvPr/>
        </p:nvSpPr>
        <p:spPr>
          <a:xfrm>
            <a:off x="8396808" y="3526849"/>
            <a:ext cx="144016" cy="13423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154652" y="3212976"/>
            <a:ext cx="59381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5400000">
            <a:off x="8056314" y="2232794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BBQ</a:t>
            </a:r>
            <a:endParaRPr lang="fr-BE" sz="1400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8018512" y="4067200"/>
            <a:ext cx="576062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BBQ</a:t>
            </a:r>
            <a:endParaRPr lang="fr-BE" sz="1400" dirty="0"/>
          </a:p>
        </p:txBody>
      </p:sp>
      <p:sp>
        <p:nvSpPr>
          <p:cNvPr id="43" name="Oval 42"/>
          <p:cNvSpPr/>
          <p:nvPr/>
        </p:nvSpPr>
        <p:spPr>
          <a:xfrm>
            <a:off x="8424936" y="116632"/>
            <a:ext cx="53955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4" name="TextBox 43"/>
          <p:cNvSpPr txBox="1"/>
          <p:nvPr/>
        </p:nvSpPr>
        <p:spPr>
          <a:xfrm>
            <a:off x="6876256" y="744959"/>
            <a:ext cx="1111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 smtClean="0"/>
              <a:t>Sanitary</a:t>
            </a:r>
            <a:r>
              <a:rPr lang="fr-BE" sz="1400" dirty="0" smtClean="0"/>
              <a:t> unit</a:t>
            </a:r>
            <a:endParaRPr lang="fr-BE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028384" y="672951"/>
            <a:ext cx="360040" cy="235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5400000">
            <a:off x="618919" y="2681688"/>
            <a:ext cx="297906" cy="15756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BE" dirty="0"/>
          </a:p>
        </p:txBody>
      </p:sp>
      <p:sp>
        <p:nvSpPr>
          <p:cNvPr id="49" name="Rectangle 48"/>
          <p:cNvSpPr/>
          <p:nvPr/>
        </p:nvSpPr>
        <p:spPr>
          <a:xfrm rot="5400000">
            <a:off x="599850" y="3705322"/>
            <a:ext cx="297906" cy="15756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BE" dirty="0"/>
          </a:p>
        </p:txBody>
      </p:sp>
      <p:sp>
        <p:nvSpPr>
          <p:cNvPr id="50" name="Rectangle 49"/>
          <p:cNvSpPr/>
          <p:nvPr/>
        </p:nvSpPr>
        <p:spPr>
          <a:xfrm rot="5400000">
            <a:off x="635458" y="1675885"/>
            <a:ext cx="297906" cy="15756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BE" dirty="0"/>
          </a:p>
        </p:txBody>
      </p:sp>
      <p:sp>
        <p:nvSpPr>
          <p:cNvPr id="51" name="TextBox 50"/>
          <p:cNvSpPr txBox="1"/>
          <p:nvPr/>
        </p:nvSpPr>
        <p:spPr>
          <a:xfrm>
            <a:off x="839776" y="1665376"/>
            <a:ext cx="115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 smtClean="0"/>
              <a:t>Videoscreens</a:t>
            </a:r>
            <a:endParaRPr lang="fr-BE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51520" y="5569495"/>
            <a:ext cx="7844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 smtClean="0"/>
              <a:t>Furniture</a:t>
            </a:r>
            <a:r>
              <a:rPr lang="fr-BE" sz="1400" dirty="0" smtClean="0"/>
              <a:t> : </a:t>
            </a:r>
            <a:r>
              <a:rPr lang="fr-BE" sz="1400" dirty="0" err="1" smtClean="0"/>
              <a:t>Some</a:t>
            </a:r>
            <a:r>
              <a:rPr lang="fr-BE" sz="1400" dirty="0" smtClean="0"/>
              <a:t> 30 ‘mange-debout’ &amp; 60 poufs in main-</a:t>
            </a:r>
            <a:r>
              <a:rPr lang="fr-BE" sz="1400" dirty="0" err="1" smtClean="0"/>
              <a:t>tent</a:t>
            </a:r>
            <a:r>
              <a:rPr lang="fr-BE" sz="1400" dirty="0" smtClean="0"/>
              <a:t> / </a:t>
            </a:r>
            <a:r>
              <a:rPr lang="fr-BE" sz="1400" dirty="0" err="1" smtClean="0"/>
              <a:t>Some</a:t>
            </a:r>
            <a:r>
              <a:rPr lang="fr-BE" sz="1400" dirty="0" smtClean="0"/>
              <a:t> 30 mange-</a:t>
            </a:r>
            <a:r>
              <a:rPr lang="fr-BE" sz="1400" dirty="0" err="1" smtClean="0"/>
              <a:t>debouts</a:t>
            </a:r>
            <a:r>
              <a:rPr lang="fr-BE" sz="1400" dirty="0" smtClean="0"/>
              <a:t> in </a:t>
            </a:r>
            <a:r>
              <a:rPr lang="fr-BE" sz="1400" dirty="0" err="1" smtClean="0"/>
              <a:t>shelter-terrace</a:t>
            </a:r>
            <a:endParaRPr lang="fr-BE" sz="1400" dirty="0"/>
          </a:p>
        </p:txBody>
      </p:sp>
      <p:sp>
        <p:nvSpPr>
          <p:cNvPr id="45" name="Rectangle 44"/>
          <p:cNvSpPr/>
          <p:nvPr/>
        </p:nvSpPr>
        <p:spPr>
          <a:xfrm>
            <a:off x="2123728" y="2348880"/>
            <a:ext cx="3098417" cy="51393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Rectangle 32"/>
          <p:cNvSpPr/>
          <p:nvPr/>
        </p:nvSpPr>
        <p:spPr>
          <a:xfrm rot="5400000">
            <a:off x="2538827" y="2077797"/>
            <a:ext cx="157423" cy="8436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36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Tent grondfloor Organic V2 @ Enghien Parc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Tent grondfloor Organic @ Enghien Parc</dc:title>
  <dc:creator>Philippe Malfroot</dc:creator>
  <cp:lastModifiedBy>Philippe Malfroot</cp:lastModifiedBy>
  <cp:revision>13</cp:revision>
  <dcterms:created xsi:type="dcterms:W3CDTF">2012-06-09T12:49:41Z</dcterms:created>
  <dcterms:modified xsi:type="dcterms:W3CDTF">2012-06-11T15:35:19Z</dcterms:modified>
</cp:coreProperties>
</file>