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4abff148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4abff148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abff148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abff148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abff148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abff148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38675" y="474300"/>
            <a:ext cx="6985500" cy="24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Scraps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CANDEV Data </a:t>
            </a:r>
            <a:r>
              <a:rPr lang="en"/>
              <a:t>Challenge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38675" y="3375200"/>
            <a:ext cx="46989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br>
              <a:rPr lang="en"/>
            </a:br>
            <a:r>
              <a:rPr lang="en"/>
              <a:t>Eric Haggar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Aymen Mhamdi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Munir Aljawahari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Tamer Ibrahim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5" y="3755175"/>
            <a:ext cx="6802824" cy="1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02625" y="1159375"/>
            <a:ext cx="79197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Picked a random list from all of the food companies in Canada.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Performed web scraping and 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atched food inspection keywords such as (food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contamination, bacteria, food poisoning… etc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Performed web scraping and gathered information about company size, revenue and rating on glassdoor.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 Add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96925"/>
            <a:ext cx="73440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Made a scoring system to see which companies are compliant with the food inspection regulations.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Displayed the companies that did not pass the scoring system on a map.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-36236" l="-47619" r="-24853" t="-36236"/>
          <a:stretch/>
        </p:blipFill>
        <p:spPr>
          <a:xfrm>
            <a:off x="2349575" y="2668275"/>
            <a:ext cx="4323826" cy="28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79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If the food inspection internal data was available, we would have been able to use more complex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algorithms to train our model to come up with a more accurate scoring system.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-13053" l="-23960" r="-11028" t="-21935"/>
          <a:stretch/>
        </p:blipFill>
        <p:spPr>
          <a:xfrm>
            <a:off x="427975" y="2859200"/>
            <a:ext cx="3334598" cy="22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25" y="868575"/>
            <a:ext cx="70770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