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abff148d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abff148d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abff148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abff148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4abff148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4abff148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38675" y="474300"/>
            <a:ext cx="6985500" cy="24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Scraps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CANDEV Data Challenge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38675" y="3375200"/>
            <a:ext cx="46989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br>
              <a:rPr lang="en"/>
            </a:br>
            <a:r>
              <a:rPr lang="en"/>
              <a:t>Eric Haggar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Aymen Mhamdi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Munir Aljawahari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Tamer Ibrahim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75" y="3755175"/>
            <a:ext cx="6802824" cy="13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080925" y="1322125"/>
            <a:ext cx="7919700" cy="18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Randomly selected food companies within Canada and importing to Canada to build a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Performed Web Scraping on Glassdoor and a Food Recalls Database.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Created a scoring system algorithm to flag food companies to undergo inspection</a:t>
            </a:r>
          </a:p>
        </p:txBody>
      </p:sp>
      <p:pic>
        <p:nvPicPr>
          <p:cNvPr id="1026" name="Picture 2" descr="Image result for glassdo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50" y="3265170"/>
            <a:ext cx="3048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ood recal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70" y="3265170"/>
            <a:ext cx="284902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Information</a:t>
            </a:r>
            <a:endParaRPr dirty="0"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169829"/>
            <a:ext cx="7344000" cy="27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Displayed the companies that did not pass the scoring system on an interactive map (Google Maps).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20" y="1943648"/>
            <a:ext cx="6500460" cy="3085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Improvements – Optimal Solution</a:t>
            </a:r>
            <a:endParaRPr dirty="0"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1303800" y="126274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If access to the internal CFIA data was given, the FoodScraps team would have been able to use more complex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algorithms and develop a 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more accurate scoring system.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l="-23960" t="-21935" r="-11028" b="-13053"/>
          <a:stretch/>
        </p:blipFill>
        <p:spPr>
          <a:xfrm>
            <a:off x="3029830" y="2262045"/>
            <a:ext cx="3805309" cy="26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25" y="868575"/>
            <a:ext cx="70770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Maven Pro</vt:lpstr>
      <vt:lpstr>Times New Roman</vt:lpstr>
      <vt:lpstr>Nunito</vt:lpstr>
      <vt:lpstr>Arial</vt:lpstr>
      <vt:lpstr>Momentum</vt:lpstr>
      <vt:lpstr>Food Scraps  CANDEV Data Challenge </vt:lpstr>
      <vt:lpstr>Our Solution </vt:lpstr>
      <vt:lpstr>Additional Information</vt:lpstr>
      <vt:lpstr>Further Improvements – Optimal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Scraps  CANDEV Data Challenge </dc:title>
  <cp:lastModifiedBy>Eric Haggar</cp:lastModifiedBy>
  <cp:revision>10</cp:revision>
  <dcterms:modified xsi:type="dcterms:W3CDTF">2018-10-25T08:03:21Z</dcterms:modified>
</cp:coreProperties>
</file>