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6AF2B-C111-2F3D-2DB4-F8A062592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5E5D6-C007-667E-719D-D593A622C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BB823-C0DB-6694-43BB-11A1190C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18B14-F906-A7D8-F2E6-8BA80DF5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2CDA0-C828-C644-6FA1-D9E929D1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6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CFB27-EC17-BC8F-8C56-9F440A52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2EDD2F-69FF-91BB-93F2-334826372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6AD2E-94BB-4843-4B04-B855733E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9C4BF-00F7-3ABF-78A6-70878859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E524D-5B8F-97C4-3942-D2ABBB08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0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4F97B7-223C-E4A0-0136-DBC026B20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25B081-DA81-5489-888F-6DE042AD1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0CF733-DE3D-1644-2AEE-000E0546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13D8A-5936-2435-0207-EF61988D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CE1A5A-4FDC-6FF7-EFB6-D6C1F4BF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9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F6FF7-C6E2-24F8-0D95-A74E7C1A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6BA17-D51F-ECD4-22BD-12134389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B9DBB-4F7E-37FD-35DA-0DACDE59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24EDC-4A7F-570F-46E6-8D15DE0A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10CD7-B58A-BB51-6280-D7E4DF5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47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47219-FFC4-9EE9-35F5-501EEE55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39FCC-9D2D-9EA1-8B68-38A55D9F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2A0D2-A759-69E6-D671-01FCA44D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0A569F-F8FF-351F-A3DB-A6D6681A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F083F-6721-674F-0BB2-E63BF38B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99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BC55C-D37B-B6CA-5784-59B8F311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81D75-E827-1D99-F3D1-1535E1B4E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E9365B-569B-6133-6100-8814A8D6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F122FB-F970-9C4C-3A0E-EA26DC4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9D9D5F-7625-DB85-D9CB-1D5C0486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780BEF-8A40-D231-F166-41D7CC5F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65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1B8DF-9F4D-7430-B7B6-4E1227C2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B681C4-D2E6-6A10-5F29-E1DA363C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4FCAB7-4D4D-8B3D-A13E-DA748AF42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B9B08-9140-F18E-0ED4-2AACD46F2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E556EA-BD97-0E76-CDB9-AA71EF511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11CBB3-D9A1-3C51-882C-02B4747D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A5B808-8DB9-D1C3-F8D6-0601B3AA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F0B376-8462-B1BA-A053-220063C2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0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E403B-080F-4A54-CECA-EC90DBC5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D47855-15BC-86DB-D4FB-FB78D178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2B04EB-EDFD-F699-D0BD-8DF3DFA6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D2B973-0683-23FD-AC3B-047930DA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64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48C23D-44D5-16A1-A4D3-C09794B4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83244B-D6FB-6442-9751-300612AE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8F676C-7C5C-9C76-F21A-85F4A3BB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83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8D1B1-4082-0F93-A524-909CA249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4E187E-C132-214C-6E69-8626D2AE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39F36-2FDF-9D7A-7215-92D0B430E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5BC444-574F-C80F-EAB5-CB550A96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D69368-4A50-0B4B-9D03-AD97B48C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8D6F95-20CF-ACF5-7CD1-A9540CB7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87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41E32-240D-B924-0232-46302F20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04189B-0B8F-B164-33B5-87AA251A1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62F03E-FBF0-CFEC-FD2B-FC4FABB7F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99F858-EE9D-E111-E92B-766262F2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BD9AAE-6E63-6435-D983-B413CBE1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37AEC8-7B35-403F-D8AD-5C56D7B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1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A25637-A92D-A0C6-B2F1-83510B37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A55AF-014E-E099-1C3E-657270CA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FE4D7-688A-CCBE-A4F2-9F1C56475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DD41-EF44-4444-93D6-FF18130BE8B5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77AF6-CE93-A763-49F2-9A456B3D5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9342D-E060-B5ED-3B0A-33944409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E1335-02DB-47A8-AA6C-33995C0C4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AD046-3FA9-C2FC-7276-AAA012760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DNH - </a:t>
            </a:r>
            <a:r>
              <a:rPr lang="fr-FR" b="1" dirty="0" err="1"/>
              <a:t>Website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DE12E7-4BFB-A5A7-528F-A7CE58C1E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19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80C5248-F441-027F-5977-EA9223AF1042}"/>
              </a:ext>
            </a:extLst>
          </p:cNvPr>
          <p:cNvSpPr txBox="1"/>
          <p:nvPr/>
        </p:nvSpPr>
        <p:spPr>
          <a:xfrm>
            <a:off x="3992952" y="1549686"/>
            <a:ext cx="33729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31653F-67BF-9469-0E42-F4DD0ABB60BF}"/>
              </a:ext>
            </a:extLst>
          </p:cNvPr>
          <p:cNvSpPr txBox="1"/>
          <p:nvPr/>
        </p:nvSpPr>
        <p:spPr>
          <a:xfrm>
            <a:off x="3992952" y="1919018"/>
            <a:ext cx="3372928" cy="6987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3174F3-FC52-F403-D391-A5799D61EF46}"/>
              </a:ext>
            </a:extLst>
          </p:cNvPr>
          <p:cNvSpPr txBox="1"/>
          <p:nvPr/>
        </p:nvSpPr>
        <p:spPr>
          <a:xfrm>
            <a:off x="3992952" y="3316498"/>
            <a:ext cx="3372928" cy="6987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84C3E5-2F6D-3FF4-9966-B9D617E28980}"/>
              </a:ext>
            </a:extLst>
          </p:cNvPr>
          <p:cNvSpPr txBox="1"/>
          <p:nvPr/>
        </p:nvSpPr>
        <p:spPr>
          <a:xfrm>
            <a:off x="3992952" y="4713978"/>
            <a:ext cx="33729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B6E4C6-4725-D45F-4E50-318802B87F18}"/>
              </a:ext>
            </a:extLst>
          </p:cNvPr>
          <p:cNvSpPr txBox="1"/>
          <p:nvPr/>
        </p:nvSpPr>
        <p:spPr>
          <a:xfrm>
            <a:off x="3992952" y="2617758"/>
            <a:ext cx="3372928" cy="6987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A7D2C3-1812-23E2-BC07-7C998D230B1A}"/>
              </a:ext>
            </a:extLst>
          </p:cNvPr>
          <p:cNvSpPr txBox="1"/>
          <p:nvPr/>
        </p:nvSpPr>
        <p:spPr>
          <a:xfrm>
            <a:off x="3992952" y="4015238"/>
            <a:ext cx="3372928" cy="698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547CEF74-01EB-DCC6-A565-35932ABB11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Zoming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7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CB2BB3F9-1A11-91F3-CE93-26C3FFCAE731}"/>
              </a:ext>
            </a:extLst>
          </p:cNvPr>
          <p:cNvSpPr txBox="1"/>
          <p:nvPr/>
        </p:nvSpPr>
        <p:spPr>
          <a:xfrm>
            <a:off x="2590799" y="3343275"/>
            <a:ext cx="6524625" cy="16573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FB460F-F49C-A6F7-2BE8-CEA74221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3112F8-2F00-1326-CE12-ACE9B6DEAB72}"/>
              </a:ext>
            </a:extLst>
          </p:cNvPr>
          <p:cNvSpPr txBox="1"/>
          <p:nvPr/>
        </p:nvSpPr>
        <p:spPr>
          <a:xfrm>
            <a:off x="2590800" y="1209675"/>
            <a:ext cx="6524625" cy="4762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8AA126-E93E-5964-BE44-CAFCAE609F8F}"/>
              </a:ext>
            </a:extLst>
          </p:cNvPr>
          <p:cNvSpPr txBox="1"/>
          <p:nvPr/>
        </p:nvSpPr>
        <p:spPr>
          <a:xfrm>
            <a:off x="6648450" y="1324688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+mj-lt"/>
              </a:rPr>
              <a:t>Nos services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0094AA-59FA-0027-E7F5-7477F593DC15}"/>
              </a:ext>
            </a:extLst>
          </p:cNvPr>
          <p:cNvSpPr txBox="1"/>
          <p:nvPr/>
        </p:nvSpPr>
        <p:spPr>
          <a:xfrm>
            <a:off x="6067425" y="1324688"/>
            <a:ext cx="657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+mj-lt"/>
              </a:rPr>
              <a:t>L’Agence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E2137C-FDC9-FF16-66E3-3A7FF66EC227}"/>
              </a:ext>
            </a:extLst>
          </p:cNvPr>
          <p:cNvSpPr txBox="1"/>
          <p:nvPr/>
        </p:nvSpPr>
        <p:spPr>
          <a:xfrm>
            <a:off x="7429499" y="1332380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+mj-lt"/>
              </a:rPr>
              <a:t>Réalisation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8DDBC6-4E7A-6E36-6A51-C4DFB1CCAFE8}"/>
              </a:ext>
            </a:extLst>
          </p:cNvPr>
          <p:cNvSpPr txBox="1"/>
          <p:nvPr/>
        </p:nvSpPr>
        <p:spPr>
          <a:xfrm>
            <a:off x="8462960" y="1332379"/>
            <a:ext cx="69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+mj-lt"/>
              </a:rPr>
              <a:t>Contact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83DB08-6D10-86DE-E96F-5E963C9994F6}"/>
              </a:ext>
            </a:extLst>
          </p:cNvPr>
          <p:cNvSpPr txBox="1"/>
          <p:nvPr/>
        </p:nvSpPr>
        <p:spPr>
          <a:xfrm>
            <a:off x="2667000" y="1316592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+mj-lt"/>
              </a:rPr>
              <a:t>DNH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C75CA0-3211-3259-F5F4-BF22125728FD}"/>
              </a:ext>
            </a:extLst>
          </p:cNvPr>
          <p:cNvSpPr txBox="1"/>
          <p:nvPr/>
        </p:nvSpPr>
        <p:spPr>
          <a:xfrm>
            <a:off x="2590800" y="1685925"/>
            <a:ext cx="6524625" cy="16573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B2CF4D-F111-40E2-02B9-17AEE8909ACB}"/>
              </a:ext>
            </a:extLst>
          </p:cNvPr>
          <p:cNvSpPr txBox="1"/>
          <p:nvPr/>
        </p:nvSpPr>
        <p:spPr>
          <a:xfrm>
            <a:off x="2733675" y="1810285"/>
            <a:ext cx="2533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DNH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969902-C529-0E5C-B787-DE3251469EBB}"/>
              </a:ext>
            </a:extLst>
          </p:cNvPr>
          <p:cNvSpPr txBox="1"/>
          <p:nvPr/>
        </p:nvSpPr>
        <p:spPr>
          <a:xfrm>
            <a:off x="3000375" y="2801064"/>
            <a:ext cx="1609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+mj-lt"/>
              </a:rPr>
              <a:t>The best of the web for </a:t>
            </a:r>
            <a:r>
              <a:rPr lang="fr-FR" sz="1000" dirty="0" err="1">
                <a:latin typeface="+mj-lt"/>
              </a:rPr>
              <a:t>you</a:t>
            </a:r>
            <a:endParaRPr lang="fr-FR" sz="1000" dirty="0">
              <a:latin typeface="+mj-lt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39B1536-0C4D-E4DC-091B-3FE2E75DDC94}"/>
              </a:ext>
            </a:extLst>
          </p:cNvPr>
          <p:cNvCxnSpPr>
            <a:cxnSpLocks/>
          </p:cNvCxnSpPr>
          <p:nvPr/>
        </p:nvCxnSpPr>
        <p:spPr>
          <a:xfrm>
            <a:off x="4986337" y="1685925"/>
            <a:ext cx="1095375" cy="165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307FEFB-E706-2928-A197-BAC184A73DC7}"/>
              </a:ext>
            </a:extLst>
          </p:cNvPr>
          <p:cNvSpPr txBox="1"/>
          <p:nvPr/>
        </p:nvSpPr>
        <p:spPr>
          <a:xfrm>
            <a:off x="6105525" y="214883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Phrase d’accroche avec jeu de couleur etc…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43502F4-8C3D-CE6C-2E04-BE642FEBA1D0}"/>
              </a:ext>
            </a:extLst>
          </p:cNvPr>
          <p:cNvSpPr txBox="1"/>
          <p:nvPr/>
        </p:nvSpPr>
        <p:spPr>
          <a:xfrm>
            <a:off x="7548561" y="2856725"/>
            <a:ext cx="83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Contact us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2438411-2F37-20CF-D710-40C35931332C}"/>
              </a:ext>
            </a:extLst>
          </p:cNvPr>
          <p:cNvSpPr txBox="1"/>
          <p:nvPr/>
        </p:nvSpPr>
        <p:spPr>
          <a:xfrm>
            <a:off x="2662238" y="3434894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+mj-lt"/>
              </a:rPr>
              <a:t>Nos services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B6F5EB-C33A-DECA-AC75-32D92B0E05F1}"/>
              </a:ext>
            </a:extLst>
          </p:cNvPr>
          <p:cNvSpPr/>
          <p:nvPr/>
        </p:nvSpPr>
        <p:spPr>
          <a:xfrm>
            <a:off x="3248025" y="3819525"/>
            <a:ext cx="333376" cy="304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5600B1E-206C-9C51-07FA-CF3825CA9665}"/>
              </a:ext>
            </a:extLst>
          </p:cNvPr>
          <p:cNvCxnSpPr>
            <a:cxnSpLocks/>
          </p:cNvCxnSpPr>
          <p:nvPr/>
        </p:nvCxnSpPr>
        <p:spPr>
          <a:xfrm>
            <a:off x="3248025" y="3819525"/>
            <a:ext cx="333376" cy="304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A676360-5297-146E-9D2C-69F17EB32638}"/>
              </a:ext>
            </a:extLst>
          </p:cNvPr>
          <p:cNvCxnSpPr/>
          <p:nvPr/>
        </p:nvCxnSpPr>
        <p:spPr>
          <a:xfrm>
            <a:off x="3686175" y="3891381"/>
            <a:ext cx="542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D86AF66-CCB6-6321-DF4A-55655697A404}"/>
              </a:ext>
            </a:extLst>
          </p:cNvPr>
          <p:cNvCxnSpPr>
            <a:cxnSpLocks/>
          </p:cNvCxnSpPr>
          <p:nvPr/>
        </p:nvCxnSpPr>
        <p:spPr>
          <a:xfrm>
            <a:off x="3686175" y="4043781"/>
            <a:ext cx="92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C46588-9CD3-C395-56BB-2F8749E75AFC}"/>
              </a:ext>
            </a:extLst>
          </p:cNvPr>
          <p:cNvSpPr/>
          <p:nvPr/>
        </p:nvSpPr>
        <p:spPr>
          <a:xfrm>
            <a:off x="3248025" y="4409986"/>
            <a:ext cx="333376" cy="304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51E8407-F6C3-FDAB-F745-9608AFE93715}"/>
              </a:ext>
            </a:extLst>
          </p:cNvPr>
          <p:cNvCxnSpPr>
            <a:cxnSpLocks/>
          </p:cNvCxnSpPr>
          <p:nvPr/>
        </p:nvCxnSpPr>
        <p:spPr>
          <a:xfrm>
            <a:off x="3248025" y="4409986"/>
            <a:ext cx="333376" cy="304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5E81625-93CE-5F8E-47AF-EA51F35C41D3}"/>
              </a:ext>
            </a:extLst>
          </p:cNvPr>
          <p:cNvCxnSpPr/>
          <p:nvPr/>
        </p:nvCxnSpPr>
        <p:spPr>
          <a:xfrm>
            <a:off x="3686175" y="4481842"/>
            <a:ext cx="542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A2FDAE1-02F3-FAE1-7F1A-CC7B4E854C4D}"/>
              </a:ext>
            </a:extLst>
          </p:cNvPr>
          <p:cNvCxnSpPr>
            <a:cxnSpLocks/>
          </p:cNvCxnSpPr>
          <p:nvPr/>
        </p:nvCxnSpPr>
        <p:spPr>
          <a:xfrm>
            <a:off x="3686175" y="4634242"/>
            <a:ext cx="92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DAB07E2-0141-87F9-CA65-AD91DBDAC825}"/>
              </a:ext>
            </a:extLst>
          </p:cNvPr>
          <p:cNvSpPr/>
          <p:nvPr/>
        </p:nvSpPr>
        <p:spPr>
          <a:xfrm>
            <a:off x="6938962" y="3817653"/>
            <a:ext cx="333376" cy="304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DFC5F0F4-7A8B-998A-1E56-0A927DE3BBA9}"/>
              </a:ext>
            </a:extLst>
          </p:cNvPr>
          <p:cNvCxnSpPr>
            <a:cxnSpLocks/>
          </p:cNvCxnSpPr>
          <p:nvPr/>
        </p:nvCxnSpPr>
        <p:spPr>
          <a:xfrm>
            <a:off x="6938962" y="3821997"/>
            <a:ext cx="333376" cy="304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CBA8E58-2792-45E5-6039-8E627EE3B1EC}"/>
              </a:ext>
            </a:extLst>
          </p:cNvPr>
          <p:cNvCxnSpPr/>
          <p:nvPr/>
        </p:nvCxnSpPr>
        <p:spPr>
          <a:xfrm>
            <a:off x="7377112" y="3893853"/>
            <a:ext cx="542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114FC0F-0D90-7A93-62D3-09421C92E66E}"/>
              </a:ext>
            </a:extLst>
          </p:cNvPr>
          <p:cNvCxnSpPr>
            <a:cxnSpLocks/>
          </p:cNvCxnSpPr>
          <p:nvPr/>
        </p:nvCxnSpPr>
        <p:spPr>
          <a:xfrm>
            <a:off x="7377112" y="4046253"/>
            <a:ext cx="92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D0D560E-3758-4FF1-53A4-DAE0C22FE8F3}"/>
              </a:ext>
            </a:extLst>
          </p:cNvPr>
          <p:cNvSpPr/>
          <p:nvPr/>
        </p:nvSpPr>
        <p:spPr>
          <a:xfrm>
            <a:off x="6938962" y="4409986"/>
            <a:ext cx="333376" cy="304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CDFF55B-2851-4237-3213-F75AA739B173}"/>
              </a:ext>
            </a:extLst>
          </p:cNvPr>
          <p:cNvCxnSpPr>
            <a:cxnSpLocks/>
          </p:cNvCxnSpPr>
          <p:nvPr/>
        </p:nvCxnSpPr>
        <p:spPr>
          <a:xfrm>
            <a:off x="6938962" y="4409986"/>
            <a:ext cx="333376" cy="304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8298240-85AA-2EFE-B2BC-5A444ACB2459}"/>
              </a:ext>
            </a:extLst>
          </p:cNvPr>
          <p:cNvCxnSpPr/>
          <p:nvPr/>
        </p:nvCxnSpPr>
        <p:spPr>
          <a:xfrm>
            <a:off x="7377112" y="4481842"/>
            <a:ext cx="542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10659EA-F310-5090-43ED-92B346022BDB}"/>
              </a:ext>
            </a:extLst>
          </p:cNvPr>
          <p:cNvCxnSpPr>
            <a:cxnSpLocks/>
          </p:cNvCxnSpPr>
          <p:nvPr/>
        </p:nvCxnSpPr>
        <p:spPr>
          <a:xfrm>
            <a:off x="7377112" y="4634242"/>
            <a:ext cx="92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16D7B83-0AD1-260B-8337-72C71FF9EDA5}"/>
              </a:ext>
            </a:extLst>
          </p:cNvPr>
          <p:cNvSpPr txBox="1"/>
          <p:nvPr/>
        </p:nvSpPr>
        <p:spPr>
          <a:xfrm>
            <a:off x="2590799" y="4969877"/>
            <a:ext cx="6524625" cy="16573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BEE203E-E2D1-12C3-4D96-679B83C15F58}"/>
              </a:ext>
            </a:extLst>
          </p:cNvPr>
          <p:cNvSpPr txBox="1"/>
          <p:nvPr/>
        </p:nvSpPr>
        <p:spPr>
          <a:xfrm>
            <a:off x="2662238" y="5075244"/>
            <a:ext cx="8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+mj-lt"/>
              </a:rPr>
              <a:t>Réalisation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796DC06-B985-1544-2405-90A461360710}"/>
              </a:ext>
            </a:extLst>
          </p:cNvPr>
          <p:cNvSpPr txBox="1"/>
          <p:nvPr/>
        </p:nvSpPr>
        <p:spPr>
          <a:xfrm>
            <a:off x="8067675" y="1334566"/>
            <a:ext cx="50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+mj-lt"/>
              </a:rPr>
              <a:t>Actus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E9928D-2674-8A14-5B46-9A2B07B6E906}"/>
              </a:ext>
            </a:extLst>
          </p:cNvPr>
          <p:cNvSpPr/>
          <p:nvPr/>
        </p:nvSpPr>
        <p:spPr>
          <a:xfrm>
            <a:off x="3248025" y="5585938"/>
            <a:ext cx="1447800" cy="55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image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51A5CE-79A6-3251-AA74-AF37E1AB8B93}"/>
              </a:ext>
            </a:extLst>
          </p:cNvPr>
          <p:cNvSpPr/>
          <p:nvPr/>
        </p:nvSpPr>
        <p:spPr>
          <a:xfrm>
            <a:off x="4948238" y="5585938"/>
            <a:ext cx="1447800" cy="55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image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4A34A0-BB31-E984-F49F-7AE101E943BA}"/>
              </a:ext>
            </a:extLst>
          </p:cNvPr>
          <p:cNvSpPr/>
          <p:nvPr/>
        </p:nvSpPr>
        <p:spPr>
          <a:xfrm>
            <a:off x="6724652" y="5585937"/>
            <a:ext cx="1447800" cy="55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36593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8FD8A59-10DD-AB1A-8753-A56AB8F74875}"/>
              </a:ext>
            </a:extLst>
          </p:cNvPr>
          <p:cNvSpPr txBox="1"/>
          <p:nvPr/>
        </p:nvSpPr>
        <p:spPr>
          <a:xfrm>
            <a:off x="2552699" y="3748506"/>
            <a:ext cx="6524625" cy="4762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AEE266-D62A-FB53-2E50-57B8BC9D4202}"/>
              </a:ext>
            </a:extLst>
          </p:cNvPr>
          <p:cNvSpPr txBox="1"/>
          <p:nvPr/>
        </p:nvSpPr>
        <p:spPr>
          <a:xfrm>
            <a:off x="2624138" y="3760711"/>
            <a:ext cx="69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+mj-lt"/>
              </a:rPr>
              <a:t>Adresse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5F1870-36AC-909A-9FDF-9B430D3EFBD4}"/>
              </a:ext>
            </a:extLst>
          </p:cNvPr>
          <p:cNvCxnSpPr/>
          <p:nvPr/>
        </p:nvCxnSpPr>
        <p:spPr>
          <a:xfrm>
            <a:off x="2695575" y="3972857"/>
            <a:ext cx="542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F933011-B187-67FD-5A8D-FEFC5FB2FB8F}"/>
              </a:ext>
            </a:extLst>
          </p:cNvPr>
          <p:cNvCxnSpPr>
            <a:cxnSpLocks/>
          </p:cNvCxnSpPr>
          <p:nvPr/>
        </p:nvCxnSpPr>
        <p:spPr>
          <a:xfrm>
            <a:off x="2695575" y="4125257"/>
            <a:ext cx="92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C9F62D3-AB80-4AA1-3D40-A3B58E18BB6A}"/>
              </a:ext>
            </a:extLst>
          </p:cNvPr>
          <p:cNvSpPr txBox="1"/>
          <p:nvPr/>
        </p:nvSpPr>
        <p:spPr>
          <a:xfrm>
            <a:off x="2552699" y="2091156"/>
            <a:ext cx="6524625" cy="165735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52CFB93-7DC3-0788-A161-A08EAD75E73B}"/>
              </a:ext>
            </a:extLst>
          </p:cNvPr>
          <p:cNvSpPr txBox="1"/>
          <p:nvPr/>
        </p:nvSpPr>
        <p:spPr>
          <a:xfrm>
            <a:off x="5486398" y="2185474"/>
            <a:ext cx="509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j-lt"/>
              </a:rPr>
              <a:t>Actus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66DA37-CE1B-BE3D-170E-08B6A0CFBA33}"/>
              </a:ext>
            </a:extLst>
          </p:cNvPr>
          <p:cNvSpPr/>
          <p:nvPr/>
        </p:nvSpPr>
        <p:spPr>
          <a:xfrm>
            <a:off x="8262937" y="3858586"/>
            <a:ext cx="209547" cy="209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B09E787-B2AA-EFA6-3520-FD4EC7682BF5}"/>
              </a:ext>
            </a:extLst>
          </p:cNvPr>
          <p:cNvCxnSpPr>
            <a:cxnSpLocks/>
          </p:cNvCxnSpPr>
          <p:nvPr/>
        </p:nvCxnSpPr>
        <p:spPr>
          <a:xfrm>
            <a:off x="8262937" y="3877607"/>
            <a:ext cx="219075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C0C8DD7-5647-481A-736E-833536D61208}"/>
              </a:ext>
            </a:extLst>
          </p:cNvPr>
          <p:cNvSpPr/>
          <p:nvPr/>
        </p:nvSpPr>
        <p:spPr>
          <a:xfrm>
            <a:off x="8658225" y="3858586"/>
            <a:ext cx="209547" cy="209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57B9349-BC36-F58D-5FED-95F10D291A88}"/>
              </a:ext>
            </a:extLst>
          </p:cNvPr>
          <p:cNvCxnSpPr>
            <a:cxnSpLocks/>
          </p:cNvCxnSpPr>
          <p:nvPr/>
        </p:nvCxnSpPr>
        <p:spPr>
          <a:xfrm>
            <a:off x="8658225" y="3877607"/>
            <a:ext cx="219075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0D2376E-BEFE-C876-1EDD-18486AEB7555}"/>
              </a:ext>
            </a:extLst>
          </p:cNvPr>
          <p:cNvSpPr/>
          <p:nvPr/>
        </p:nvSpPr>
        <p:spPr>
          <a:xfrm>
            <a:off x="7827165" y="3858586"/>
            <a:ext cx="209547" cy="209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3A7792C-B400-6D49-BD2E-C1838A3152FC}"/>
              </a:ext>
            </a:extLst>
          </p:cNvPr>
          <p:cNvCxnSpPr>
            <a:cxnSpLocks/>
          </p:cNvCxnSpPr>
          <p:nvPr/>
        </p:nvCxnSpPr>
        <p:spPr>
          <a:xfrm>
            <a:off x="7827165" y="3877607"/>
            <a:ext cx="219075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59F1B27-68A9-6BDB-28D2-EF2DCCD4161C}"/>
              </a:ext>
            </a:extLst>
          </p:cNvPr>
          <p:cNvSpPr/>
          <p:nvPr/>
        </p:nvSpPr>
        <p:spPr>
          <a:xfrm>
            <a:off x="3157538" y="2989632"/>
            <a:ext cx="1447800" cy="55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BDBE79-A9F0-4419-AE84-C53EE0ADD46B}"/>
              </a:ext>
            </a:extLst>
          </p:cNvPr>
          <p:cNvSpPr/>
          <p:nvPr/>
        </p:nvSpPr>
        <p:spPr>
          <a:xfrm>
            <a:off x="5017292" y="2520775"/>
            <a:ext cx="1447800" cy="55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D8064A-BB52-D82E-D692-B9E775FB2BA7}"/>
              </a:ext>
            </a:extLst>
          </p:cNvPr>
          <p:cNvSpPr/>
          <p:nvPr/>
        </p:nvSpPr>
        <p:spPr>
          <a:xfrm>
            <a:off x="6815137" y="2973664"/>
            <a:ext cx="1447800" cy="55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C8EBD9-2568-41DD-D83B-3C6E645380D7}"/>
              </a:ext>
            </a:extLst>
          </p:cNvPr>
          <p:cNvSpPr/>
          <p:nvPr/>
        </p:nvSpPr>
        <p:spPr>
          <a:xfrm>
            <a:off x="5153022" y="2664342"/>
            <a:ext cx="333376" cy="30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EDEE0DA4-B12E-1F16-1BAE-2ACE1C66E9DA}"/>
              </a:ext>
            </a:extLst>
          </p:cNvPr>
          <p:cNvCxnSpPr>
            <a:cxnSpLocks/>
          </p:cNvCxnSpPr>
          <p:nvPr/>
        </p:nvCxnSpPr>
        <p:spPr>
          <a:xfrm>
            <a:off x="5153022" y="2668686"/>
            <a:ext cx="333376" cy="304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DA33D658-6AB0-119E-7B46-C74BC913F716}"/>
              </a:ext>
            </a:extLst>
          </p:cNvPr>
          <p:cNvCxnSpPr>
            <a:cxnSpLocks/>
          </p:cNvCxnSpPr>
          <p:nvPr/>
        </p:nvCxnSpPr>
        <p:spPr>
          <a:xfrm>
            <a:off x="5591172" y="2740542"/>
            <a:ext cx="542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BBD2BA14-B057-07E3-112D-132DD408508B}"/>
              </a:ext>
            </a:extLst>
          </p:cNvPr>
          <p:cNvCxnSpPr>
            <a:cxnSpLocks/>
          </p:cNvCxnSpPr>
          <p:nvPr/>
        </p:nvCxnSpPr>
        <p:spPr>
          <a:xfrm>
            <a:off x="5591172" y="2892942"/>
            <a:ext cx="714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FF5232B-C97C-03F7-2C5B-9ECCF09DD5C8}"/>
              </a:ext>
            </a:extLst>
          </p:cNvPr>
          <p:cNvSpPr/>
          <p:nvPr/>
        </p:nvSpPr>
        <p:spPr>
          <a:xfrm>
            <a:off x="3248025" y="3108353"/>
            <a:ext cx="333376" cy="30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08670C48-E990-03F9-3828-0427C886C138}"/>
              </a:ext>
            </a:extLst>
          </p:cNvPr>
          <p:cNvCxnSpPr>
            <a:cxnSpLocks/>
          </p:cNvCxnSpPr>
          <p:nvPr/>
        </p:nvCxnSpPr>
        <p:spPr>
          <a:xfrm>
            <a:off x="3248025" y="3112697"/>
            <a:ext cx="333376" cy="304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C6972268-4E47-2B4F-7AF5-3F38C6467863}"/>
              </a:ext>
            </a:extLst>
          </p:cNvPr>
          <p:cNvCxnSpPr>
            <a:cxnSpLocks/>
          </p:cNvCxnSpPr>
          <p:nvPr/>
        </p:nvCxnSpPr>
        <p:spPr>
          <a:xfrm>
            <a:off x="3686175" y="3184553"/>
            <a:ext cx="542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712662C-FA0F-3D3B-F6C4-1EB616510E0C}"/>
              </a:ext>
            </a:extLst>
          </p:cNvPr>
          <p:cNvCxnSpPr>
            <a:cxnSpLocks/>
          </p:cNvCxnSpPr>
          <p:nvPr/>
        </p:nvCxnSpPr>
        <p:spPr>
          <a:xfrm>
            <a:off x="3686175" y="3336953"/>
            <a:ext cx="714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73C9EAE-2515-C1E9-5F93-9A50B166ADF2}"/>
              </a:ext>
            </a:extLst>
          </p:cNvPr>
          <p:cNvSpPr/>
          <p:nvPr/>
        </p:nvSpPr>
        <p:spPr>
          <a:xfrm>
            <a:off x="6934200" y="3108353"/>
            <a:ext cx="333376" cy="304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AEF17259-EB07-96C9-63F5-8C806379DAFD}"/>
              </a:ext>
            </a:extLst>
          </p:cNvPr>
          <p:cNvCxnSpPr>
            <a:cxnSpLocks/>
          </p:cNvCxnSpPr>
          <p:nvPr/>
        </p:nvCxnSpPr>
        <p:spPr>
          <a:xfrm>
            <a:off x="6934200" y="3112697"/>
            <a:ext cx="333376" cy="304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9625BF8-D0C8-5338-68EA-C8A17A691114}"/>
              </a:ext>
            </a:extLst>
          </p:cNvPr>
          <p:cNvCxnSpPr>
            <a:cxnSpLocks/>
          </p:cNvCxnSpPr>
          <p:nvPr/>
        </p:nvCxnSpPr>
        <p:spPr>
          <a:xfrm>
            <a:off x="7372350" y="3184553"/>
            <a:ext cx="542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6C1E39A-C1E5-E0D7-0873-024A949ED0E6}"/>
              </a:ext>
            </a:extLst>
          </p:cNvPr>
          <p:cNvCxnSpPr>
            <a:cxnSpLocks/>
          </p:cNvCxnSpPr>
          <p:nvPr/>
        </p:nvCxnSpPr>
        <p:spPr>
          <a:xfrm>
            <a:off x="7372350" y="3336953"/>
            <a:ext cx="714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62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DNH - Website </vt:lpstr>
      <vt:lpstr>Présentation PowerPoint</vt:lpstr>
      <vt:lpstr>Mockup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DNH - Website </dc:title>
  <dc:creator>Eric Harkat</dc:creator>
  <cp:lastModifiedBy>Eric Harkat</cp:lastModifiedBy>
  <cp:revision>1</cp:revision>
  <dcterms:created xsi:type="dcterms:W3CDTF">2023-02-11T12:13:33Z</dcterms:created>
  <dcterms:modified xsi:type="dcterms:W3CDTF">2023-02-11T13:15:31Z</dcterms:modified>
</cp:coreProperties>
</file>