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59" d="100"/>
          <a:sy n="59" d="100"/>
        </p:scale>
        <p:origin x="10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A38984D2-95A6-4F21-91D2-E8B8DF0EEF94}" type="datetimeFigureOut">
              <a:rPr lang="es-MX" smtClean="0"/>
              <a:t>11/09/2019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172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38984D2-95A6-4F21-91D2-E8B8DF0EEF94}" type="datetimeFigureOut">
              <a:rPr lang="es-MX" smtClean="0"/>
              <a:t>11/09/2019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327862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38984D2-95A6-4F21-91D2-E8B8DF0EEF94}" type="datetimeFigureOut">
              <a:rPr lang="es-MX" smtClean="0"/>
              <a:t>11/09/2019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395570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38984D2-95A6-4F21-91D2-E8B8DF0EEF94}" type="datetimeFigureOut">
              <a:rPr lang="es-MX" smtClean="0"/>
              <a:t>11/09/2019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52634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38984D2-95A6-4F21-91D2-E8B8DF0EEF94}" type="datetimeFigureOut">
              <a:rPr lang="es-MX" smtClean="0"/>
              <a:t>11/09/2019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05599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38984D2-95A6-4F21-91D2-E8B8DF0EEF94}" type="datetimeFigureOut">
              <a:rPr lang="es-MX" smtClean="0"/>
              <a:t>11/09/2019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42089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38984D2-95A6-4F21-91D2-E8B8DF0EEF94}" type="datetimeFigureOut">
              <a:rPr lang="es-MX" smtClean="0"/>
              <a:t>11/09/2019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81822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38984D2-95A6-4F21-91D2-E8B8DF0EEF94}" type="datetimeFigureOut">
              <a:rPr lang="es-MX" smtClean="0"/>
              <a:t>11/09/2019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5608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8984D2-95A6-4F21-91D2-E8B8DF0EEF94}" type="datetimeFigureOut">
              <a:rPr lang="es-MX" smtClean="0"/>
              <a:t>11/09/2019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1888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38984D2-95A6-4F21-91D2-E8B8DF0EEF94}" type="datetimeFigureOut">
              <a:rPr lang="es-MX" smtClean="0"/>
              <a:t>11/09/2019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87943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38984D2-95A6-4F21-91D2-E8B8DF0EEF94}" type="datetimeFigureOut">
              <a:rPr lang="es-MX" smtClean="0"/>
              <a:t>11/09/2019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638956A-FCE4-4235-A3D9-E42059BEDD3B}" type="slidenum">
              <a:rPr lang="es-MX" smtClean="0"/>
              <a:t>‹Nº›</a:t>
            </a:fld>
            <a:endParaRPr lang="es-MX"/>
          </a:p>
        </p:txBody>
      </p:sp>
    </p:spTree>
    <p:extLst>
      <p:ext uri="{BB962C8B-B14F-4D97-AF65-F5344CB8AC3E}">
        <p14:creationId xmlns:p14="http://schemas.microsoft.com/office/powerpoint/2010/main" val="265580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984D2-95A6-4F21-91D2-E8B8DF0EEF94}" type="datetimeFigureOut">
              <a:rPr lang="es-MX" smtClean="0"/>
              <a:t>11/09/2019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8956A-FCE4-4235-A3D9-E42059BEDD3B}" type="slidenum">
              <a:rPr lang="es-MX" smtClean="0"/>
              <a:t>‹Nº›</a:t>
            </a:fld>
            <a:endParaRPr lang="es-MX"/>
          </a:p>
        </p:txBody>
      </p:sp>
    </p:spTree>
    <p:extLst>
      <p:ext uri="{BB962C8B-B14F-4D97-AF65-F5344CB8AC3E}">
        <p14:creationId xmlns:p14="http://schemas.microsoft.com/office/powerpoint/2010/main" val="278680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Polimorfismo</a:t>
            </a:r>
            <a:endParaRPr lang="es-MX" dirty="0"/>
          </a:p>
        </p:txBody>
      </p:sp>
      <p:sp>
        <p:nvSpPr>
          <p:cNvPr id="3" name="Subtítulo 2"/>
          <p:cNvSpPr>
            <a:spLocks noGrp="1"/>
          </p:cNvSpPr>
          <p:nvPr>
            <p:ph type="subTitle" idx="1"/>
          </p:nvPr>
        </p:nvSpPr>
        <p:spPr/>
        <p:txBody>
          <a:bodyPr/>
          <a:lstStyle/>
          <a:p>
            <a:r>
              <a:rPr lang="es-MX" dirty="0" smtClean="0"/>
              <a:t>Septiembre, 2019</a:t>
            </a:r>
            <a:endParaRPr lang="es-MX" dirty="0"/>
          </a:p>
        </p:txBody>
      </p:sp>
    </p:spTree>
    <p:extLst>
      <p:ext uri="{BB962C8B-B14F-4D97-AF65-F5344CB8AC3E}">
        <p14:creationId xmlns:p14="http://schemas.microsoft.com/office/powerpoint/2010/main" val="3903095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Polimorfismo</a:t>
            </a:r>
            <a:endParaRPr lang="es-MX" dirty="0"/>
          </a:p>
        </p:txBody>
      </p:sp>
      <p:sp>
        <p:nvSpPr>
          <p:cNvPr id="3" name="Marcador de contenido 2"/>
          <p:cNvSpPr>
            <a:spLocks noGrp="1"/>
          </p:cNvSpPr>
          <p:nvPr>
            <p:ph idx="1"/>
          </p:nvPr>
        </p:nvSpPr>
        <p:spPr/>
        <p:txBody>
          <a:bodyPr>
            <a:normAutofit fontScale="92500" lnSpcReduction="20000"/>
          </a:bodyPr>
          <a:lstStyle/>
          <a:p>
            <a:r>
              <a:rPr lang="es-MX" dirty="0" smtClean="0"/>
              <a:t>El polimorfismo es uno de los conceptos más importantes relacionados con los sistemas de tipos.</a:t>
            </a:r>
          </a:p>
          <a:p>
            <a:r>
              <a:rPr lang="es-MX" dirty="0" smtClean="0"/>
              <a:t>Polimorfismo (del griego polis, “varios, muchos” y </a:t>
            </a:r>
            <a:r>
              <a:rPr lang="es-MX" dirty="0" err="1" smtClean="0"/>
              <a:t>morph</a:t>
            </a:r>
            <a:r>
              <a:rPr lang="es-MX" dirty="0" smtClean="0"/>
              <a:t>, “forma”) es la posibilidad de llamar diferentes acciones para diferentes tipos de una manera uniforme. </a:t>
            </a:r>
          </a:p>
          <a:p>
            <a:r>
              <a:rPr lang="es-MX" dirty="0" smtClean="0"/>
              <a:t>También se puede interpretar como que las entidades de datos pueden tener diferentes tipos.</a:t>
            </a:r>
          </a:p>
          <a:p>
            <a:r>
              <a:rPr lang="es-MX" dirty="0" smtClean="0"/>
              <a:t>Existen cuatro diferentes clases de polimorfismo (Ref. [8] de </a:t>
            </a:r>
            <a:r>
              <a:rPr lang="es-MX" dirty="0" err="1" smtClean="0"/>
              <a:t>Zhirkov</a:t>
            </a:r>
            <a:r>
              <a:rPr lang="es-MX" dirty="0" smtClean="0"/>
              <a:t>, </a:t>
            </a:r>
            <a:r>
              <a:rPr lang="es-MX" dirty="0" err="1" smtClean="0"/>
              <a:t>Low</a:t>
            </a:r>
            <a:r>
              <a:rPr lang="es-MX" dirty="0" smtClean="0"/>
              <a:t> </a:t>
            </a:r>
            <a:r>
              <a:rPr lang="es-MX" dirty="0" err="1" smtClean="0"/>
              <a:t>Level</a:t>
            </a:r>
            <a:r>
              <a:rPr lang="es-MX" dirty="0" smtClean="0"/>
              <a:t> </a:t>
            </a:r>
            <a:r>
              <a:rPr lang="es-MX" dirty="0" err="1" smtClean="0"/>
              <a:t>Programming</a:t>
            </a:r>
            <a:r>
              <a:rPr lang="es-MX" dirty="0" smtClean="0"/>
              <a:t> C, </a:t>
            </a:r>
            <a:r>
              <a:rPr lang="es-MX" dirty="0" err="1" smtClean="0"/>
              <a:t>Assembly</a:t>
            </a:r>
            <a:r>
              <a:rPr lang="es-MX" dirty="0" smtClean="0"/>
              <a:t>, and </a:t>
            </a:r>
            <a:r>
              <a:rPr lang="es-MX" dirty="0" err="1" smtClean="0"/>
              <a:t>Program</a:t>
            </a:r>
            <a:r>
              <a:rPr lang="es-MX" dirty="0" smtClean="0"/>
              <a:t> </a:t>
            </a:r>
            <a:r>
              <a:rPr lang="es-MX" dirty="0" err="1" smtClean="0"/>
              <a:t>Execution</a:t>
            </a:r>
            <a:r>
              <a:rPr lang="es-MX" dirty="0" smtClean="0"/>
              <a:t> </a:t>
            </a:r>
            <a:r>
              <a:rPr lang="es-MX" dirty="0" err="1" smtClean="0"/>
              <a:t>on</a:t>
            </a:r>
            <a:r>
              <a:rPr lang="es-MX" dirty="0" smtClean="0"/>
              <a:t> Intel 64 </a:t>
            </a:r>
            <a:r>
              <a:rPr lang="es-MX" dirty="0" err="1" smtClean="0"/>
              <a:t>Arquitecture</a:t>
            </a:r>
            <a:r>
              <a:rPr lang="es-MX" dirty="0" smtClean="0"/>
              <a:t>, </a:t>
            </a:r>
            <a:r>
              <a:rPr lang="es-MX" dirty="0" err="1" smtClean="0"/>
              <a:t>Apress</a:t>
            </a:r>
            <a:r>
              <a:rPr lang="es-MX" dirty="0" smtClean="0"/>
              <a:t>, 2017), las cuales se pueden dividir en dos categorías:</a:t>
            </a:r>
          </a:p>
          <a:p>
            <a:r>
              <a:rPr lang="es-MX" dirty="0" smtClean="0"/>
              <a:t>Polimorfismo universal</a:t>
            </a:r>
          </a:p>
          <a:p>
            <a:r>
              <a:rPr lang="es-MX" dirty="0" smtClean="0"/>
              <a:t>Polimorfismo a la medida </a:t>
            </a:r>
            <a:endParaRPr lang="es-MX" dirty="0"/>
          </a:p>
        </p:txBody>
      </p:sp>
    </p:spTree>
    <p:extLst>
      <p:ext uri="{BB962C8B-B14F-4D97-AF65-F5344CB8AC3E}">
        <p14:creationId xmlns:p14="http://schemas.microsoft.com/office/powerpoint/2010/main" val="1209990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Polimorfismos universal y </a:t>
            </a:r>
            <a:r>
              <a:rPr lang="es-MX" dirty="0" smtClean="0"/>
              <a:t>ad hoc</a:t>
            </a:r>
            <a:endParaRPr lang="es-MX" dirty="0"/>
          </a:p>
        </p:txBody>
      </p:sp>
      <p:sp>
        <p:nvSpPr>
          <p:cNvPr id="3" name="Marcador de contenido 2"/>
          <p:cNvSpPr>
            <a:spLocks noGrp="1"/>
          </p:cNvSpPr>
          <p:nvPr>
            <p:ph idx="1"/>
          </p:nvPr>
        </p:nvSpPr>
        <p:spPr/>
        <p:txBody>
          <a:bodyPr>
            <a:normAutofit fontScale="85000" lnSpcReduction="10000"/>
          </a:bodyPr>
          <a:lstStyle/>
          <a:p>
            <a:r>
              <a:rPr lang="es-MX" dirty="0" smtClean="0"/>
              <a:t>1. Se dice que el polimorfismo es universal cuando una función acepta un argumento de un número infinito de tipos (incluyendo tal vez hasta aquellos que aun no han sido definidos) y se comporta de forma similar para cada uno de ellos.</a:t>
            </a:r>
          </a:p>
          <a:p>
            <a:r>
              <a:rPr lang="es-MX" dirty="0" smtClean="0"/>
              <a:t>2. Se dice que el polimorfismo es </a:t>
            </a:r>
            <a:r>
              <a:rPr lang="es-MX" i="1" dirty="0" smtClean="0"/>
              <a:t>ad hoc</a:t>
            </a:r>
            <a:r>
              <a:rPr lang="es-MX" dirty="0" smtClean="0"/>
              <a:t> </a:t>
            </a:r>
            <a:r>
              <a:rPr lang="es-MX" dirty="0" smtClean="0"/>
              <a:t>cuando las funciones aceptan un parámetro de un conjunto fijo de tipos y esas funciones podrían operar de forma diferente sobre cada tipo</a:t>
            </a:r>
            <a:r>
              <a:rPr lang="es-MX" dirty="0" smtClean="0"/>
              <a:t>.</a:t>
            </a:r>
          </a:p>
          <a:p>
            <a:endParaRPr lang="es-MX" dirty="0"/>
          </a:p>
          <a:p>
            <a:pPr marL="0" indent="0">
              <a:buNone/>
            </a:pPr>
            <a:r>
              <a:rPr lang="es-MX" i="1" dirty="0"/>
              <a:t>ad hoc</a:t>
            </a:r>
            <a:r>
              <a:rPr lang="es-MX" dirty="0"/>
              <a:t> literalmente </a:t>
            </a:r>
            <a:r>
              <a:rPr lang="es-MX" dirty="0" smtClean="0"/>
              <a:t>significa</a:t>
            </a:r>
            <a:r>
              <a:rPr lang="es-MX" dirty="0"/>
              <a:t> “para este propósito</a:t>
            </a:r>
            <a:r>
              <a:rPr lang="es-MX" dirty="0" smtClean="0"/>
              <a:t>” o </a:t>
            </a:r>
            <a:r>
              <a:rPr lang="es-MX" dirty="0"/>
              <a:t>”para esto</a:t>
            </a:r>
            <a:r>
              <a:rPr lang="es-MX" dirty="0" smtClean="0"/>
              <a:t>”.  </a:t>
            </a:r>
            <a:r>
              <a:rPr lang="es-MX" dirty="0"/>
              <a:t>E</a:t>
            </a:r>
            <a:r>
              <a:rPr lang="es-MX" dirty="0" smtClean="0"/>
              <a:t>s una frase latina que a menudo se utiliza para indicar que un determinado acontecimiento es temporal y es destinado a ese propósito específico. Un examen </a:t>
            </a:r>
            <a:r>
              <a:rPr lang="es-MX" i="1" dirty="0" smtClean="0"/>
              <a:t>ad hoc</a:t>
            </a:r>
            <a:r>
              <a:rPr lang="es-MX" dirty="0" smtClean="0"/>
              <a:t>, un cargo o una función </a:t>
            </a:r>
            <a:r>
              <a:rPr lang="es-MX" i="1" dirty="0" smtClean="0"/>
              <a:t>ad hoc</a:t>
            </a:r>
            <a:r>
              <a:rPr lang="es-MX" dirty="0" smtClean="0"/>
              <a:t>, son ejemplos que definen la creación de algo provisional, que solo va a servir para un determinado propósito.</a:t>
            </a:r>
            <a:endParaRPr lang="es-MX" dirty="0"/>
          </a:p>
        </p:txBody>
      </p:sp>
    </p:spTree>
    <p:extLst>
      <p:ext uri="{BB962C8B-B14F-4D97-AF65-F5344CB8AC3E}">
        <p14:creationId xmlns:p14="http://schemas.microsoft.com/office/powerpoint/2010/main" val="366745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Polimorfismo universal</a:t>
            </a:r>
            <a:endParaRPr lang="es-MX" dirty="0"/>
          </a:p>
        </p:txBody>
      </p:sp>
      <p:sp>
        <p:nvSpPr>
          <p:cNvPr id="3" name="Marcador de contenido 2"/>
          <p:cNvSpPr>
            <a:spLocks noGrp="1"/>
          </p:cNvSpPr>
          <p:nvPr>
            <p:ph idx="1"/>
          </p:nvPr>
        </p:nvSpPr>
        <p:spPr/>
        <p:txBody>
          <a:bodyPr/>
          <a:lstStyle/>
          <a:p>
            <a:r>
              <a:rPr lang="es-MX" dirty="0" smtClean="0"/>
              <a:t>Polimorfismo paramétrico es aquel en el que las funciones aceptan un argumento adicional que define el tipo de otro argumento.</a:t>
            </a:r>
          </a:p>
          <a:p>
            <a:pPr marL="0" indent="0">
              <a:buNone/>
            </a:pPr>
            <a:r>
              <a:rPr lang="es-MX" dirty="0" smtClean="0"/>
              <a:t>En lenguajes como Java o C#, las funciones genéricas son un ejemplo de polimorfismo paramétrico en tiempo de compilación.</a:t>
            </a:r>
          </a:p>
          <a:p>
            <a:pPr marL="0" indent="0">
              <a:buNone/>
            </a:pPr>
            <a:endParaRPr lang="es-MX" dirty="0"/>
          </a:p>
          <a:p>
            <a:r>
              <a:rPr lang="es-MX" dirty="0" smtClean="0"/>
              <a:t>Polimorfismo de inclusión es aquel donde algunos tipos son subtipos de otros tipos. Así que cuando se da un argumento de tipo hijo, la función se comportará de la misma forma como cuando se le pasa un argumento de tipo padre.</a:t>
            </a:r>
            <a:endParaRPr lang="es-MX" dirty="0"/>
          </a:p>
        </p:txBody>
      </p:sp>
    </p:spTree>
    <p:extLst>
      <p:ext uri="{BB962C8B-B14F-4D97-AF65-F5344CB8AC3E}">
        <p14:creationId xmlns:p14="http://schemas.microsoft.com/office/powerpoint/2010/main" val="14931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Polimorfismo </a:t>
            </a:r>
            <a:r>
              <a:rPr lang="es-MX" i="1" dirty="0" smtClean="0"/>
              <a:t>ad hoc</a:t>
            </a:r>
            <a:endParaRPr lang="es-MX" i="1" dirty="0"/>
          </a:p>
        </p:txBody>
      </p:sp>
      <p:sp>
        <p:nvSpPr>
          <p:cNvPr id="3" name="Marcador de contenido 2"/>
          <p:cNvSpPr>
            <a:spLocks noGrp="1"/>
          </p:cNvSpPr>
          <p:nvPr>
            <p:ph idx="1"/>
          </p:nvPr>
        </p:nvSpPr>
        <p:spPr/>
        <p:txBody>
          <a:bodyPr/>
          <a:lstStyle/>
          <a:p>
            <a:r>
              <a:rPr lang="es-MX" dirty="0" smtClean="0"/>
              <a:t>El polimorfismo de sobrecarga es aquel en el que existen varias funciones con el mismo nombre y se llama a una de ellas de acuerdo al tipo de argumento que se le pasa.</a:t>
            </a:r>
          </a:p>
          <a:p>
            <a:r>
              <a:rPr lang="es-MX" dirty="0" smtClean="0"/>
              <a:t>El polimorfismo de coerción es aquel en el que se hace una conversión del tipo X al tipo Y </a:t>
            </a:r>
            <a:r>
              <a:rPr lang="es-MX" dirty="0" err="1" smtClean="0"/>
              <a:t>y</a:t>
            </a:r>
            <a:r>
              <a:rPr lang="es-MX" dirty="0" smtClean="0"/>
              <a:t> se llama a una función que acepta un argumento de tipo Y pasándole un argumento de tipo X.</a:t>
            </a:r>
            <a:endParaRPr lang="es-MX" dirty="0"/>
          </a:p>
        </p:txBody>
      </p:sp>
    </p:spTree>
    <p:extLst>
      <p:ext uri="{BB962C8B-B14F-4D97-AF65-F5344CB8AC3E}">
        <p14:creationId xmlns:p14="http://schemas.microsoft.com/office/powerpoint/2010/main" val="205599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Polimorfismo en C</a:t>
            </a:r>
            <a:endParaRPr lang="es-MX" dirty="0"/>
          </a:p>
        </p:txBody>
      </p:sp>
      <p:sp>
        <p:nvSpPr>
          <p:cNvPr id="3" name="Marcador de contenido 2"/>
          <p:cNvSpPr>
            <a:spLocks noGrp="1"/>
          </p:cNvSpPr>
          <p:nvPr>
            <p:ph idx="1"/>
          </p:nvPr>
        </p:nvSpPr>
        <p:spPr/>
        <p:txBody>
          <a:bodyPr/>
          <a:lstStyle/>
          <a:p>
            <a:r>
              <a:rPr lang="es-MX" dirty="0" smtClean="0"/>
              <a:t>El lenguaje C permite diferentes tipos de polimorfismo, y algunos pueden ser emulados a través de pequeños trucos.</a:t>
            </a:r>
          </a:p>
          <a:p>
            <a:r>
              <a:rPr lang="es-MX" dirty="0" smtClean="0"/>
              <a:t>Polimorfismo paramétrico</a:t>
            </a:r>
          </a:p>
          <a:p>
            <a:pPr marL="0" indent="0">
              <a:buNone/>
            </a:pPr>
            <a:r>
              <a:rPr lang="es-MX" dirty="0" smtClean="0"/>
              <a:t>Se puede hacer que una función tenga un comportamiento diferente para diferentes tipos de argumentos basándose en un tipo dado explícitamente? Esto se puede hacer hasta cierto punto, inclusive  desde C89. Sin embargo, necesitaremos alguna maquinaria de macros para conseguir polimorfismo paramétrico.</a:t>
            </a:r>
          </a:p>
          <a:p>
            <a:pPr marL="0" indent="0">
              <a:buNone/>
            </a:pPr>
            <a:endParaRPr lang="es-MX" dirty="0"/>
          </a:p>
        </p:txBody>
      </p:sp>
    </p:spTree>
    <p:extLst>
      <p:ext uri="{BB962C8B-B14F-4D97-AF65-F5344CB8AC3E}">
        <p14:creationId xmlns:p14="http://schemas.microsoft.com/office/powerpoint/2010/main" val="67112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Listado 9-56 1/2</a:t>
            </a:r>
            <a:endParaRPr lang="es-MX" dirty="0"/>
          </a:p>
        </p:txBody>
      </p:sp>
      <p:pic>
        <p:nvPicPr>
          <p:cNvPr id="4" name="Imagen 3"/>
          <p:cNvPicPr>
            <a:picLocks noChangeAspect="1"/>
          </p:cNvPicPr>
          <p:nvPr/>
        </p:nvPicPr>
        <p:blipFill rotWithShape="1">
          <a:blip r:embed="rId2"/>
          <a:srcRect b="34471"/>
          <a:stretch/>
        </p:blipFill>
        <p:spPr>
          <a:xfrm>
            <a:off x="838200" y="1281113"/>
            <a:ext cx="7958138" cy="5030961"/>
          </a:xfrm>
          <a:prstGeom prst="rect">
            <a:avLst/>
          </a:prstGeom>
        </p:spPr>
      </p:pic>
    </p:spTree>
    <p:extLst>
      <p:ext uri="{BB962C8B-B14F-4D97-AF65-F5344CB8AC3E}">
        <p14:creationId xmlns:p14="http://schemas.microsoft.com/office/powerpoint/2010/main" val="250951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Listado 9-56 2/2</a:t>
            </a:r>
            <a:endParaRPr lang="es-MX" dirty="0"/>
          </a:p>
        </p:txBody>
      </p:sp>
      <p:pic>
        <p:nvPicPr>
          <p:cNvPr id="4" name="Imagen 3"/>
          <p:cNvPicPr>
            <a:picLocks noChangeAspect="1"/>
          </p:cNvPicPr>
          <p:nvPr/>
        </p:nvPicPr>
        <p:blipFill rotWithShape="1">
          <a:blip r:embed="rId2"/>
          <a:srcRect t="64907"/>
          <a:stretch/>
        </p:blipFill>
        <p:spPr>
          <a:xfrm>
            <a:off x="838200" y="1257300"/>
            <a:ext cx="9549614" cy="3233057"/>
          </a:xfrm>
          <a:prstGeom prst="rect">
            <a:avLst/>
          </a:prstGeom>
        </p:spPr>
      </p:pic>
    </p:spTree>
    <p:extLst>
      <p:ext uri="{BB962C8B-B14F-4D97-AF65-F5344CB8AC3E}">
        <p14:creationId xmlns:p14="http://schemas.microsoft.com/office/powerpoint/2010/main" val="12673656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4075</TotalTime>
  <Words>516</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Polimorfismo</vt:lpstr>
      <vt:lpstr>Polimorfismo</vt:lpstr>
      <vt:lpstr>Polimorfismos universal y ad hoc</vt:lpstr>
      <vt:lpstr>Polimorfismo universal</vt:lpstr>
      <vt:lpstr>Polimorfismo ad hoc</vt:lpstr>
      <vt:lpstr>Polimorfismo en C</vt:lpstr>
      <vt:lpstr>Listado 9-56 1/2</vt:lpstr>
      <vt:lpstr>Listado 9-56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Polimorfismo</dc:title>
  <dc:creator>Moshkodo Moshkodoi</dc:creator>
  <cp:lastModifiedBy>Moshkodo Moshkodoi</cp:lastModifiedBy>
  <cp:revision>30</cp:revision>
  <dcterms:created xsi:type="dcterms:W3CDTF">2019-09-06T16:12:32Z</dcterms:created>
  <dcterms:modified xsi:type="dcterms:W3CDTF">2019-09-11T13:19:12Z</dcterms:modified>
</cp:coreProperties>
</file>