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44F4-009E-7469-C433-2B7F7F9F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E6407-4952-D83D-99EF-33FF6FE7D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6D7B-68CB-CD24-1D51-71830CB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7B960-7527-67A0-1CEF-EDBF8BFD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AADC-82B0-B8A8-B637-3D149780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55A-6643-55B8-A88D-D0D7D183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EB235-370B-DAFB-00F4-179E9698E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024E-94DE-7F9D-9F02-19AAF64B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3CC7-B3E1-B9BA-8DBE-D7633683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6E9DD-8491-9EA3-A6B8-9CD9BB67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73429-8C6A-E37D-507E-BF40B01EE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53137-9A68-DD83-618D-36DFF7554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A86F-F917-0169-53E6-152D2B6E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D314-8362-99D4-7702-02350F20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2CAB0-BEB9-BF7F-A250-1C42D4FF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7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B04E-1333-1DBC-78B6-9F00F856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D0B0-7D2E-1245-B8C3-84F25B15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5C4C6-5EEC-448A-A742-FF2DF2C4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2B9C-FED9-ED82-DDE8-42A9644A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5F40-3C3A-45ED-C536-D1FFD8EF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3D9D-2218-A328-393B-C93A8946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B513-31B6-BACA-8CE4-123DE43B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AB14-89A5-679E-6737-E85F7DE8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F187-7942-E6C0-79CC-551CE585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3D11-9BE3-F943-B995-5DFD0C7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EE02-1A8A-BB1D-EDEC-ECD162B5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27A9-F783-3D81-58E9-463F24D66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65D17-48E8-478E-DCF4-1AE6165C5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CF293-5D32-E706-BCB5-6FA90C3D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F20B0-CEE1-89D6-DBFF-FDFAD34F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CD9C-798C-8844-4F78-F855EA78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F850-0DB9-8B85-6DE3-4DA450AE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966FD-54B2-CFA6-7CE3-AD06A5CE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6EDEA-C192-0AB6-4387-7EB322B11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A786A-7280-3000-C178-3EFC5E7EA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1E42A-FAED-DC8B-E293-CBC5856A4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107A2-8193-EDBA-0166-573FF2D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7C03A-D01F-2F25-0AF7-53CE9673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2F1C6-2F05-3B17-1EB7-245EE5B2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7482-11EC-A309-170C-B0F9591D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C6AE9-44F2-C3D7-0D27-0DFB0470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92039-812D-EF86-5027-6B047360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E3B82-1532-2C58-6850-C244C432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0C89B-379E-A70F-15AB-DD09A8DD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F1370-6C98-D2A1-9BCA-AEA9B270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886EC-037D-BA99-AD30-F2E1D7DF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D29B-0C26-DFD9-38ED-E9BE34C8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E13E-EAED-B9C5-87D8-4102BCA30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8DEC4-EC9D-6F03-4B6C-4C3F8A11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F351D-0139-2D26-1A9C-CA5C09A9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6E7CD-3571-A068-E994-BDB811C7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E14E-BE84-3395-1AF7-12B7046D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7462-DEEF-BE29-C36B-143F621C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3A7E8-46B2-DAE8-DBE9-4AA85A5BB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B73D4-9B62-73E8-3329-4C8B1A1E2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F1A3-CF53-2B68-EB83-D2739664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2148B-2A98-60E1-15A1-5B69C775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F693-8BC0-BF15-9FF9-A2F051D3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DA7DA-BE1D-B192-20FE-E5A29D4B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49D05-0481-9E4E-B4D5-832C800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5EFF-4CA9-777B-3D84-5F9784F73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F31A-9393-47FD-AF80-419134A199D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4053-203F-C036-95EE-7467D27AB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CD80-679D-EBC1-8677-3E73953E3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0FE7A-87F5-4811-B555-3853DDA09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F2AA-BA89-8178-9924-0DB1EDB0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CD4 mixed vs all – shared gene list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61A048-A64B-9304-1E78-AAFDDD73E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84746"/>
              </p:ext>
            </p:extLst>
          </p:nvPr>
        </p:nvGraphicFramePr>
        <p:xfrm>
          <a:off x="3566221" y="1947049"/>
          <a:ext cx="1264244" cy="4546620"/>
        </p:xfrm>
        <a:graphic>
          <a:graphicData uri="http://schemas.openxmlformats.org/drawingml/2006/table">
            <a:tbl>
              <a:tblPr/>
              <a:tblGrid>
                <a:gridCol w="662879">
                  <a:extLst>
                    <a:ext uri="{9D8B030D-6E8A-4147-A177-3AD203B41FA5}">
                      <a16:colId xmlns:a16="http://schemas.microsoft.com/office/drawing/2014/main" val="4113659087"/>
                    </a:ext>
                  </a:extLst>
                </a:gridCol>
                <a:gridCol w="601365">
                  <a:extLst>
                    <a:ext uri="{9D8B030D-6E8A-4147-A177-3AD203B41FA5}">
                      <a16:colId xmlns:a16="http://schemas.microsoft.com/office/drawing/2014/main" val="3742332024"/>
                    </a:ext>
                  </a:extLst>
                </a:gridCol>
              </a:tblGrid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Ern1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283688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Fosb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Klf6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449845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Mcm5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Acvrl1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647921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Trbv15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Stom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167556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Tns1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Tnfaip3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937766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ND6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Abcg3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357929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Ahr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Lrrfip1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050081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Nr1d1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Tnfsf14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56542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Myb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Ugcg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772772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Klf4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Zfp367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951403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Rnf43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Plscr3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78181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Tnfrsf25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Ntrk3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86802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Pcsk1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Map6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567869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Tubgcp4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Hspa1a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891541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Cep290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Lysmd2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778695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Tdg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Dhx9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1040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Arhgap31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Gm15708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348761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Itpripl2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Septin8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853217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Ptprv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Itm2a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244773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Nfkbiz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Rora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29691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Il18r1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Hic1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058678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Trbv3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Pitpnm2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309978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Gm22009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Hspa1b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561869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Cd27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Skic8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240928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Pals2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Ccr4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73151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Plcb4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Septin11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03733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Plekha1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Lncpint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141504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Rnf19b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Pcgf2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58981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Itga4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413980"/>
                  </a:ext>
                </a:extLst>
              </a:tr>
              <a:tr h="1515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Chst11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5329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3CFF1A-23F5-148F-D5C6-CA770953A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98731"/>
              </p:ext>
            </p:extLst>
          </p:nvPr>
        </p:nvGraphicFramePr>
        <p:xfrm>
          <a:off x="8801100" y="2134394"/>
          <a:ext cx="2438400" cy="2857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7505938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480145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570831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030379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Tdg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Ern1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Dhx9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2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Arhgap31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Klf6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Gm15708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512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Mcm5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Itpripl2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Acvrl1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Septin8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54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Trbv15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Ptprv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Itm2a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839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Nfkbiz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Tnfaip3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559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Il18r1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Abcg3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Hic1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304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Trbv3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Lrrfip1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Pitpnm2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420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Nr1d1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Gm22009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Tnfsf14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Hspa1b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89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Myb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Cd27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Ugcg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Skic8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9262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Klf4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Zfp367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Ccr4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952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Rnf43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Plcb4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Plscr3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Septin11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458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Tnfrsf25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Plekha1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Ntrk3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Lncpint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8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Pcsk1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Rnf19b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Pcgf2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8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Tubgcp4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Hspa1a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Itga4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59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Cep290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Chst11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Lysmd2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0699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B4ABF2-3BD7-B8B1-F991-07B50CC9FADA}"/>
              </a:ext>
            </a:extLst>
          </p:cNvPr>
          <p:cNvSpPr txBox="1"/>
          <p:nvPr/>
        </p:nvSpPr>
        <p:spPr>
          <a:xfrm>
            <a:off x="925860" y="1444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59 total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4E0D4-4172-0E21-3B6B-140964BB7C7D}"/>
              </a:ext>
            </a:extLst>
          </p:cNvPr>
          <p:cNvSpPr txBox="1"/>
          <p:nvPr/>
        </p:nvSpPr>
        <p:spPr>
          <a:xfrm>
            <a:off x="3782715" y="144477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2x30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0260A-96A7-544F-0141-914CEEE09373}"/>
              </a:ext>
            </a:extLst>
          </p:cNvPr>
          <p:cNvSpPr txBox="1"/>
          <p:nvPr/>
        </p:nvSpPr>
        <p:spPr>
          <a:xfrm>
            <a:off x="9496425" y="155431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4x15 list</a:t>
            </a:r>
          </a:p>
        </p:txBody>
      </p:sp>
    </p:spTree>
    <p:extLst>
      <p:ext uri="{BB962C8B-B14F-4D97-AF65-F5344CB8AC3E}">
        <p14:creationId xmlns:p14="http://schemas.microsoft.com/office/powerpoint/2010/main" val="26915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DCF7-073D-7C21-D3A6-0BF50F55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CD8 vs all – shared gene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B28AC-DD0E-174B-6029-E3A4CBF7BE00}"/>
              </a:ext>
            </a:extLst>
          </p:cNvPr>
          <p:cNvSpPr txBox="1"/>
          <p:nvPr/>
        </p:nvSpPr>
        <p:spPr>
          <a:xfrm>
            <a:off x="881062" y="155864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 total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64E57-8AB4-93D7-69AD-4D5D4EA5F7EE}"/>
              </a:ext>
            </a:extLst>
          </p:cNvPr>
          <p:cNvSpPr txBox="1"/>
          <p:nvPr/>
        </p:nvSpPr>
        <p:spPr>
          <a:xfrm>
            <a:off x="3619500" y="1937524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2x15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5969F-C288-91D7-C2A9-CEFB12FBF875}"/>
              </a:ext>
            </a:extLst>
          </p:cNvPr>
          <p:cNvSpPr txBox="1"/>
          <p:nvPr/>
        </p:nvSpPr>
        <p:spPr>
          <a:xfrm>
            <a:off x="7000877" y="1930777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3x10 list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F141E5-574D-75A5-7949-BBAF4BF96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13361"/>
              </p:ext>
            </p:extLst>
          </p:nvPr>
        </p:nvGraphicFramePr>
        <p:xfrm>
          <a:off x="6524627" y="2652892"/>
          <a:ext cx="1828800" cy="1905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2856787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29952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34334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Trim26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Pim1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Mterf3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86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Traf3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Kctd17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007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Tnfaip3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Itgb2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31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Dapl1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Klf4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Ms4a4c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379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Ptp4a1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AU020206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5272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Ptp4a1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Tubb4a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Rgs1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38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Clstn1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835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Odc1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Pds5b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Uck1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67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Capzb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Dusp1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21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Zfp36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Dhx30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4545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7CAF38-4D17-4A36-03BF-D4BF77A73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43276"/>
              </p:ext>
            </p:extLst>
          </p:nvPr>
        </p:nvGraphicFramePr>
        <p:xfrm>
          <a:off x="3533775" y="2553692"/>
          <a:ext cx="1219200" cy="2857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972684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5272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Trim26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Tubb4a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370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67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Tnfaip3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Pds5b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754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Dapl1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Dusp1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075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Ptp4a1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Zfp36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844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Ptp4a1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Mterf3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714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Kctd17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585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Odc1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97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Capzb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Ms4a4c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03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AU020206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737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Pim1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Rgs1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2027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Traf3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Clstn1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13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Itgb2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Uck1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089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Klf4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Ext2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236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Dhx30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57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78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1D9D-977B-32F9-52BC-191CD22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CD4 vs all and CD8 vs all genes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C4BECE-5948-7A31-7CDB-948C02525BA1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3525044"/>
          <a:ext cx="609600" cy="952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615623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484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Fosb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480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704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Klf4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20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Tnfaip3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091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F5BF4ED-8742-3003-CB8D-7562F764E8D9}"/>
              </a:ext>
            </a:extLst>
          </p:cNvPr>
          <p:cNvSpPr txBox="1"/>
          <p:nvPr/>
        </p:nvSpPr>
        <p:spPr>
          <a:xfrm>
            <a:off x="952500" y="1690688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total</a:t>
            </a:r>
          </a:p>
        </p:txBody>
      </p:sp>
    </p:spTree>
    <p:extLst>
      <p:ext uri="{BB962C8B-B14F-4D97-AF65-F5344CB8AC3E}">
        <p14:creationId xmlns:p14="http://schemas.microsoft.com/office/powerpoint/2010/main" val="162225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221</Words>
  <Application>Microsoft Office PowerPoint</Application>
  <PresentationFormat>Widescreen</PresentationFormat>
  <Paragraphs>193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 Narrow</vt:lpstr>
      <vt:lpstr>Arial</vt:lpstr>
      <vt:lpstr>Calibri</vt:lpstr>
      <vt:lpstr>Calibri Light</vt:lpstr>
      <vt:lpstr>Office Theme</vt:lpstr>
      <vt:lpstr>CD4 mixed vs all – shared gene list</vt:lpstr>
      <vt:lpstr>CD8 vs all – shared gene list</vt:lpstr>
      <vt:lpstr>Common CD4 vs all and CD8 vs all genes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CD4 mixed vs all – shared gene list</dc:title>
  <dc:creator>Hoffmeyer, Eric</dc:creator>
  <cp:lastModifiedBy>Hoffmeyer, Eric</cp:lastModifiedBy>
  <cp:revision>1</cp:revision>
  <dcterms:created xsi:type="dcterms:W3CDTF">2024-03-26T22:06:32Z</dcterms:created>
  <dcterms:modified xsi:type="dcterms:W3CDTF">2024-03-26T22:14:16Z</dcterms:modified>
</cp:coreProperties>
</file>