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prns:hasPersonFilter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>
                <a:latin typeface="Arial Narrow" pitchFamily="34" charset="0"/>
              </a:rPr>
              <a:t>event 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prns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skos</a:t>
            </a:r>
            <a:r>
              <a:rPr lang="en-US" sz="1100" dirty="0">
                <a:latin typeface="Arial Narrow" pitchFamily="34" charset="0"/>
              </a:rPr>
              <a:t> 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>
                <a:latin typeface="Arial Narrow" pitchFamily="34" charset="0"/>
              </a:rPr>
              <a:t>http://purl.org/NET/c4dm/event.owl#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http://xmlns.com/foaf/0.1/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http://profiles.catalyst.harvard.edu/ontology/prns#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+mn-lt"/>
              </a:rPr>
              <a:t>VIVO Ontology: Selected Classes and Object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Main classes used by Profiles RNS 3.0.0 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vivo:mailingAddressFor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270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 William</cp:lastModifiedBy>
  <cp:revision>30</cp:revision>
  <dcterms:created xsi:type="dcterms:W3CDTF">2013-03-10T21:44:27Z</dcterms:created>
  <dcterms:modified xsi:type="dcterms:W3CDTF">2020-04-06T18:33:23Z</dcterms:modified>
</cp:coreProperties>
</file>