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38"/>
  </p:normalViewPr>
  <p:slideViewPr>
    <p:cSldViewPr snapToGrid="0">
      <p:cViewPr>
        <p:scale>
          <a:sx n="97" d="100"/>
          <a:sy n="97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F8DEC-A510-18FB-7D1F-92C97DF9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248D32-A6C2-4CFC-22C7-23F08AD03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2871C1-1AF3-8265-2890-E06C2428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2957AD-9F35-010C-7BF1-7D41541F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1A950-7A03-4932-5FE3-605ADD5E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179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303E3-77EA-91BE-B404-9A56883F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491213-9DBA-8AC5-4C60-A9FAF2725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60604F-84E8-18E2-5A8D-37468571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B13A10-0DDB-5FAC-2E94-BAABF27C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FE7D62-8D2F-958F-8BB2-1AA9EFD0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7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F308EE-9298-446A-EBE1-7576AC453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FD3D7E-DEB8-AB84-CCC0-8351F264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8558C2-4876-4787-F86C-5601F829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D49803-822E-9029-D486-222A07B1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ADBA9-BDBE-D1FA-07A1-29F207BF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2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50FA1-D9D1-A5C0-721E-0B7CF8AC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E9E3E8-20CC-8F5E-8E01-3E38C201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1E83DB-C691-5349-6640-67D23219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367B1-A964-1F24-0995-4410BD86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DAB8A9-75E3-F413-46C5-7A368C9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223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5BC3B-E4B7-20A3-EBF1-8ECBA3E9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DA04D3-FB90-7B36-F734-0FB85FE9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012AB1-53DA-C6C6-09F9-BC805B8B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495D9-CED6-11D8-A035-3A1C54BA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7F8439-86BB-920C-F3DA-989E1C8E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850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D8C5A-2941-7F45-A3DA-6751B7BC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F1414-5CF5-6FBB-2CE2-3B02434D9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0C5015-9FD2-5C38-A985-22371BD5C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71AD22-73C7-3528-9FA1-5A89B9F4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FA6B6-7D46-C0AB-1417-5A5E3C22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88990-23BD-5907-2CEB-70EA7737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383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49553-4886-E4A8-6FE2-E8169EEF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E6283-8FE2-F2AF-5B35-26418E38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E9AA67-8F1D-06F7-47BD-5DEF6BEE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97D66C-B7AF-895C-D373-805ADFCDD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46F55D-540A-F307-615D-A66A0A461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C3EA40-543B-9BBD-5E91-D46D218D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C9215B-EDBD-F410-FAFD-54C572AC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B24706-E8EF-EE1E-548A-7D1548B4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81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F3639-E184-FC48-8CF3-B192DB0C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413AEB-DE29-E646-A8AE-C56CF8BD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0C2B51-3DFF-5C5F-B951-029883C0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64EA04-F0C6-01EE-E8A6-5CC01DDD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40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FC29C3-F46F-9F18-BF9E-41035148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89D738-395C-861A-2575-DF5BFF3A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13BA75-5877-8015-81E3-4D79579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473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428E8-634D-001D-47E6-388C4B21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593AF-DF00-40A2-4B85-136FB062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24E711-5BCE-1FC7-786C-53B3C4D43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0D266-70CE-7A5D-771A-D1E983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F50E00-13A8-B8F9-8690-FC7FC074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11170D-F3BE-950A-CC47-A471A7CB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49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F523E-DFDD-CB11-A6A2-5BE94E42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6A0B07-B0F5-9A47-4854-E158A4D82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04B73-BCE2-CC77-9959-130323AA2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255CEE-8FF8-D85B-03A6-99285340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2F8877-039F-2E73-4060-72725D01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07C6A4-CDE4-32EA-4DFF-D33DAB9A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1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D6F906-9120-1E71-5DEB-F2EBC795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901F35-F09D-E94F-8401-100DE7173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FC60D3-B955-ED6A-E509-F3569EDA3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098A-8ACB-614D-9E3C-4E148B128E7A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253908-B71B-ABDA-D82B-F1D577115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DF4476-4661-62C2-7BEA-42AAFD0CA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B632-E497-5E4B-B40C-4FAA1F27AC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83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AA6CEC-8277-CB5A-F713-0BD700C474CB}"/>
              </a:ext>
            </a:extLst>
          </p:cNvPr>
          <p:cNvSpPr/>
          <p:nvPr/>
        </p:nvSpPr>
        <p:spPr>
          <a:xfrm>
            <a:off x="798574" y="179334"/>
            <a:ext cx="1594885" cy="8705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CreateCAM</a:t>
            </a:r>
            <a:endParaRPr kumimoji="1"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D4B4D0-839E-834E-42F4-8BD22B004599}"/>
              </a:ext>
            </a:extLst>
          </p:cNvPr>
          <p:cNvSpPr/>
          <p:nvPr/>
        </p:nvSpPr>
        <p:spPr>
          <a:xfrm>
            <a:off x="728843" y="3427905"/>
            <a:ext cx="1786207" cy="7200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CamCalibration</a:t>
            </a:r>
            <a:endParaRPr kumimoji="1"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8EC739-FDAC-8D17-F246-281FDD1C45CC}"/>
              </a:ext>
            </a:extLst>
          </p:cNvPr>
          <p:cNvSpPr/>
          <p:nvPr/>
        </p:nvSpPr>
        <p:spPr>
          <a:xfrm>
            <a:off x="3492089" y="3429000"/>
            <a:ext cx="1786207" cy="7200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selfLocation</a:t>
            </a:r>
            <a:endParaRPr kumimoji="1"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C40172-F949-EBDC-9164-269D70941E84}"/>
              </a:ext>
            </a:extLst>
          </p:cNvPr>
          <p:cNvSpPr/>
          <p:nvPr/>
        </p:nvSpPr>
        <p:spPr>
          <a:xfrm>
            <a:off x="3492089" y="4833204"/>
            <a:ext cx="1786207" cy="7200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PicLocating</a:t>
            </a:r>
            <a:endParaRPr kumimoji="1"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FC7045-7153-D402-2CA9-1657E019A8DE}"/>
              </a:ext>
            </a:extLst>
          </p:cNvPr>
          <p:cNvSpPr/>
          <p:nvPr/>
        </p:nvSpPr>
        <p:spPr>
          <a:xfrm>
            <a:off x="2393459" y="179334"/>
            <a:ext cx="7405080" cy="4352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CamID.json</a:t>
            </a:r>
            <a:endParaRPr kumimoji="1"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0FC7F7-F350-6A28-8D09-D341CBDC1682}"/>
              </a:ext>
            </a:extLst>
          </p:cNvPr>
          <p:cNvSpPr/>
          <p:nvPr/>
        </p:nvSpPr>
        <p:spPr>
          <a:xfrm>
            <a:off x="6877125" y="4792133"/>
            <a:ext cx="1786207" cy="7200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Coord_transform</a:t>
            </a:r>
            <a:endParaRPr kumimoji="1"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2E15A0-A6AD-217C-95D6-1E1A064804B6}"/>
              </a:ext>
            </a:extLst>
          </p:cNvPr>
          <p:cNvSpPr/>
          <p:nvPr/>
        </p:nvSpPr>
        <p:spPr>
          <a:xfrm>
            <a:off x="6877125" y="3396247"/>
            <a:ext cx="1786207" cy="7200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PointTrack</a:t>
            </a:r>
            <a:endParaRPr kumimoji="1"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42592E8-7391-2017-291B-FC5CEBC46C3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385193" y="4149077"/>
            <a:ext cx="0" cy="684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28ED4257-6B0B-632B-DCBE-13269924A2F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21947" y="1049860"/>
            <a:ext cx="2090517" cy="23780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4EAC7B0-6A5B-68BE-57EB-BC652BF77858}"/>
              </a:ext>
            </a:extLst>
          </p:cNvPr>
          <p:cNvCxnSpPr>
            <a:cxnSpLocks/>
          </p:cNvCxnSpPr>
          <p:nvPr/>
        </p:nvCxnSpPr>
        <p:spPr>
          <a:xfrm>
            <a:off x="3803904" y="1049860"/>
            <a:ext cx="375762" cy="237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BBAAE4A-549B-B3AB-007D-46926BB28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43652"/>
              </p:ext>
            </p:extLst>
          </p:nvPr>
        </p:nvGraphicFramePr>
        <p:xfrm>
          <a:off x="2402603" y="614597"/>
          <a:ext cx="7405080" cy="435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33">
                  <a:extLst>
                    <a:ext uri="{9D8B030D-6E8A-4147-A177-3AD203B41FA5}">
                      <a16:colId xmlns:a16="http://schemas.microsoft.com/office/drawing/2014/main" val="2772608201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142829427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2417481158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1239610538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054169894"/>
                    </a:ext>
                  </a:extLst>
                </a:gridCol>
                <a:gridCol w="1514075">
                  <a:extLst>
                    <a:ext uri="{9D8B030D-6E8A-4147-A177-3AD203B41FA5}">
                      <a16:colId xmlns:a16="http://schemas.microsoft.com/office/drawing/2014/main" val="1736987772"/>
                    </a:ext>
                  </a:extLst>
                </a:gridCol>
              </a:tblGrid>
              <a:tr h="435263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Name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pixelVactor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location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Orientation_x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Orientation_y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Orientation_z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54059"/>
                  </a:ext>
                </a:extLst>
              </a:tr>
            </a:tbl>
          </a:graphicData>
        </a:graphic>
      </p:graphicFrame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8FD5B850-560A-CB0E-B241-F4C9D339024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21947" y="1049860"/>
            <a:ext cx="1148685" cy="23780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1A198801-27E7-2E06-D602-E1CE3B9EF1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5193" y="1049860"/>
            <a:ext cx="378831" cy="23791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588A8790-B9CE-D7A0-E1CB-8BA8C4545B5C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V="1">
            <a:off x="4385193" y="1049860"/>
            <a:ext cx="1719950" cy="23791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02679593-4940-1373-E524-AB50AE00ABF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5193" y="1049313"/>
            <a:ext cx="3167751" cy="23796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89C6B020-666A-A99A-7C46-7DD8CC50D1B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5193" y="1049313"/>
            <a:ext cx="4643917" cy="23796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6645B5B3-6FF6-FF6E-ABEF-B6661A682C6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044019" y="1049313"/>
            <a:ext cx="2726210" cy="2346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CBAE4C05-7714-72D4-280E-ED12A14683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85138" y="1082613"/>
            <a:ext cx="1385091" cy="2313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箭頭接點 77">
            <a:extLst>
              <a:ext uri="{FF2B5EF4-FFF2-40B4-BE49-F238E27FC236}">
                <a16:creationId xmlns:a16="http://schemas.microsoft.com/office/drawing/2014/main" id="{FF1FDB83-16F9-F081-425B-B00289A20C7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03972" y="1016560"/>
            <a:ext cx="66257" cy="2379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DC3F63D4-5110-1822-F56B-BCA04BDBF0A0}"/>
              </a:ext>
            </a:extLst>
          </p:cNvPr>
          <p:cNvCxnSpPr>
            <a:cxnSpLocks/>
          </p:cNvCxnSpPr>
          <p:nvPr/>
        </p:nvCxnSpPr>
        <p:spPr>
          <a:xfrm flipH="1">
            <a:off x="7737100" y="1082613"/>
            <a:ext cx="1414673" cy="2357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箭頭接點 83">
            <a:extLst>
              <a:ext uri="{FF2B5EF4-FFF2-40B4-BE49-F238E27FC236}">
                <a16:creationId xmlns:a16="http://schemas.microsoft.com/office/drawing/2014/main" id="{7D8A3E62-C9AF-B978-EAD0-98EA5A1D48E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07269" y="1049313"/>
            <a:ext cx="3762960" cy="2346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DF732EFF-C6C1-56C4-162D-0930AAD7355E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7770229" y="4116324"/>
            <a:ext cx="0" cy="67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6AF21A2E-181C-E318-3DA5-47EABC6F63F5}"/>
              </a:ext>
            </a:extLst>
          </p:cNvPr>
          <p:cNvSpPr/>
          <p:nvPr/>
        </p:nvSpPr>
        <p:spPr>
          <a:xfrm>
            <a:off x="735019" y="4147983"/>
            <a:ext cx="1780032" cy="469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 for each camera</a:t>
            </a:r>
            <a:endParaRPr kumimoji="1"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2CA19EC-32A2-F9BC-384E-6346FF2367B7}"/>
              </a:ext>
            </a:extLst>
          </p:cNvPr>
          <p:cNvSpPr/>
          <p:nvPr/>
        </p:nvSpPr>
        <p:spPr>
          <a:xfrm>
            <a:off x="3492089" y="5553281"/>
            <a:ext cx="1780032" cy="469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webcam footage</a:t>
            </a:r>
            <a:endParaRPr kumimoji="1"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9D6D6973-E611-128F-8AB4-F970C9728622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5278296" y="4116324"/>
            <a:ext cx="2491933" cy="1076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327B9082-3128-9E90-9018-16362A0518E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663332" y="3756285"/>
            <a:ext cx="1247150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B8DD33D2-0932-5844-74A2-250E089B5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23262"/>
              </p:ext>
            </p:extLst>
          </p:nvPr>
        </p:nvGraphicFramePr>
        <p:xfrm>
          <a:off x="9929818" y="3008884"/>
          <a:ext cx="1831919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1919">
                  <a:extLst>
                    <a:ext uri="{9D8B030D-6E8A-4147-A177-3AD203B41FA5}">
                      <a16:colId xmlns:a16="http://schemas.microsoft.com/office/drawing/2014/main" val="2005747911"/>
                    </a:ext>
                  </a:extLst>
                </a:gridCol>
              </a:tblGrid>
              <a:tr h="315002">
                <a:tc>
                  <a:txBody>
                    <a:bodyPr/>
                    <a:lstStyle/>
                    <a:p>
                      <a:r>
                        <a:rPr lang="en-US" altLang="zh-TW" dirty="0"/>
                        <a:t>direction  (3x1)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A-matrix   (3x3) 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P-matrix    (3x1)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411782"/>
                  </a:ext>
                </a:extLst>
              </a:tr>
            </a:tbl>
          </a:graphicData>
        </a:graphic>
      </p:graphicFrame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694BCAFF-D0E8-FA56-0137-02E1B41B5E2C}"/>
              </a:ext>
            </a:extLst>
          </p:cNvPr>
          <p:cNvCxnSpPr>
            <a:cxnSpLocks/>
          </p:cNvCxnSpPr>
          <p:nvPr/>
        </p:nvCxnSpPr>
        <p:spPr>
          <a:xfrm flipH="1">
            <a:off x="8663332" y="3953509"/>
            <a:ext cx="12664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4638B7B7-BC89-5F7A-9616-BF48092630C6}"/>
              </a:ext>
            </a:extLst>
          </p:cNvPr>
          <p:cNvCxnSpPr>
            <a:cxnSpLocks/>
          </p:cNvCxnSpPr>
          <p:nvPr/>
        </p:nvCxnSpPr>
        <p:spPr>
          <a:xfrm>
            <a:off x="8663332" y="3953510"/>
            <a:ext cx="1247150" cy="87969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E3414DDB-DF7B-0379-F0FE-541361ED1F22}"/>
              </a:ext>
            </a:extLst>
          </p:cNvPr>
          <p:cNvSpPr txBox="1"/>
          <p:nvPr/>
        </p:nvSpPr>
        <p:spPr>
          <a:xfrm>
            <a:off x="9952167" y="4655868"/>
            <a:ext cx="1974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Location  (3x1)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4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46</Words>
  <Application>Microsoft Macintosh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品元 黃</dc:creator>
  <cp:lastModifiedBy>品元 黃</cp:lastModifiedBy>
  <cp:revision>3</cp:revision>
  <dcterms:created xsi:type="dcterms:W3CDTF">2024-11-04T02:42:12Z</dcterms:created>
  <dcterms:modified xsi:type="dcterms:W3CDTF">2024-11-04T10:36:04Z</dcterms:modified>
</cp:coreProperties>
</file>