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1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2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90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2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5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7019-D93B-49D6-920F-03A45584C357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34BF-5B6F-421A-931F-9C8CA25AA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Inverse Laplace Transform of Muscle T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 Data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Eric Hughes 13</a:t>
            </a:r>
            <a:r>
              <a:rPr lang="en-GB" baseline="30000" dirty="0" smtClean="0"/>
              <a:t>th</a:t>
            </a:r>
            <a:r>
              <a:rPr lang="en-GB" dirty="0" smtClean="0"/>
              <a:t> 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2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94" y="2071418"/>
            <a:ext cx="2948940" cy="2141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1" y="2100067"/>
            <a:ext cx="307086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03" y="2090737"/>
            <a:ext cx="2948940" cy="2103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8085" y="271861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=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763148" y="2718614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x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469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05" y="2257772"/>
            <a:ext cx="3771900" cy="299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31" y="2581622"/>
            <a:ext cx="3838575" cy="266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2752" y="2304623"/>
            <a:ext cx="114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T</a:t>
            </a:r>
            <a:r>
              <a:rPr lang="en-GB" sz="1200" b="1" baseline="-25000" dirty="0" smtClean="0"/>
              <a:t>2</a:t>
            </a:r>
            <a:r>
              <a:rPr lang="en-GB" sz="1200" b="1" dirty="0" smtClean="0"/>
              <a:t> Distribution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07081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Inverse Laplace Transform of Muscle T2 Data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Laplace Transform of Muscle T2 Data</dc:title>
  <dc:creator>Eric Hughes</dc:creator>
  <cp:lastModifiedBy>Eric Hughes</cp:lastModifiedBy>
  <cp:revision>2</cp:revision>
  <dcterms:created xsi:type="dcterms:W3CDTF">2018-03-13T11:45:33Z</dcterms:created>
  <dcterms:modified xsi:type="dcterms:W3CDTF">2018-03-13T11:55:09Z</dcterms:modified>
</cp:coreProperties>
</file>