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59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97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3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9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1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6843-AFAF-452D-A0DA-E0E30BA6F012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6842-C3D9-4F0C-BBAE-8393271E2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Philips Pulses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3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9958" y="831610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Excitation pulse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35" y="1898820"/>
            <a:ext cx="4975951" cy="3733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00552" y="831610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Excitation pulse parameters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32385" y="2619628"/>
            <a:ext cx="1274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Gradient</a:t>
            </a:r>
          </a:p>
          <a:p>
            <a:endParaRPr lang="en-GB" dirty="0"/>
          </a:p>
          <a:p>
            <a:r>
              <a:rPr lang="en-GB" dirty="0" smtClean="0"/>
              <a:t>B1 field</a:t>
            </a:r>
          </a:p>
          <a:p>
            <a:endParaRPr lang="en-GB" dirty="0"/>
          </a:p>
          <a:p>
            <a:r>
              <a:rPr lang="en-GB" dirty="0" smtClean="0"/>
              <a:t>Pulse width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7453" y="2619628"/>
            <a:ext cx="827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0.9519</a:t>
            </a:r>
          </a:p>
          <a:p>
            <a:endParaRPr lang="en-GB" dirty="0"/>
          </a:p>
          <a:p>
            <a:r>
              <a:rPr lang="en-GB" dirty="0" smtClean="0"/>
              <a:t>2.9667</a:t>
            </a:r>
          </a:p>
          <a:p>
            <a:endParaRPr lang="en-GB" dirty="0"/>
          </a:p>
          <a:p>
            <a:r>
              <a:rPr lang="en-GB" dirty="0" smtClean="0"/>
              <a:t>5.7088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75787" y="2619628"/>
            <a:ext cx="74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mT</a:t>
            </a:r>
            <a:r>
              <a:rPr lang="en-GB" dirty="0" smtClean="0"/>
              <a:t>/m</a:t>
            </a:r>
          </a:p>
          <a:p>
            <a:endParaRPr lang="en-GB" dirty="0"/>
          </a:p>
          <a:p>
            <a:r>
              <a:rPr lang="en-GB" dirty="0" err="1" smtClean="0">
                <a:latin typeface="Symbol" panose="05050102010706020507" pitchFamily="18" charset="2"/>
              </a:rPr>
              <a:t>m</a:t>
            </a:r>
            <a:r>
              <a:rPr lang="en-GB" dirty="0" err="1" smtClean="0"/>
              <a:t>T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578924" y="2619628"/>
            <a:ext cx="710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405.3</a:t>
            </a:r>
          </a:p>
          <a:p>
            <a:endParaRPr lang="en-GB" dirty="0"/>
          </a:p>
          <a:p>
            <a:r>
              <a:rPr lang="en-GB" dirty="0" smtClean="0"/>
              <a:t>126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293169" y="2619628"/>
            <a:ext cx="78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Hz/cm</a:t>
            </a:r>
          </a:p>
          <a:p>
            <a:endParaRPr lang="en-GB" dirty="0"/>
          </a:p>
          <a:p>
            <a:r>
              <a:rPr lang="en-GB" dirty="0" smtClean="0"/>
              <a:t>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95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81" y="1837037"/>
            <a:ext cx="4975951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44" y="1837036"/>
            <a:ext cx="4975951" cy="373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6929" y="716692"/>
            <a:ext cx="332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Excitation Profiles for “90</a:t>
            </a:r>
            <a:r>
              <a:rPr lang="en-GB" baseline="30000" dirty="0" smtClean="0"/>
              <a:t>o</a:t>
            </a:r>
            <a:r>
              <a:rPr lang="en-GB" dirty="0" smtClean="0"/>
              <a:t>” Pulse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216" y="654908"/>
            <a:ext cx="23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Refocusing Pulse “180”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3" y="1565189"/>
            <a:ext cx="4975951" cy="3733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2385" y="2619628"/>
            <a:ext cx="1274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Gradient</a:t>
            </a:r>
          </a:p>
          <a:p>
            <a:endParaRPr lang="en-GB" dirty="0"/>
          </a:p>
          <a:p>
            <a:r>
              <a:rPr lang="en-GB" dirty="0" smtClean="0"/>
              <a:t>B1 field</a:t>
            </a:r>
          </a:p>
          <a:p>
            <a:endParaRPr lang="en-GB" dirty="0"/>
          </a:p>
          <a:p>
            <a:r>
              <a:rPr lang="en-GB" dirty="0" smtClean="0"/>
              <a:t>Pulse width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07453" y="2619628"/>
            <a:ext cx="827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1.1422</a:t>
            </a:r>
          </a:p>
          <a:p>
            <a:endParaRPr lang="en-GB" dirty="0"/>
          </a:p>
          <a:p>
            <a:r>
              <a:rPr lang="en-GB" dirty="0" smtClean="0"/>
              <a:t>11.414</a:t>
            </a:r>
          </a:p>
          <a:p>
            <a:endParaRPr lang="en-GB" dirty="0"/>
          </a:p>
          <a:p>
            <a:r>
              <a:rPr lang="en-GB" dirty="0" smtClean="0"/>
              <a:t>2.0544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75787" y="2619628"/>
            <a:ext cx="7432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mT</a:t>
            </a:r>
            <a:r>
              <a:rPr lang="en-GB" dirty="0" smtClean="0"/>
              <a:t>/m</a:t>
            </a:r>
          </a:p>
          <a:p>
            <a:endParaRPr lang="en-GB" dirty="0"/>
          </a:p>
          <a:p>
            <a:r>
              <a:rPr lang="en-GB" dirty="0" err="1" smtClean="0">
                <a:latin typeface="Symbol" panose="05050102010706020507" pitchFamily="18" charset="2"/>
              </a:rPr>
              <a:t>m</a:t>
            </a:r>
            <a:r>
              <a:rPr lang="en-GB" dirty="0" err="1" smtClean="0"/>
              <a:t>T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465698" y="2619628"/>
            <a:ext cx="827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486.32</a:t>
            </a:r>
          </a:p>
          <a:p>
            <a:endParaRPr lang="en-GB" dirty="0"/>
          </a:p>
          <a:p>
            <a:r>
              <a:rPr lang="en-GB" dirty="0" smtClean="0"/>
              <a:t>485.98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293169" y="2619628"/>
            <a:ext cx="78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Hz/cm</a:t>
            </a:r>
          </a:p>
          <a:p>
            <a:endParaRPr lang="en-GB" dirty="0"/>
          </a:p>
          <a:p>
            <a:r>
              <a:rPr lang="en-GB" dirty="0" smtClean="0"/>
              <a:t>Hz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0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84" y="1429264"/>
            <a:ext cx="4975951" cy="373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24" y="1429264"/>
            <a:ext cx="4975951" cy="3733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6929" y="716692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Excitation Profiles for “180</a:t>
            </a:r>
            <a:r>
              <a:rPr lang="en-GB" baseline="30000" dirty="0" smtClean="0"/>
              <a:t>o</a:t>
            </a:r>
            <a:r>
              <a:rPr lang="en-GB" dirty="0" smtClean="0"/>
              <a:t>” Pulse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4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240" y="1416907"/>
            <a:ext cx="4975951" cy="373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0645" y="1416907"/>
            <a:ext cx="4975951" cy="3733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0281" y="803189"/>
            <a:ext cx="29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Overlap of Refocussing Pulses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4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Philips Pulses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Philips Pulses</dc:title>
  <dc:creator>Eric Hughes</dc:creator>
  <cp:lastModifiedBy>Eric Hughes</cp:lastModifiedBy>
  <cp:revision>10</cp:revision>
  <dcterms:created xsi:type="dcterms:W3CDTF">2018-03-07T09:54:46Z</dcterms:created>
  <dcterms:modified xsi:type="dcterms:W3CDTF">2018-03-07T15:42:15Z</dcterms:modified>
</cp:coreProperties>
</file>