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3" d="100"/>
          <a:sy n="93" d="100"/>
        </p:scale>
        <p:origin x="-2964" y="7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6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9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D148-7C0B-419A-AD9B-FB33B3382C04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4D6A-968C-439A-8650-CC1B9F7B6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8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8680" y="3747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24744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4744" y="3401521"/>
            <a:ext cx="115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9957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39957" y="3747160"/>
            <a:ext cx="34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85595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85595" y="3401521"/>
            <a:ext cx="115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00808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00808" y="3747160"/>
            <a:ext cx="103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737608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7608" y="3401521"/>
            <a:ext cx="11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52936" y="3401521"/>
            <a:ext cx="0" cy="34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52936" y="3747160"/>
            <a:ext cx="17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39957" y="3574341"/>
            <a:ext cx="345638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0808" y="3574341"/>
            <a:ext cx="1036800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52936" y="3747160"/>
            <a:ext cx="34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98574" y="3718357"/>
            <a:ext cx="0" cy="5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198574" y="3718357"/>
            <a:ext cx="345638" cy="57606"/>
            <a:chOff x="3429000" y="4139952"/>
            <a:chExt cx="432048" cy="7200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544213" y="3718357"/>
            <a:ext cx="345638" cy="57606"/>
            <a:chOff x="3429000" y="4139952"/>
            <a:chExt cx="432048" cy="720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89851" y="3718749"/>
            <a:ext cx="345638" cy="57606"/>
            <a:chOff x="3429000" y="4139952"/>
            <a:chExt cx="432048" cy="7200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700808" y="3718424"/>
            <a:ext cx="345638" cy="57606"/>
            <a:chOff x="1988840" y="3816898"/>
            <a:chExt cx="432048" cy="7200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988840" y="3851920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20888" y="381689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046446" y="3718357"/>
            <a:ext cx="345638" cy="57606"/>
            <a:chOff x="3429000" y="4139952"/>
            <a:chExt cx="432048" cy="7200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429000" y="4175956"/>
              <a:ext cx="4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429000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61048" y="413995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283766" y="3328119"/>
            <a:ext cx="258019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baseline="-25000" dirty="0" smtClean="0">
                <a:latin typeface="Symbol" panose="05050102010706020507" pitchFamily="18" charset="2"/>
              </a:rPr>
              <a:t>1</a:t>
            </a:r>
            <a:endParaRPr lang="en-GB" sz="1400" baseline="-25000" dirty="0">
              <a:latin typeface="Symbol" panose="05050102010706020507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90198" y="3328119"/>
            <a:ext cx="258019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baseline="-25000" dirty="0" smtClean="0">
                <a:latin typeface="Symbol" panose="05050102010706020507" pitchFamily="18" charset="2"/>
              </a:rPr>
              <a:t>2</a:t>
            </a:r>
            <a:endParaRPr lang="en-GB" sz="1400" baseline="-25000" dirty="0"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83362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1</a:t>
            </a:r>
            <a:endParaRPr lang="en-GB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22678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2</a:t>
            </a:r>
            <a:endParaRPr lang="en-GB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61995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3</a:t>
            </a:r>
            <a:endParaRPr lang="en-GB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101312" y="3470736"/>
            <a:ext cx="268278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</a:t>
            </a:r>
            <a:r>
              <a:rPr lang="en-GB" sz="1400" baseline="-25000" dirty="0" smtClean="0"/>
              <a:t>4</a:t>
            </a:r>
            <a:endParaRPr lang="en-GB" sz="1400" baseline="-250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548680" y="4323224"/>
            <a:ext cx="4032256" cy="230426"/>
            <a:chOff x="548680" y="4572000"/>
            <a:chExt cx="5040320" cy="432048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48680" y="457200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48680" y="478802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48680" y="500404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8680" y="478802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268760" y="457200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412776" y="4572000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44824" y="457200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88840" y="4788024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84984" y="4788024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429000" y="5004048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8680" y="4899288"/>
            <a:ext cx="4032256" cy="230426"/>
            <a:chOff x="548680" y="5292080"/>
            <a:chExt cx="5040320" cy="43204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48680" y="529208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48680" y="550810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48680" y="572412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48680" y="550810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68760" y="5508104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412776" y="5724128"/>
              <a:ext cx="43204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988840" y="5292080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429000" y="5724128"/>
              <a:ext cx="864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844824" y="5292080"/>
              <a:ext cx="144016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284840" y="5292080"/>
              <a:ext cx="14416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48680" y="5475352"/>
            <a:ext cx="4032256" cy="230426"/>
            <a:chOff x="548680" y="6012160"/>
            <a:chExt cx="5040320" cy="43204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48680" y="6012160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48680" y="6228184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48680" y="6444208"/>
              <a:ext cx="504032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48680" y="6228184"/>
              <a:ext cx="7200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988840" y="6012160"/>
              <a:ext cx="12961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29000" y="6444208"/>
              <a:ext cx="1296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284840" y="6012160"/>
              <a:ext cx="14416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268760" y="6228184"/>
              <a:ext cx="57606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844824" y="6012160"/>
              <a:ext cx="144016" cy="2160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548872" y="6051415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48872" y="6166628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8872" y="6281841"/>
            <a:ext cx="4032256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8872" y="6166628"/>
            <a:ext cx="5760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701000" y="6051415"/>
            <a:ext cx="1036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53128" y="6281841"/>
            <a:ext cx="1382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737800" y="6051415"/>
            <a:ext cx="115328" cy="230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39957" y="6051415"/>
            <a:ext cx="4608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124744" y="6051415"/>
            <a:ext cx="115213" cy="1152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8680" y="4150404"/>
            <a:ext cx="34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94318" y="3919979"/>
            <a:ext cx="0" cy="23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4318" y="3919979"/>
            <a:ext cx="347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369590" y="3919979"/>
            <a:ext cx="0" cy="23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69590" y="4150404"/>
            <a:ext cx="21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4" y="2718970"/>
            <a:ext cx="3028243" cy="22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/>
          <p:cNvGrpSpPr/>
          <p:nvPr/>
        </p:nvGrpSpPr>
        <p:grpSpPr>
          <a:xfrm>
            <a:off x="908720" y="2753449"/>
            <a:ext cx="4886628" cy="4698871"/>
            <a:chOff x="908720" y="2753449"/>
            <a:chExt cx="4886628" cy="4698871"/>
          </a:xfrm>
        </p:grpSpPr>
        <p:sp>
          <p:nvSpPr>
            <p:cNvPr id="159" name="TextBox 158"/>
            <p:cNvSpPr txBox="1"/>
            <p:nvPr/>
          </p:nvSpPr>
          <p:spPr>
            <a:xfrm>
              <a:off x="1818000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1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070000" y="3406718"/>
              <a:ext cx="360000" cy="0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02000" y="3402052"/>
              <a:ext cx="1065600" cy="0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18393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2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03193" y="3131840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>
                  <a:latin typeface="Symbol" panose="05050102010706020507" pitchFamily="18" charset="2"/>
                </a:rPr>
                <a:t>t</a:t>
              </a:r>
              <a:r>
                <a:rPr lang="en-GB" sz="800" baseline="-25000" dirty="0" smtClean="0">
                  <a:latin typeface="Symbol" panose="05050102010706020507" pitchFamily="18" charset="2"/>
                </a:rPr>
                <a:t>3</a:t>
              </a:r>
              <a:endParaRPr lang="en-GB" sz="800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1454760" y="3582052"/>
              <a:ext cx="35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181116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11160" y="3222052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280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88244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00124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01240" y="3222052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0725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72520" y="322205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913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310120" y="3582052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91320" y="358205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310120" y="358205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42892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28920" y="3221948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500200" y="3581948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50020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2619000" y="3581948"/>
              <a:ext cx="475200" cy="36000"/>
              <a:chOff x="2304000" y="3599896"/>
              <a:chExt cx="720000" cy="360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7" name="Group 86"/>
            <p:cNvGrpSpPr/>
            <p:nvPr/>
          </p:nvGrpSpPr>
          <p:grpSpPr>
            <a:xfrm>
              <a:off x="3094200" y="3581948"/>
              <a:ext cx="475200" cy="36000"/>
              <a:chOff x="2304000" y="3599896"/>
              <a:chExt cx="720000" cy="36000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35" name="Straight Connector 134"/>
            <p:cNvCxnSpPr/>
            <p:nvPr/>
          </p:nvCxnSpPr>
          <p:spPr>
            <a:xfrm flipV="1">
              <a:off x="356940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569400" y="3221948"/>
              <a:ext cx="71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640680" y="3581948"/>
              <a:ext cx="11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640680" y="3221948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37594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6" name="Group 105"/>
            <p:cNvGrpSpPr/>
            <p:nvPr/>
          </p:nvGrpSpPr>
          <p:grpSpPr>
            <a:xfrm>
              <a:off x="42346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8" name="Group 107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9" name="Group 138"/>
            <p:cNvGrpSpPr/>
            <p:nvPr/>
          </p:nvGrpSpPr>
          <p:grpSpPr>
            <a:xfrm>
              <a:off x="4709880" y="3581948"/>
              <a:ext cx="475200" cy="36000"/>
              <a:chOff x="2304000" y="3599896"/>
              <a:chExt cx="720000" cy="360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30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2664000" y="3599896"/>
                <a:ext cx="360000" cy="36000"/>
                <a:chOff x="2304000" y="3599896"/>
                <a:chExt cx="360000" cy="360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230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2484000" y="3599896"/>
                  <a:ext cx="180000" cy="36000"/>
                  <a:chOff x="2304000" y="3599896"/>
                  <a:chExt cx="180000" cy="360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304000" y="3599896"/>
                    <a:ext cx="18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2304000" y="3599896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55" name="Straight Arrow Connector 154"/>
            <p:cNvCxnSpPr/>
            <p:nvPr/>
          </p:nvCxnSpPr>
          <p:spPr>
            <a:xfrm>
              <a:off x="1890000" y="3400743"/>
              <a:ext cx="108000" cy="5975"/>
            </a:xfrm>
            <a:prstGeom prst="straightConnector1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908720" y="2753449"/>
              <a:ext cx="4886628" cy="234375"/>
              <a:chOff x="976242" y="3919979"/>
              <a:chExt cx="4886628" cy="234375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976242" y="3919979"/>
                <a:ext cx="345638" cy="230426"/>
                <a:chOff x="976242" y="3919979"/>
                <a:chExt cx="345638" cy="230426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76242" y="4150404"/>
                  <a:ext cx="34563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321880" y="3919979"/>
                  <a:ext cx="0" cy="2304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321880" y="3919979"/>
                <a:ext cx="4195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Group 163"/>
              <p:cNvGrpSpPr/>
              <p:nvPr/>
            </p:nvGrpSpPr>
            <p:grpSpPr>
              <a:xfrm flipH="1">
                <a:off x="5517232" y="3923928"/>
                <a:ext cx="345638" cy="230426"/>
                <a:chOff x="976242" y="3919979"/>
                <a:chExt cx="345638" cy="230426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976242" y="4150404"/>
                  <a:ext cx="34563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1321880" y="3919979"/>
                  <a:ext cx="0" cy="2304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2430459" y="3938330"/>
                <a:ext cx="9220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c</a:t>
                </a:r>
                <a:r>
                  <a:rPr lang="en-GB" sz="800" dirty="0" smtClean="0"/>
                  <a:t>onstant gradient</a:t>
                </a:r>
                <a:endParaRPr lang="en-GB" sz="800" dirty="0"/>
              </a:p>
            </p:txBody>
          </p:sp>
        </p:grpSp>
        <p:cxnSp>
          <p:nvCxnSpPr>
            <p:cNvPr id="172" name="Straight Connector 171"/>
            <p:cNvCxnSpPr/>
            <p:nvPr/>
          </p:nvCxnSpPr>
          <p:spPr>
            <a:xfrm>
              <a:off x="184680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412776" y="3780492"/>
              <a:ext cx="386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03688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46456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605040" y="378049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556792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0</a:t>
              </a:r>
              <a:endParaRPr lang="en-GB" sz="800" baseline="-250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812390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1</a:t>
              </a:r>
              <a:endParaRPr lang="en-GB" sz="800" baseline="-25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12783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2</a:t>
              </a:r>
              <a:endParaRPr lang="en-GB" sz="800" baseline="-250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888880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 smtClean="0"/>
                <a:t>3</a:t>
              </a:r>
              <a:endParaRPr lang="en-GB" sz="800" baseline="-250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82046" y="378049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p</a:t>
              </a:r>
              <a:r>
                <a:rPr lang="en-GB" sz="800" baseline="-25000" dirty="0"/>
                <a:t>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1912689" y="4499992"/>
              <a:ext cx="2956471" cy="2952328"/>
              <a:chOff x="1694009" y="4572000"/>
              <a:chExt cx="2956471" cy="2952328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921768" y="5031338"/>
                <a:ext cx="34176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2</a:t>
                </a:r>
              </a:p>
              <a:p>
                <a:pPr algn="r"/>
                <a:r>
                  <a:rPr lang="en-GB" sz="1200" dirty="0" smtClean="0"/>
                  <a:t>3</a:t>
                </a:r>
              </a:p>
              <a:p>
                <a:pPr algn="r"/>
                <a:r>
                  <a:rPr lang="en-GB" sz="1200" dirty="0" smtClean="0"/>
                  <a:t>4</a:t>
                </a:r>
              </a:p>
              <a:p>
                <a:pPr algn="r"/>
                <a:r>
                  <a:rPr lang="en-GB" sz="1200" dirty="0" smtClean="0"/>
                  <a:t>5</a:t>
                </a:r>
              </a:p>
              <a:p>
                <a:pPr algn="r"/>
                <a:r>
                  <a:rPr lang="en-GB" sz="1200" dirty="0" smtClean="0"/>
                  <a:t>6</a:t>
                </a:r>
              </a:p>
              <a:p>
                <a:pPr algn="r"/>
                <a:r>
                  <a:rPr lang="en-GB" sz="1200" dirty="0" smtClean="0"/>
                  <a:t>7</a:t>
                </a:r>
              </a:p>
              <a:p>
                <a:pPr algn="r"/>
                <a:r>
                  <a:rPr lang="en-GB" sz="1200" dirty="0" smtClean="0"/>
                  <a:t>8</a:t>
                </a:r>
              </a:p>
              <a:p>
                <a:pPr algn="r"/>
                <a:r>
                  <a:rPr lang="en-GB" sz="1200" dirty="0" smtClean="0"/>
                  <a:t>9</a:t>
                </a:r>
              </a:p>
              <a:p>
                <a:pPr algn="r"/>
                <a:r>
                  <a:rPr lang="en-GB" sz="1200" dirty="0" smtClean="0"/>
                  <a:t>10</a:t>
                </a:r>
              </a:p>
              <a:p>
                <a:pPr algn="r"/>
                <a:r>
                  <a:rPr lang="en-GB" sz="1200" dirty="0" smtClean="0"/>
                  <a:t>11</a:t>
                </a:r>
              </a:p>
              <a:p>
                <a:pPr algn="r"/>
                <a:r>
                  <a:rPr lang="en-GB" sz="1200" dirty="0" smtClean="0"/>
                  <a:t>12</a:t>
                </a:r>
              </a:p>
              <a:p>
                <a:pPr algn="r"/>
                <a:r>
                  <a:rPr lang="en-GB" sz="1200" dirty="0" smtClean="0"/>
                  <a:t>13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744726" y="5031338"/>
                <a:ext cx="26321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/>
                  <a:t>0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081187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/>
                  <a:t>1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464135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/>
                  <a:t>1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847083" y="5031338"/>
                <a:ext cx="26321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0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 smtClean="0"/>
                  <a:t>1</a:t>
                </a:r>
              </a:p>
              <a:p>
                <a:pPr algn="r"/>
                <a:r>
                  <a:rPr lang="en-GB" sz="1200" dirty="0"/>
                  <a:t>1</a:t>
                </a:r>
                <a:endParaRPr lang="en-GB" sz="1200" dirty="0" smtClean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4183545" y="5031338"/>
                <a:ext cx="309700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</a:p>
              <a:p>
                <a:pPr algn="r"/>
                <a:r>
                  <a:rPr lang="en-GB" sz="1200" dirty="0" smtClean="0"/>
                  <a:t>-1</a:t>
                </a:r>
                <a:endParaRPr lang="en-GB" sz="1200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859644" y="4655041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echo</a:t>
                </a:r>
                <a:endParaRPr lang="en-GB" sz="12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718276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 smtClean="0"/>
                  <a:t>0</a:t>
                </a:r>
                <a:endParaRPr lang="en-GB" sz="1200" baseline="-25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083792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9308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2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814824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3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180339" y="4655041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p</a:t>
                </a:r>
                <a:r>
                  <a:rPr lang="en-GB" sz="1200" baseline="-25000" dirty="0"/>
                  <a:t>4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1694009" y="4572000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694009" y="5004048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694009" y="7524328"/>
                <a:ext cx="2956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4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120</Words>
  <Application>Microsoft Office PowerPoint</Application>
  <PresentationFormat>On-screen Show (4:3)</PresentationFormat>
  <Paragraphs>99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Hughes</dc:creator>
  <cp:lastModifiedBy>Eric Hughes</cp:lastModifiedBy>
  <cp:revision>20</cp:revision>
  <dcterms:created xsi:type="dcterms:W3CDTF">2015-08-05T07:53:29Z</dcterms:created>
  <dcterms:modified xsi:type="dcterms:W3CDTF">2015-08-07T16:51:01Z</dcterms:modified>
</cp:coreProperties>
</file>