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6" d="100"/>
          <a:sy n="106" d="100"/>
        </p:scale>
        <p:origin x="-2628" y="7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D148-7C0B-419A-AD9B-FB33B3382C04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26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D148-7C0B-419A-AD9B-FB33B3382C04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89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D148-7C0B-419A-AD9B-FB33B3382C04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81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D148-7C0B-419A-AD9B-FB33B3382C04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66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D148-7C0B-419A-AD9B-FB33B3382C04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5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D148-7C0B-419A-AD9B-FB33B3382C04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00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D148-7C0B-419A-AD9B-FB33B3382C04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79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D148-7C0B-419A-AD9B-FB33B3382C04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46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D148-7C0B-419A-AD9B-FB33B3382C04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35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D148-7C0B-419A-AD9B-FB33B3382C04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2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D148-7C0B-419A-AD9B-FB33B3382C04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50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D148-7C0B-419A-AD9B-FB33B3382C04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8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8680" y="374716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124744" y="3401521"/>
            <a:ext cx="0" cy="34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24744" y="3401521"/>
            <a:ext cx="115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39957" y="3401521"/>
            <a:ext cx="0" cy="34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39957" y="3747160"/>
            <a:ext cx="345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585595" y="3401521"/>
            <a:ext cx="0" cy="34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85595" y="3401521"/>
            <a:ext cx="115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00808" y="3401521"/>
            <a:ext cx="0" cy="34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00808" y="3747160"/>
            <a:ext cx="103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737608" y="3401521"/>
            <a:ext cx="0" cy="34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737608" y="3401521"/>
            <a:ext cx="115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52936" y="3401521"/>
            <a:ext cx="0" cy="34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52936" y="3747160"/>
            <a:ext cx="172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239957" y="3574341"/>
            <a:ext cx="345638" cy="0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00808" y="3574341"/>
            <a:ext cx="1036800" cy="0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52936" y="3747160"/>
            <a:ext cx="34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198574" y="3718357"/>
            <a:ext cx="0" cy="57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198574" y="3718357"/>
            <a:ext cx="345638" cy="57606"/>
            <a:chOff x="3429000" y="4139952"/>
            <a:chExt cx="432048" cy="7200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429000" y="4175956"/>
              <a:ext cx="43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429000" y="4139952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861048" y="4139952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544213" y="3718357"/>
            <a:ext cx="345638" cy="57606"/>
            <a:chOff x="3429000" y="4139952"/>
            <a:chExt cx="432048" cy="72008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3429000" y="4175956"/>
              <a:ext cx="43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429000" y="4139952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61048" y="4139952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89851" y="3718749"/>
            <a:ext cx="345638" cy="57606"/>
            <a:chOff x="3429000" y="4139952"/>
            <a:chExt cx="432048" cy="7200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429000" y="4175956"/>
              <a:ext cx="43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429000" y="4139952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61048" y="4139952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700808" y="3718424"/>
            <a:ext cx="345638" cy="57606"/>
            <a:chOff x="1988840" y="3816898"/>
            <a:chExt cx="432048" cy="72008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1988840" y="3851920"/>
              <a:ext cx="43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420888" y="3816898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2046446" y="3718357"/>
            <a:ext cx="345638" cy="57606"/>
            <a:chOff x="3429000" y="4139952"/>
            <a:chExt cx="432048" cy="72008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429000" y="4175956"/>
              <a:ext cx="43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429000" y="4139952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861048" y="4139952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283766" y="3328119"/>
            <a:ext cx="258019" cy="246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Symbol" panose="05050102010706020507" pitchFamily="18" charset="2"/>
              </a:rPr>
              <a:t>t</a:t>
            </a:r>
            <a:r>
              <a:rPr lang="en-GB" sz="1400" baseline="-25000" dirty="0" smtClean="0">
                <a:latin typeface="Symbol" panose="05050102010706020507" pitchFamily="18" charset="2"/>
              </a:rPr>
              <a:t>1</a:t>
            </a:r>
            <a:endParaRPr lang="en-GB" sz="1400" baseline="-25000" dirty="0">
              <a:latin typeface="Symbol" panose="05050102010706020507" pitchFamily="18" charset="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90198" y="3328119"/>
            <a:ext cx="258019" cy="246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Symbol" panose="05050102010706020507" pitchFamily="18" charset="2"/>
              </a:rPr>
              <a:t>t</a:t>
            </a:r>
            <a:r>
              <a:rPr lang="en-GB" sz="1400" baseline="-25000" dirty="0" smtClean="0">
                <a:latin typeface="Symbol" panose="05050102010706020507" pitchFamily="18" charset="2"/>
              </a:rPr>
              <a:t>2</a:t>
            </a:r>
            <a:endParaRPr lang="en-GB" sz="1400" baseline="-25000" dirty="0">
              <a:latin typeface="Symbol" panose="05050102010706020507" pitchFamily="18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83362" y="3470736"/>
            <a:ext cx="268278" cy="246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</a:t>
            </a:r>
            <a:r>
              <a:rPr lang="en-GB" sz="1400" baseline="-25000" dirty="0" smtClean="0"/>
              <a:t>1</a:t>
            </a:r>
            <a:endParaRPr lang="en-GB" sz="1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3422678" y="3470736"/>
            <a:ext cx="268278" cy="246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</a:t>
            </a:r>
            <a:r>
              <a:rPr lang="en-GB" sz="1400" baseline="-25000" dirty="0" smtClean="0"/>
              <a:t>2</a:t>
            </a:r>
            <a:endParaRPr lang="en-GB" sz="14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3761995" y="3470736"/>
            <a:ext cx="268278" cy="246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</a:t>
            </a:r>
            <a:r>
              <a:rPr lang="en-GB" sz="1400" baseline="-25000" dirty="0" smtClean="0"/>
              <a:t>3</a:t>
            </a:r>
            <a:endParaRPr lang="en-GB" sz="1400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4101312" y="3470736"/>
            <a:ext cx="268278" cy="246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</a:t>
            </a:r>
            <a:r>
              <a:rPr lang="en-GB" sz="1400" baseline="-25000" dirty="0" smtClean="0"/>
              <a:t>4</a:t>
            </a:r>
            <a:endParaRPr lang="en-GB" sz="1400" baseline="-250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548680" y="4323224"/>
            <a:ext cx="4032256" cy="230426"/>
            <a:chOff x="548680" y="4572000"/>
            <a:chExt cx="5040320" cy="432048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548680" y="4572000"/>
              <a:ext cx="504032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48680" y="4788024"/>
              <a:ext cx="504032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48680" y="5004048"/>
              <a:ext cx="504032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8680" y="4788024"/>
              <a:ext cx="72008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268760" y="4572000"/>
              <a:ext cx="144016" cy="21602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412776" y="4572000"/>
              <a:ext cx="43204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844824" y="4572000"/>
              <a:ext cx="144016" cy="21602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988840" y="4788024"/>
              <a:ext cx="12961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284984" y="4788024"/>
              <a:ext cx="144016" cy="21602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429000" y="5004048"/>
              <a:ext cx="43204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548680" y="4899288"/>
            <a:ext cx="4032256" cy="230426"/>
            <a:chOff x="548680" y="5292080"/>
            <a:chExt cx="5040320" cy="432048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548680" y="5292080"/>
              <a:ext cx="504032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48680" y="5508104"/>
              <a:ext cx="504032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48680" y="5724128"/>
              <a:ext cx="504032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48680" y="5508104"/>
              <a:ext cx="72008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268760" y="5508104"/>
              <a:ext cx="144016" cy="21602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412776" y="5724128"/>
              <a:ext cx="43204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988840" y="5292080"/>
              <a:ext cx="12961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429000" y="5724128"/>
              <a:ext cx="8640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1844824" y="5292080"/>
              <a:ext cx="144016" cy="43204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3284840" y="5292080"/>
              <a:ext cx="144160" cy="43204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548680" y="5475352"/>
            <a:ext cx="4032256" cy="230426"/>
            <a:chOff x="548680" y="6012160"/>
            <a:chExt cx="5040320" cy="432048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548680" y="6012160"/>
              <a:ext cx="504032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48680" y="6228184"/>
              <a:ext cx="504032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48680" y="6444208"/>
              <a:ext cx="504032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48680" y="6228184"/>
              <a:ext cx="72008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988840" y="6012160"/>
              <a:ext cx="12961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429000" y="6444208"/>
              <a:ext cx="12960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284840" y="6012160"/>
              <a:ext cx="144160" cy="43204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268760" y="6228184"/>
              <a:ext cx="57606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1844824" y="6012160"/>
              <a:ext cx="144016" cy="21602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/>
          <p:nvPr/>
        </p:nvCxnSpPr>
        <p:spPr>
          <a:xfrm>
            <a:off x="548872" y="6051415"/>
            <a:ext cx="403225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48872" y="6166628"/>
            <a:ext cx="403225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48872" y="6281841"/>
            <a:ext cx="403225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48872" y="6166628"/>
            <a:ext cx="57606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701000" y="6051415"/>
            <a:ext cx="10369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853128" y="6281841"/>
            <a:ext cx="1382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737800" y="6051415"/>
            <a:ext cx="115328" cy="2304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239957" y="6051415"/>
            <a:ext cx="46085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1124744" y="6051415"/>
            <a:ext cx="115213" cy="1152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48680" y="4150404"/>
            <a:ext cx="345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894318" y="3919979"/>
            <a:ext cx="0" cy="23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94318" y="3919979"/>
            <a:ext cx="3475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4369590" y="3919979"/>
            <a:ext cx="0" cy="23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369590" y="4150404"/>
            <a:ext cx="211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0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/>
        </p:nvGrpSpPr>
        <p:grpSpPr>
          <a:xfrm>
            <a:off x="836712" y="3779912"/>
            <a:ext cx="5138257" cy="3106216"/>
            <a:chOff x="836712" y="3779912"/>
            <a:chExt cx="5138257" cy="3106216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340768" y="4572000"/>
              <a:ext cx="504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844824" y="421196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844824" y="421196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988840" y="421196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997224" y="4572000"/>
              <a:ext cx="135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132856" y="435597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132856" y="4355976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420888" y="435597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420888" y="4572000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852936" y="421196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852936" y="421196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996952" y="421196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996952" y="4572000"/>
              <a:ext cx="11521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4149080" y="421196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149080" y="421196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301480" y="421196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301480" y="4572000"/>
              <a:ext cx="135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437112" y="435597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437112" y="4355976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725144" y="435597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725144" y="4572000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2132856" y="4077236"/>
              <a:ext cx="230425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2129234" y="4933752"/>
              <a:ext cx="291654" cy="0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420888" y="4932040"/>
              <a:ext cx="504056" cy="1712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2924944" y="4932040"/>
              <a:ext cx="1300336" cy="0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222055" y="4933752"/>
              <a:ext cx="215057" cy="0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149352" y="377991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138586" y="4624263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Symbol" panose="05050102010706020507" pitchFamily="18" charset="2"/>
                </a:rPr>
                <a:t>d</a:t>
              </a:r>
              <a:endParaRPr lang="en-GB" sz="1400" dirty="0">
                <a:latin typeface="Symbol" panose="05050102010706020507" pitchFamily="18" charset="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92896" y="4624263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latin typeface="Symbol" panose="05050102010706020507" pitchFamily="18" charset="2"/>
                </a:rPr>
                <a:t>t</a:t>
              </a:r>
              <a:r>
                <a:rPr lang="en-GB" sz="1400" baseline="-25000" dirty="0" smtClean="0">
                  <a:latin typeface="Symbol" panose="05050102010706020507" pitchFamily="18" charset="2"/>
                </a:rPr>
                <a:t>1</a:t>
              </a:r>
              <a:endParaRPr lang="en-GB" sz="1400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393565" y="4624263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latin typeface="Symbol" panose="05050102010706020507" pitchFamily="18" charset="2"/>
                </a:rPr>
                <a:t>t</a:t>
              </a:r>
              <a:r>
                <a:rPr lang="en-GB" sz="1400" baseline="-25000" dirty="0">
                  <a:latin typeface="Symbol" panose="05050102010706020507" pitchFamily="18" charset="2"/>
                </a:rPr>
                <a:t>2</a:t>
              </a:r>
              <a:endParaRPr lang="en-GB" sz="1400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28926" y="4624263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latin typeface="Symbol" panose="05050102010706020507" pitchFamily="18" charset="2"/>
                </a:rPr>
                <a:t>e</a:t>
              </a:r>
              <a:endParaRPr lang="en-GB" sz="1400" dirty="0">
                <a:latin typeface="Symbol" panose="05050102010706020507" pitchFamily="18" charset="2"/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4434259" y="4933752"/>
              <a:ext cx="291654" cy="0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725913" y="4932040"/>
              <a:ext cx="504056" cy="1712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1916832" y="4932040"/>
              <a:ext cx="215057" cy="0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887944" y="4624263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latin typeface="Symbol" panose="05050102010706020507" pitchFamily="18" charset="2"/>
                </a:rPr>
                <a:t>e</a:t>
              </a:r>
              <a:endParaRPr lang="en-GB" sz="1400" dirty="0">
                <a:latin typeface="Symbol" panose="05050102010706020507" pitchFamily="18" charset="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437112" y="4624263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Symbol" panose="05050102010706020507" pitchFamily="18" charset="2"/>
                </a:rPr>
                <a:t>d</a:t>
              </a:r>
              <a:endParaRPr lang="en-GB" sz="1400" dirty="0">
                <a:latin typeface="Symbol" panose="05050102010706020507" pitchFamily="18" charset="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791422" y="4624263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latin typeface="Symbol" panose="05050102010706020507" pitchFamily="18" charset="2"/>
                </a:rPr>
                <a:t>t</a:t>
              </a:r>
              <a:r>
                <a:rPr lang="en-GB" sz="1400" baseline="-25000" dirty="0" smtClean="0">
                  <a:latin typeface="Symbol" panose="05050102010706020507" pitchFamily="18" charset="2"/>
                </a:rPr>
                <a:t>1</a:t>
              </a:r>
              <a:endParaRPr lang="en-GB" sz="1400" baseline="-25000" dirty="0">
                <a:latin typeface="Symbol" panose="05050102010706020507" pitchFamily="18" charset="2"/>
              </a:endParaRP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>
              <a:off x="5229969" y="4941750"/>
              <a:ext cx="504056" cy="1712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247654" y="4624263"/>
              <a:ext cx="72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acquire</a:t>
              </a:r>
              <a:endParaRPr lang="en-GB" sz="14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836712" y="6002280"/>
              <a:ext cx="4968552" cy="729956"/>
              <a:chOff x="-71228" y="4566076"/>
              <a:chExt cx="6110518" cy="437974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-71228" y="4566076"/>
                <a:ext cx="6110518" cy="592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-71228" y="4788024"/>
                <a:ext cx="6110518" cy="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-71228" y="5004048"/>
                <a:ext cx="5660227" cy="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548680" y="4788024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1268760" y="4572000"/>
                <a:ext cx="144016" cy="21602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1412776" y="4572000"/>
                <a:ext cx="1062118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2474894" y="4572000"/>
                <a:ext cx="144016" cy="21602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2618910" y="4788024"/>
                <a:ext cx="144016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4059070" y="4788024"/>
                <a:ext cx="144016" cy="21602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4199520" y="5004048"/>
                <a:ext cx="183977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Arrow Connector 128"/>
            <p:cNvCxnSpPr/>
            <p:nvPr/>
          </p:nvCxnSpPr>
          <p:spPr>
            <a:xfrm>
              <a:off x="1340768" y="4932040"/>
              <a:ext cx="576064" cy="1712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1052736" y="5132751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p</a:t>
              </a:r>
              <a:endParaRPr lang="en-GB" sz="14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549965" y="513275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0</a:t>
              </a:r>
              <a:endParaRPr lang="en-GB" sz="14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886341" y="513275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131889" y="513275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516139" y="513275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416808" y="513275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0</a:t>
              </a:r>
              <a:endParaRPr lang="en-GB" sz="14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164313" y="5132751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-1</a:t>
              </a:r>
              <a:endParaRPr lang="en-GB" sz="14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414552" y="5132751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-1</a:t>
              </a:r>
              <a:endParaRPr lang="en-GB" sz="1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783406" y="5132751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-1</a:t>
              </a:r>
              <a:endParaRPr lang="en-GB" sz="1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316727" y="5132751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-1</a:t>
              </a:r>
              <a:endParaRPr lang="en-GB" sz="14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52736" y="5416351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g</a:t>
              </a:r>
              <a:endParaRPr lang="en-GB" sz="14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549965" y="541635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0</a:t>
              </a:r>
              <a:endParaRPr lang="en-GB" sz="14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886341" y="541635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0</a:t>
              </a:r>
              <a:endParaRPr lang="en-GB" sz="14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131889" y="541635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516139" y="541635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0</a:t>
              </a:r>
              <a:endParaRPr lang="en-GB" sz="14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416808" y="541635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0</a:t>
              </a:r>
              <a:endParaRPr lang="en-GB" sz="14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164313" y="541635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0</a:t>
              </a:r>
              <a:endParaRPr lang="en-GB" sz="14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474225" y="541635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837908" y="541635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371229" y="541635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142504" y="6215731"/>
              <a:ext cx="2760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0</a:t>
              </a:r>
              <a:endParaRPr lang="en-GB" sz="14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052736" y="5848399"/>
              <a:ext cx="36580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+1</a:t>
              </a:r>
              <a:endParaRPr lang="en-GB" sz="14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088002" y="6578351"/>
              <a:ext cx="33054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-1</a:t>
              </a:r>
              <a:endParaRPr lang="en-GB" sz="1400" dirty="0"/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836712" y="5132751"/>
              <a:ext cx="5040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36712" y="5724128"/>
              <a:ext cx="5040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471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64" y="2718970"/>
            <a:ext cx="3028243" cy="222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5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203"/>
          <p:cNvGrpSpPr/>
          <p:nvPr/>
        </p:nvGrpSpPr>
        <p:grpSpPr>
          <a:xfrm>
            <a:off x="908720" y="2753449"/>
            <a:ext cx="4886628" cy="4698871"/>
            <a:chOff x="908720" y="2753449"/>
            <a:chExt cx="4886628" cy="4698871"/>
          </a:xfrm>
        </p:grpSpPr>
        <p:sp>
          <p:nvSpPr>
            <p:cNvPr id="159" name="TextBox 158"/>
            <p:cNvSpPr txBox="1"/>
            <p:nvPr/>
          </p:nvSpPr>
          <p:spPr>
            <a:xfrm>
              <a:off x="1818000" y="3131840"/>
              <a:ext cx="2632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>
                  <a:latin typeface="Symbol" panose="05050102010706020507" pitchFamily="18" charset="2"/>
                </a:rPr>
                <a:t>t</a:t>
              </a:r>
              <a:r>
                <a:rPr lang="en-GB" sz="800" baseline="-25000" dirty="0" smtClean="0">
                  <a:latin typeface="Symbol" panose="05050102010706020507" pitchFamily="18" charset="2"/>
                </a:rPr>
                <a:t>1</a:t>
              </a:r>
              <a:endParaRPr lang="en-GB" sz="800" baseline="-25000" dirty="0">
                <a:latin typeface="Symbol" panose="05050102010706020507" pitchFamily="18" charset="2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070000" y="3406718"/>
              <a:ext cx="360000" cy="0"/>
            </a:xfrm>
            <a:prstGeom prst="straightConnector1">
              <a:avLst/>
            </a:prstGeom>
            <a:ln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502000" y="3402052"/>
              <a:ext cx="1065600" cy="0"/>
            </a:xfrm>
            <a:prstGeom prst="straightConnector1">
              <a:avLst/>
            </a:prstGeom>
            <a:ln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118393" y="3131840"/>
              <a:ext cx="2632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>
                  <a:latin typeface="Symbol" panose="05050102010706020507" pitchFamily="18" charset="2"/>
                </a:rPr>
                <a:t>t</a:t>
              </a:r>
              <a:r>
                <a:rPr lang="en-GB" sz="800" baseline="-25000" dirty="0" smtClean="0">
                  <a:latin typeface="Symbol" panose="05050102010706020507" pitchFamily="18" charset="2"/>
                </a:rPr>
                <a:t>2</a:t>
              </a:r>
              <a:endParaRPr lang="en-GB" sz="800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03193" y="3131840"/>
              <a:ext cx="2632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>
                  <a:latin typeface="Symbol" panose="05050102010706020507" pitchFamily="18" charset="2"/>
                </a:rPr>
                <a:t>t</a:t>
              </a:r>
              <a:r>
                <a:rPr lang="en-GB" sz="800" baseline="-25000" dirty="0" smtClean="0">
                  <a:latin typeface="Symbol" panose="05050102010706020507" pitchFamily="18" charset="2"/>
                </a:rPr>
                <a:t>3</a:t>
              </a:r>
              <a:endParaRPr lang="en-GB" sz="800" baseline="-25000" dirty="0">
                <a:latin typeface="Symbol" panose="05050102010706020507" pitchFamily="18" charset="2"/>
              </a:endParaRPr>
            </a:p>
          </p:txBody>
        </p:sp>
        <p:cxnSp>
          <p:nvCxnSpPr>
            <p:cNvPr id="2" name="Straight Connector 1"/>
            <p:cNvCxnSpPr/>
            <p:nvPr/>
          </p:nvCxnSpPr>
          <p:spPr>
            <a:xfrm>
              <a:off x="1454760" y="3582052"/>
              <a:ext cx="35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 flipV="1">
              <a:off x="1811160" y="3222052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11160" y="3222052"/>
              <a:ext cx="71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2800" y="3582052"/>
              <a:ext cx="11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882440" y="3222052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001240" y="3222052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001240" y="3222052"/>
              <a:ext cx="71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072520" y="3582052"/>
              <a:ext cx="11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072520" y="3222052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191320" y="3582052"/>
              <a:ext cx="11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310120" y="3582052"/>
              <a:ext cx="11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91320" y="358205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310120" y="358205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2428920" y="3221948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428920" y="3221948"/>
              <a:ext cx="71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500200" y="3581948"/>
              <a:ext cx="11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2500200" y="3221948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2619000" y="3581948"/>
              <a:ext cx="475200" cy="36000"/>
              <a:chOff x="2304000" y="3599896"/>
              <a:chExt cx="720000" cy="3600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2304000" y="3599896"/>
                <a:ext cx="360000" cy="36000"/>
                <a:chOff x="2304000" y="3599896"/>
                <a:chExt cx="360000" cy="36000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230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248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" name="Group 78"/>
              <p:cNvGrpSpPr/>
              <p:nvPr/>
            </p:nvGrpSpPr>
            <p:grpSpPr>
              <a:xfrm>
                <a:off x="2664000" y="3599896"/>
                <a:ext cx="360000" cy="36000"/>
                <a:chOff x="2304000" y="3599896"/>
                <a:chExt cx="360000" cy="36000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230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/>
                <p:cNvGrpSpPr/>
                <p:nvPr/>
              </p:nvGrpSpPr>
              <p:grpSpPr>
                <a:xfrm>
                  <a:off x="248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7" name="Group 86"/>
            <p:cNvGrpSpPr/>
            <p:nvPr/>
          </p:nvGrpSpPr>
          <p:grpSpPr>
            <a:xfrm>
              <a:off x="3094200" y="3581948"/>
              <a:ext cx="475200" cy="36000"/>
              <a:chOff x="2304000" y="3599896"/>
              <a:chExt cx="720000" cy="36000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2304000" y="3599896"/>
                <a:ext cx="360000" cy="36000"/>
                <a:chOff x="2304000" y="3599896"/>
                <a:chExt cx="360000" cy="36000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230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248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9" name="Group 88"/>
              <p:cNvGrpSpPr/>
              <p:nvPr/>
            </p:nvGrpSpPr>
            <p:grpSpPr>
              <a:xfrm>
                <a:off x="2664000" y="3599896"/>
                <a:ext cx="360000" cy="36000"/>
                <a:chOff x="2304000" y="3599896"/>
                <a:chExt cx="360000" cy="36000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230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248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35" name="Straight Connector 134"/>
            <p:cNvCxnSpPr/>
            <p:nvPr/>
          </p:nvCxnSpPr>
          <p:spPr>
            <a:xfrm flipV="1">
              <a:off x="3569400" y="3221948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3569400" y="3221948"/>
              <a:ext cx="71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640680" y="3581948"/>
              <a:ext cx="11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3640680" y="3221948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3759480" y="3581948"/>
              <a:ext cx="475200" cy="36000"/>
              <a:chOff x="2304000" y="3599896"/>
              <a:chExt cx="720000" cy="36000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2304000" y="3599896"/>
                <a:ext cx="360000" cy="36000"/>
                <a:chOff x="2304000" y="3599896"/>
                <a:chExt cx="360000" cy="36000"/>
              </a:xfrm>
            </p:grpSpPr>
            <p:grpSp>
              <p:nvGrpSpPr>
                <p:cNvPr id="129" name="Group 128"/>
                <p:cNvGrpSpPr/>
                <p:nvPr/>
              </p:nvGrpSpPr>
              <p:grpSpPr>
                <a:xfrm>
                  <a:off x="230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248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2" name="Group 121"/>
              <p:cNvGrpSpPr/>
              <p:nvPr/>
            </p:nvGrpSpPr>
            <p:grpSpPr>
              <a:xfrm>
                <a:off x="2664000" y="3599896"/>
                <a:ext cx="360000" cy="36000"/>
                <a:chOff x="2304000" y="3599896"/>
                <a:chExt cx="360000" cy="36000"/>
              </a:xfrm>
            </p:grpSpPr>
            <p:grpSp>
              <p:nvGrpSpPr>
                <p:cNvPr id="123" name="Group 122"/>
                <p:cNvGrpSpPr/>
                <p:nvPr/>
              </p:nvGrpSpPr>
              <p:grpSpPr>
                <a:xfrm>
                  <a:off x="230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248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6" name="Group 105"/>
            <p:cNvGrpSpPr/>
            <p:nvPr/>
          </p:nvGrpSpPr>
          <p:grpSpPr>
            <a:xfrm>
              <a:off x="4234680" y="3581948"/>
              <a:ext cx="475200" cy="36000"/>
              <a:chOff x="2304000" y="3599896"/>
              <a:chExt cx="720000" cy="36000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2304000" y="3599896"/>
                <a:ext cx="360000" cy="36000"/>
                <a:chOff x="2304000" y="3599896"/>
                <a:chExt cx="360000" cy="36000"/>
              </a:xfrm>
            </p:grpSpPr>
            <p:grpSp>
              <p:nvGrpSpPr>
                <p:cNvPr id="115" name="Group 114"/>
                <p:cNvGrpSpPr/>
                <p:nvPr/>
              </p:nvGrpSpPr>
              <p:grpSpPr>
                <a:xfrm>
                  <a:off x="230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248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17" name="Straight Connector 116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8" name="Group 107"/>
              <p:cNvGrpSpPr/>
              <p:nvPr/>
            </p:nvGrpSpPr>
            <p:grpSpPr>
              <a:xfrm>
                <a:off x="2664000" y="3599896"/>
                <a:ext cx="360000" cy="36000"/>
                <a:chOff x="2304000" y="3599896"/>
                <a:chExt cx="360000" cy="36000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230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248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9" name="Group 138"/>
            <p:cNvGrpSpPr/>
            <p:nvPr/>
          </p:nvGrpSpPr>
          <p:grpSpPr>
            <a:xfrm>
              <a:off x="4709880" y="3581948"/>
              <a:ext cx="475200" cy="36000"/>
              <a:chOff x="2304000" y="3599896"/>
              <a:chExt cx="720000" cy="36000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304000" y="3599896"/>
                <a:ext cx="360000" cy="36000"/>
                <a:chOff x="2304000" y="3599896"/>
                <a:chExt cx="360000" cy="36000"/>
              </a:xfrm>
            </p:grpSpPr>
            <p:grpSp>
              <p:nvGrpSpPr>
                <p:cNvPr id="148" name="Group 147"/>
                <p:cNvGrpSpPr/>
                <p:nvPr/>
              </p:nvGrpSpPr>
              <p:grpSpPr>
                <a:xfrm>
                  <a:off x="230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248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1" name="Group 140"/>
              <p:cNvGrpSpPr/>
              <p:nvPr/>
            </p:nvGrpSpPr>
            <p:grpSpPr>
              <a:xfrm>
                <a:off x="2664000" y="3599896"/>
                <a:ext cx="360000" cy="36000"/>
                <a:chOff x="2304000" y="3599896"/>
                <a:chExt cx="360000" cy="36000"/>
              </a:xfrm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230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3" name="Group 142"/>
                <p:cNvGrpSpPr/>
                <p:nvPr/>
              </p:nvGrpSpPr>
              <p:grpSpPr>
                <a:xfrm>
                  <a:off x="248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55" name="Straight Arrow Connector 154"/>
            <p:cNvCxnSpPr/>
            <p:nvPr/>
          </p:nvCxnSpPr>
          <p:spPr>
            <a:xfrm>
              <a:off x="1890000" y="3400743"/>
              <a:ext cx="108000" cy="5975"/>
            </a:xfrm>
            <a:prstGeom prst="straightConnector1">
              <a:avLst/>
            </a:prstGeom>
            <a:ln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908720" y="2753449"/>
              <a:ext cx="4886628" cy="234375"/>
              <a:chOff x="976242" y="3919979"/>
              <a:chExt cx="4886628" cy="234375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976242" y="3919979"/>
                <a:ext cx="345638" cy="230426"/>
                <a:chOff x="976242" y="3919979"/>
                <a:chExt cx="345638" cy="230426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976242" y="4150404"/>
                  <a:ext cx="34563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1321880" y="3919979"/>
                  <a:ext cx="0" cy="23042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1321880" y="3919979"/>
                <a:ext cx="41953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Group 163"/>
              <p:cNvGrpSpPr/>
              <p:nvPr/>
            </p:nvGrpSpPr>
            <p:grpSpPr>
              <a:xfrm flipH="1">
                <a:off x="5517232" y="3923928"/>
                <a:ext cx="345638" cy="230426"/>
                <a:chOff x="976242" y="3919979"/>
                <a:chExt cx="345638" cy="230426"/>
              </a:xfrm>
            </p:grpSpPr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976242" y="4150404"/>
                  <a:ext cx="34563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flipV="1">
                  <a:off x="1321880" y="3919979"/>
                  <a:ext cx="0" cy="23042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TextBox 166"/>
              <p:cNvSpPr txBox="1"/>
              <p:nvPr/>
            </p:nvSpPr>
            <p:spPr>
              <a:xfrm>
                <a:off x="2430459" y="3938330"/>
                <a:ext cx="9220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/>
                  <a:t>c</a:t>
                </a:r>
                <a:r>
                  <a:rPr lang="en-GB" sz="800" dirty="0" smtClean="0"/>
                  <a:t>onstant gradient</a:t>
                </a:r>
                <a:endParaRPr lang="en-GB" sz="800" dirty="0"/>
              </a:p>
            </p:txBody>
          </p:sp>
        </p:grpSp>
        <p:cxnSp>
          <p:nvCxnSpPr>
            <p:cNvPr id="172" name="Straight Connector 171"/>
            <p:cNvCxnSpPr/>
            <p:nvPr/>
          </p:nvCxnSpPr>
          <p:spPr>
            <a:xfrm>
              <a:off x="1846800" y="378049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1412776" y="3780492"/>
              <a:ext cx="386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2036880" y="378049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2464560" y="378049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3605040" y="378049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556792" y="3780492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p</a:t>
              </a:r>
              <a:r>
                <a:rPr lang="en-GB" sz="800" baseline="-25000" dirty="0" smtClean="0"/>
                <a:t>0</a:t>
              </a:r>
              <a:endParaRPr lang="en-GB" sz="800" baseline="-250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812390" y="3780492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p</a:t>
              </a:r>
              <a:r>
                <a:rPr lang="en-GB" sz="800" baseline="-25000" dirty="0" smtClean="0"/>
                <a:t>1</a:t>
              </a:r>
              <a:endParaRPr lang="en-GB" sz="800" baseline="-250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112783" y="3780492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p</a:t>
              </a:r>
              <a:r>
                <a:rPr lang="en-GB" sz="800" baseline="-25000" dirty="0" smtClean="0"/>
                <a:t>2</a:t>
              </a:r>
              <a:endParaRPr lang="en-GB" sz="800" baseline="-250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888880" y="3780492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p</a:t>
              </a:r>
              <a:r>
                <a:rPr lang="en-GB" sz="800" baseline="-25000" dirty="0" smtClean="0"/>
                <a:t>3</a:t>
              </a:r>
              <a:endParaRPr lang="en-GB" sz="800" baseline="-250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782046" y="3780492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p</a:t>
              </a:r>
              <a:r>
                <a:rPr lang="en-GB" sz="800" baseline="-25000" dirty="0"/>
                <a:t>4</a:t>
              </a:r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1912689" y="4499992"/>
              <a:ext cx="2956471" cy="2952328"/>
              <a:chOff x="1694009" y="4572000"/>
              <a:chExt cx="2956471" cy="2952328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921768" y="5031338"/>
                <a:ext cx="341760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2</a:t>
                </a:r>
              </a:p>
              <a:p>
                <a:pPr algn="r"/>
                <a:r>
                  <a:rPr lang="en-GB" sz="1200" dirty="0" smtClean="0"/>
                  <a:t>3</a:t>
                </a:r>
              </a:p>
              <a:p>
                <a:pPr algn="r"/>
                <a:r>
                  <a:rPr lang="en-GB" sz="1200" dirty="0" smtClean="0"/>
                  <a:t>4</a:t>
                </a:r>
              </a:p>
              <a:p>
                <a:pPr algn="r"/>
                <a:r>
                  <a:rPr lang="en-GB" sz="1200" dirty="0" smtClean="0"/>
                  <a:t>5</a:t>
                </a:r>
              </a:p>
              <a:p>
                <a:pPr algn="r"/>
                <a:r>
                  <a:rPr lang="en-GB" sz="1200" dirty="0" smtClean="0"/>
                  <a:t>6</a:t>
                </a:r>
              </a:p>
              <a:p>
                <a:pPr algn="r"/>
                <a:r>
                  <a:rPr lang="en-GB" sz="1200" dirty="0" smtClean="0"/>
                  <a:t>7</a:t>
                </a:r>
              </a:p>
              <a:p>
                <a:pPr algn="r"/>
                <a:r>
                  <a:rPr lang="en-GB" sz="1200" dirty="0" smtClean="0"/>
                  <a:t>8</a:t>
                </a:r>
              </a:p>
              <a:p>
                <a:pPr algn="r"/>
                <a:r>
                  <a:rPr lang="en-GB" sz="1200" dirty="0" smtClean="0"/>
                  <a:t>9</a:t>
                </a:r>
              </a:p>
              <a:p>
                <a:pPr algn="r"/>
                <a:r>
                  <a:rPr lang="en-GB" sz="1200" dirty="0" smtClean="0"/>
                  <a:t>10</a:t>
                </a:r>
              </a:p>
              <a:p>
                <a:pPr algn="r"/>
                <a:r>
                  <a:rPr lang="en-GB" sz="1200" dirty="0" smtClean="0"/>
                  <a:t>11</a:t>
                </a:r>
              </a:p>
              <a:p>
                <a:pPr algn="r"/>
                <a:r>
                  <a:rPr lang="en-GB" sz="1200" dirty="0" smtClean="0"/>
                  <a:t>12</a:t>
                </a:r>
              </a:p>
              <a:p>
                <a:pPr algn="r"/>
                <a:r>
                  <a:rPr lang="en-GB" sz="1200" dirty="0" smtClean="0"/>
                  <a:t>13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2744726" y="5031338"/>
                <a:ext cx="263213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/>
                  <a:t>0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3081187" y="5031338"/>
                <a:ext cx="309700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/>
                  <a:t>1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464135" y="5031338"/>
                <a:ext cx="309700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/>
                  <a:t>1</a:t>
                </a: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3847083" y="5031338"/>
                <a:ext cx="263213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/>
                  <a:t>1</a:t>
                </a:r>
                <a:endParaRPr lang="en-GB" sz="1200" dirty="0" smtClean="0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4183545" y="5031338"/>
                <a:ext cx="309700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  <a:endParaRPr lang="en-GB" sz="1200" dirty="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1859644" y="4655041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echo</a:t>
                </a:r>
                <a:endParaRPr lang="en-GB" sz="1200" dirty="0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2718276" y="4655041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p</a:t>
                </a:r>
                <a:r>
                  <a:rPr lang="en-GB" sz="1200" baseline="-25000" dirty="0" smtClean="0"/>
                  <a:t>0</a:t>
                </a:r>
                <a:endParaRPr lang="en-GB" sz="1200" baseline="-25000" dirty="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083792" y="4655041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p</a:t>
                </a:r>
                <a:r>
                  <a:rPr lang="en-GB" sz="1200" baseline="-25000" dirty="0"/>
                  <a:t>1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449308" y="4655041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p</a:t>
                </a:r>
                <a:r>
                  <a:rPr lang="en-GB" sz="1200" baseline="-25000" dirty="0"/>
                  <a:t>2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3814824" y="4655041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p</a:t>
                </a:r>
                <a:r>
                  <a:rPr lang="en-GB" sz="1200" baseline="-25000" dirty="0"/>
                  <a:t>3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4180339" y="4655041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p</a:t>
                </a:r>
                <a:r>
                  <a:rPr lang="en-GB" sz="1200" baseline="-25000" dirty="0"/>
                  <a:t>4</a:t>
                </a: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1694009" y="4572000"/>
                <a:ext cx="29564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1694009" y="5004048"/>
                <a:ext cx="29564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1694009" y="7524328"/>
                <a:ext cx="29564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45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158</Words>
  <Application>Microsoft Office PowerPoint</Application>
  <PresentationFormat>On-screen Show (4:3)</PresentationFormat>
  <Paragraphs>131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Durham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Hughes</dc:creator>
  <cp:lastModifiedBy>Eric Hughes</cp:lastModifiedBy>
  <cp:revision>25</cp:revision>
  <dcterms:created xsi:type="dcterms:W3CDTF">2015-08-05T07:53:29Z</dcterms:created>
  <dcterms:modified xsi:type="dcterms:W3CDTF">2016-04-18T14:52:29Z</dcterms:modified>
</cp:coreProperties>
</file>