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5D674-864C-A591-87BD-088FC9B6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54E2B9-32DA-8991-6F69-4610FE549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BE0CC-6380-55F6-8009-DDB1A95B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44E2-6219-4F2B-A553-95A7B101121D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77471-5987-F15E-831D-1ABAE6A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40679-056B-7A34-422A-7007868C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068-9D6F-4C7E-90E2-9028F73D5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7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D2334-21EF-E05B-CFD3-5AFD3C4A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8D18C-E216-4B11-53F7-2CC22CDB5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D09B8-B0BD-3F99-9EE7-E82ABE60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44E2-6219-4F2B-A553-95A7B101121D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06454-9424-308C-C7B5-BAB33952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95828-1820-CB35-723D-002634D5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068-9D6F-4C7E-90E2-9028F73D5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5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2AA1A6-56B3-4D3C-DE4A-6418389F0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8610B9-9ED1-4C6F-48F8-00AB3ADFD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DAB0F-E2BF-94BB-36FB-3CFC1FF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44E2-6219-4F2B-A553-95A7B101121D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A3874-A43A-0A0B-7F30-DE9A0D70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DD458-559B-60A3-EA05-13BD940A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068-9D6F-4C7E-90E2-9028F73D5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4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F6901-F7C4-A504-4FCB-74BCBD91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93769-4D6C-FB9E-908C-8BE60F10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6B5AB-31A8-6F2A-92A2-DB31BF2E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44E2-6219-4F2B-A553-95A7B101121D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73C03-079B-5E3C-517B-B1C214D3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EEBE6-6D62-91B6-FC39-97F39423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068-9D6F-4C7E-90E2-9028F73D5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1D0F9-580B-4736-118A-58C18E97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05F81-9260-474B-5794-21591A63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2F5C1-07EB-B19B-A375-5E5C2797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44E2-6219-4F2B-A553-95A7B101121D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60274-C763-A7B8-E8A7-82558EDD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341DF-516B-66F2-0DFF-3E89BFE6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068-9D6F-4C7E-90E2-9028F73D5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9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5D065-2886-4100-5D85-C537942E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AC373-CC4A-C9F4-0FAA-C04A0945A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E1F8C-E1EE-1343-D7EB-E47FC4772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EC5A3-15E0-7045-A946-ACCB1D25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44E2-6219-4F2B-A553-95A7B101121D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0B7FE-9B4B-B1E4-E077-56654398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3499B-2092-37A9-030A-66FB6BAA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068-9D6F-4C7E-90E2-9028F73D5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9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0685A-0510-1690-D9C6-4AB8CC5D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738DC-5B7B-BC02-29F7-F899EAE3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9E63B-862C-8B7C-7BBF-EB88F3A3B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84F6D2-ABB8-492A-F5A8-A03DF9394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88A14B-AF65-9F51-401B-4956787E6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3660D0-C874-76FE-1D4B-A813302C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44E2-6219-4F2B-A553-95A7B101121D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816068-4BDA-99B5-F176-7BE939DB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B5AC24-F70C-75E3-9CCD-92601A18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068-9D6F-4C7E-90E2-9028F73D5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A48FD-D931-01C8-F5DD-6785E74C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989D56-9FDB-B2EA-7645-74040B85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44E2-6219-4F2B-A553-95A7B101121D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BE693B-3F76-0831-7C23-1EACCDF7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450002-5BAC-726F-C5D7-41EF498F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068-9D6F-4C7E-90E2-9028F73D5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1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41B6C4-581B-0D99-6526-ED1CF314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44E2-6219-4F2B-A553-95A7B101121D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D7C60A-CBCA-E9CF-D3EF-72992D2C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C02CB-3A61-890A-BD92-0B8C4036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068-9D6F-4C7E-90E2-9028F73D5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BF645-250C-9830-DC94-9ACBBDB5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F781C-C616-8032-62AD-D910E951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AA3346-3871-0764-6F37-A1FEB1F5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DF4F49-81D7-A4F5-482B-9FE1D473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44E2-6219-4F2B-A553-95A7B101121D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1BCA3-23DD-47DA-BBDF-2E0E77C8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F6C0AF-8FFE-B1AE-3D3D-909DE1F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068-9D6F-4C7E-90E2-9028F73D5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1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2E7B9-CFB8-EE4E-546E-BCC9DD16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9F8828-3BB6-8292-CB4E-67EA94B87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F4F60-353B-89E2-C9EA-EE263103E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B3A16-C333-3345-D31E-5EAB92B9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44E2-6219-4F2B-A553-95A7B101121D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6F68F-470C-03D2-21D3-CF6D503F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11FA4-F493-3119-5648-203F0741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068-9D6F-4C7E-90E2-9028F73D5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0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150333-E2F8-1159-B8DB-F2551AE2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E133B-F2BC-0719-C0F6-7221073B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2C24F-BD31-AA30-2E1B-AC60746CF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44E2-6219-4F2B-A553-95A7B101121D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C9228-D54C-D2DB-19ED-6F3B69659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2E49A-1408-A93F-0806-6A1F6FAED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4068-9D6F-4C7E-90E2-9028F73D5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1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ire.lgcns.com/confluence/display/IT210101E/Raas+Backend+Upgrad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01806B-316F-828B-9076-4EF92321AA07}"/>
              </a:ext>
            </a:extLst>
          </p:cNvPr>
          <p:cNvSpPr/>
          <p:nvPr/>
        </p:nvSpPr>
        <p:spPr>
          <a:xfrm>
            <a:off x="6233020" y="562062"/>
            <a:ext cx="1894271" cy="5570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43B5D-E4FC-9AE4-FAC4-1ADE0082EB64}"/>
              </a:ext>
            </a:extLst>
          </p:cNvPr>
          <p:cNvSpPr txBox="1"/>
          <p:nvPr/>
        </p:nvSpPr>
        <p:spPr>
          <a:xfrm>
            <a:off x="243281" y="26844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 RaaS Backend </a:t>
            </a:r>
            <a:r>
              <a:rPr lang="ko-KR" altLang="en-US" dirty="0"/>
              <a:t>구조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3D12042-7949-7EF8-C2F6-879F98841F3E}"/>
              </a:ext>
            </a:extLst>
          </p:cNvPr>
          <p:cNvGrpSpPr/>
          <p:nvPr/>
        </p:nvGrpSpPr>
        <p:grpSpPr>
          <a:xfrm>
            <a:off x="2691259" y="2390862"/>
            <a:ext cx="914400" cy="914400"/>
            <a:chOff x="2114025" y="2759978"/>
            <a:chExt cx="914400" cy="9144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458894-F6BA-2EE7-082F-4B62240C53FB}"/>
                </a:ext>
              </a:extLst>
            </p:cNvPr>
            <p:cNvSpPr/>
            <p:nvPr/>
          </p:nvSpPr>
          <p:spPr>
            <a:xfrm>
              <a:off x="2114025" y="2759978"/>
              <a:ext cx="914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00B25D-8C9A-F4AE-1072-F304107B5622}"/>
                </a:ext>
              </a:extLst>
            </p:cNvPr>
            <p:cNvSpPr txBox="1"/>
            <p:nvPr/>
          </p:nvSpPr>
          <p:spPr>
            <a:xfrm>
              <a:off x="2154340" y="2905780"/>
              <a:ext cx="87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API</a:t>
              </a:r>
            </a:p>
            <a:p>
              <a:pPr algn="ctr"/>
              <a:r>
                <a:rPr lang="en-US" altLang="ko-KR" sz="1400" dirty="0"/>
                <a:t>Gateway</a:t>
              </a:r>
              <a:endParaRPr lang="ko-KR" altLang="en-US" sz="14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B35847-BCDD-0FE9-11D5-5CC27EE70337}"/>
              </a:ext>
            </a:extLst>
          </p:cNvPr>
          <p:cNvGrpSpPr/>
          <p:nvPr/>
        </p:nvGrpSpPr>
        <p:grpSpPr>
          <a:xfrm>
            <a:off x="4509436" y="4028114"/>
            <a:ext cx="971997" cy="914400"/>
            <a:chOff x="2085226" y="2759978"/>
            <a:chExt cx="971997" cy="9144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9681FA7-182F-BBCD-F62C-CB8E6AC4C106}"/>
                </a:ext>
              </a:extLst>
            </p:cNvPr>
            <p:cNvSpPr/>
            <p:nvPr/>
          </p:nvSpPr>
          <p:spPr>
            <a:xfrm>
              <a:off x="2114025" y="2759978"/>
              <a:ext cx="914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E09146-58EB-6625-7CDA-AD4F5F62E940}"/>
                </a:ext>
              </a:extLst>
            </p:cNvPr>
            <p:cNvSpPr txBox="1"/>
            <p:nvPr/>
          </p:nvSpPr>
          <p:spPr>
            <a:xfrm>
              <a:off x="2085226" y="3063289"/>
              <a:ext cx="9719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Discovery</a:t>
              </a:r>
              <a:endParaRPr lang="ko-KR" altLang="en-US" sz="14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E8E134-C354-EF87-7696-0F379C69D73D}"/>
              </a:ext>
            </a:extLst>
          </p:cNvPr>
          <p:cNvGrpSpPr/>
          <p:nvPr/>
        </p:nvGrpSpPr>
        <p:grpSpPr>
          <a:xfrm>
            <a:off x="6811204" y="992697"/>
            <a:ext cx="934871" cy="914400"/>
            <a:chOff x="2103790" y="2759978"/>
            <a:chExt cx="934871" cy="9144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03F3E8-2CD4-F37F-BA09-72634E1A7B62}"/>
                </a:ext>
              </a:extLst>
            </p:cNvPr>
            <p:cNvSpPr/>
            <p:nvPr/>
          </p:nvSpPr>
          <p:spPr>
            <a:xfrm>
              <a:off x="2114025" y="2759978"/>
              <a:ext cx="914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0AC8F2-6C5B-DF8A-D4FF-9EEDDC3B3944}"/>
                </a:ext>
              </a:extLst>
            </p:cNvPr>
            <p:cNvSpPr txBox="1"/>
            <p:nvPr/>
          </p:nvSpPr>
          <p:spPr>
            <a:xfrm>
              <a:off x="2103790" y="3063289"/>
              <a:ext cx="934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Common</a:t>
              </a:r>
              <a:endParaRPr lang="ko-KR" altLang="en-US" sz="14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81808A3-447C-A48C-62ED-3EA713ABAA11}"/>
              </a:ext>
            </a:extLst>
          </p:cNvPr>
          <p:cNvGrpSpPr/>
          <p:nvPr/>
        </p:nvGrpSpPr>
        <p:grpSpPr>
          <a:xfrm>
            <a:off x="6792041" y="2602684"/>
            <a:ext cx="993670" cy="914400"/>
            <a:chOff x="2074392" y="2759978"/>
            <a:chExt cx="993670" cy="9144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53E6F1-9488-21A0-597D-CC08DBF04806}"/>
                </a:ext>
              </a:extLst>
            </p:cNvPr>
            <p:cNvSpPr/>
            <p:nvPr/>
          </p:nvSpPr>
          <p:spPr>
            <a:xfrm>
              <a:off x="2114025" y="2759978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E557EB-B91E-90AD-13F3-6AE8D8FA495C}"/>
                </a:ext>
              </a:extLst>
            </p:cNvPr>
            <p:cNvSpPr txBox="1"/>
            <p:nvPr/>
          </p:nvSpPr>
          <p:spPr>
            <a:xfrm>
              <a:off x="2074392" y="3063289"/>
              <a:ext cx="9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/>
                <a:t>AutoStore</a:t>
              </a:r>
              <a:endParaRPr lang="ko-KR" altLang="en-US" sz="14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8D5004-3F50-52F7-4F98-9AEE2E0B35E0}"/>
              </a:ext>
            </a:extLst>
          </p:cNvPr>
          <p:cNvGrpSpPr/>
          <p:nvPr/>
        </p:nvGrpSpPr>
        <p:grpSpPr>
          <a:xfrm>
            <a:off x="6697616" y="3755470"/>
            <a:ext cx="1182503" cy="914400"/>
            <a:chOff x="1979979" y="2759978"/>
            <a:chExt cx="1182503" cy="9144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97286A-724E-A0A2-7C68-C8277F951C3A}"/>
                </a:ext>
              </a:extLst>
            </p:cNvPr>
            <p:cNvSpPr/>
            <p:nvPr/>
          </p:nvSpPr>
          <p:spPr>
            <a:xfrm>
              <a:off x="2114025" y="2759978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3882E5-D2C1-C012-8273-5A389E417E18}"/>
                </a:ext>
              </a:extLst>
            </p:cNvPr>
            <p:cNvSpPr txBox="1"/>
            <p:nvPr/>
          </p:nvSpPr>
          <p:spPr>
            <a:xfrm>
              <a:off x="1979979" y="3063289"/>
              <a:ext cx="1182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/>
                <a:t>RoboShuttle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77CF08-BD0B-5242-90B0-B4719AF2E4BB}"/>
              </a:ext>
            </a:extLst>
          </p:cNvPr>
          <p:cNvGrpSpPr/>
          <p:nvPr/>
        </p:nvGrpSpPr>
        <p:grpSpPr>
          <a:xfrm>
            <a:off x="6821439" y="4908255"/>
            <a:ext cx="914400" cy="914400"/>
            <a:chOff x="2114025" y="2759978"/>
            <a:chExt cx="914400" cy="9144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FAAC80-3967-7104-2C65-EF600215F967}"/>
                </a:ext>
              </a:extLst>
            </p:cNvPr>
            <p:cNvSpPr/>
            <p:nvPr/>
          </p:nvSpPr>
          <p:spPr>
            <a:xfrm>
              <a:off x="2114025" y="2759978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4B191A-60BB-A681-F6E2-9B6ACBDC5F33}"/>
                </a:ext>
              </a:extLst>
            </p:cNvPr>
            <p:cNvSpPr txBox="1"/>
            <p:nvPr/>
          </p:nvSpPr>
          <p:spPr>
            <a:xfrm>
              <a:off x="2282529" y="3063289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AMR</a:t>
              </a:r>
              <a:endParaRPr lang="ko-KR" altLang="en-US" sz="140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5BAA1E-520C-BC86-83C4-424137EC8490}"/>
              </a:ext>
            </a:extLst>
          </p:cNvPr>
          <p:cNvSpPr/>
          <p:nvPr/>
        </p:nvSpPr>
        <p:spPr>
          <a:xfrm>
            <a:off x="3168616" y="6132352"/>
            <a:ext cx="228925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D689E8-463C-BD4D-DDE6-F7D65B153EAF}"/>
              </a:ext>
            </a:extLst>
          </p:cNvPr>
          <p:cNvSpPr txBox="1"/>
          <p:nvPr/>
        </p:nvSpPr>
        <p:spPr>
          <a:xfrm>
            <a:off x="2691259" y="6122412"/>
            <a:ext cx="520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필수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9DCDF1-FF6F-DB29-681F-C1E469C0FA82}"/>
              </a:ext>
            </a:extLst>
          </p:cNvPr>
          <p:cNvSpPr/>
          <p:nvPr/>
        </p:nvSpPr>
        <p:spPr>
          <a:xfrm>
            <a:off x="4049460" y="6132352"/>
            <a:ext cx="228925" cy="2516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9A0E5B-5988-D0BC-8119-80B118BAC913}"/>
              </a:ext>
            </a:extLst>
          </p:cNvPr>
          <p:cNvSpPr txBox="1"/>
          <p:nvPr/>
        </p:nvSpPr>
        <p:spPr>
          <a:xfrm>
            <a:off x="3572103" y="6122412"/>
            <a:ext cx="520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2D4E1E-A8C0-50F9-D3A2-39752F09F1FE}"/>
              </a:ext>
            </a:extLst>
          </p:cNvPr>
          <p:cNvCxnSpPr/>
          <p:nvPr/>
        </p:nvCxnSpPr>
        <p:spPr>
          <a:xfrm>
            <a:off x="1392572" y="2676088"/>
            <a:ext cx="117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6CFB10-F649-E5B8-8A38-B54FBD7FFBFB}"/>
              </a:ext>
            </a:extLst>
          </p:cNvPr>
          <p:cNvCxnSpPr>
            <a:cxnSpLocks/>
          </p:cNvCxnSpPr>
          <p:nvPr/>
        </p:nvCxnSpPr>
        <p:spPr>
          <a:xfrm flipV="1">
            <a:off x="3843347" y="1296008"/>
            <a:ext cx="2967857" cy="138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59C83D-ACAE-71F1-6255-B7B03FD10556}"/>
              </a:ext>
            </a:extLst>
          </p:cNvPr>
          <p:cNvCxnSpPr>
            <a:cxnSpLocks/>
          </p:cNvCxnSpPr>
          <p:nvPr/>
        </p:nvCxnSpPr>
        <p:spPr>
          <a:xfrm>
            <a:off x="3707934" y="3473042"/>
            <a:ext cx="677901" cy="545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9E5413-E662-C3B5-768D-AC06C39647CC}"/>
              </a:ext>
            </a:extLst>
          </p:cNvPr>
          <p:cNvCxnSpPr/>
          <p:nvPr/>
        </p:nvCxnSpPr>
        <p:spPr>
          <a:xfrm flipH="1">
            <a:off x="3967993" y="1603785"/>
            <a:ext cx="2729623" cy="130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C9F2E1-BCC0-90CF-3FF7-8333C89C1013}"/>
              </a:ext>
            </a:extLst>
          </p:cNvPr>
          <p:cNvCxnSpPr>
            <a:cxnSpLocks/>
          </p:cNvCxnSpPr>
          <p:nvPr/>
        </p:nvCxnSpPr>
        <p:spPr>
          <a:xfrm flipH="1">
            <a:off x="1459684" y="2905995"/>
            <a:ext cx="1042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5CA5D2B-5C85-F31A-99D8-2433BA92CCC8}"/>
              </a:ext>
            </a:extLst>
          </p:cNvPr>
          <p:cNvGrpSpPr/>
          <p:nvPr/>
        </p:nvGrpSpPr>
        <p:grpSpPr>
          <a:xfrm>
            <a:off x="223983" y="2390862"/>
            <a:ext cx="914400" cy="914400"/>
            <a:chOff x="2114025" y="2759978"/>
            <a:chExt cx="914400" cy="9144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34C5C1D-AED0-EDFD-8728-1022CDDCFA41}"/>
                </a:ext>
              </a:extLst>
            </p:cNvPr>
            <p:cNvSpPr/>
            <p:nvPr/>
          </p:nvSpPr>
          <p:spPr>
            <a:xfrm>
              <a:off x="2114025" y="2759978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2410C9-8928-ABAA-DD0F-B2A20239747F}"/>
                </a:ext>
              </a:extLst>
            </p:cNvPr>
            <p:cNvSpPr txBox="1"/>
            <p:nvPr/>
          </p:nvSpPr>
          <p:spPr>
            <a:xfrm>
              <a:off x="2247718" y="3013501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Client</a:t>
              </a:r>
              <a:endParaRPr lang="ko-KR" altLang="en-US" sz="1400" dirty="0"/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AF323075-D629-D699-A728-86CD6B118F53}"/>
              </a:ext>
            </a:extLst>
          </p:cNvPr>
          <p:cNvSpPr/>
          <p:nvPr/>
        </p:nvSpPr>
        <p:spPr>
          <a:xfrm>
            <a:off x="1979801" y="2332139"/>
            <a:ext cx="226504" cy="270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2D224D8-5785-D853-28AD-C4AA3636778D}"/>
              </a:ext>
            </a:extLst>
          </p:cNvPr>
          <p:cNvSpPr/>
          <p:nvPr/>
        </p:nvSpPr>
        <p:spPr>
          <a:xfrm>
            <a:off x="4157019" y="3432405"/>
            <a:ext cx="226504" cy="270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D42AD45-7740-AF03-01C5-5FF4219A4539}"/>
              </a:ext>
            </a:extLst>
          </p:cNvPr>
          <p:cNvSpPr/>
          <p:nvPr/>
        </p:nvSpPr>
        <p:spPr>
          <a:xfrm>
            <a:off x="5273022" y="1442903"/>
            <a:ext cx="226504" cy="270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661FEA0-D5B0-20E1-8225-DD3259CCE039}"/>
              </a:ext>
            </a:extLst>
          </p:cNvPr>
          <p:cNvSpPr/>
          <p:nvPr/>
        </p:nvSpPr>
        <p:spPr>
          <a:xfrm>
            <a:off x="5452347" y="2373841"/>
            <a:ext cx="226504" cy="270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7AD8A85-5681-AF4B-00AD-C925FACCE4BD}"/>
              </a:ext>
            </a:extLst>
          </p:cNvPr>
          <p:cNvSpPr/>
          <p:nvPr/>
        </p:nvSpPr>
        <p:spPr>
          <a:xfrm>
            <a:off x="1979801" y="3006055"/>
            <a:ext cx="226504" cy="270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C6B8F6-F122-9F69-19E5-E1C9D9BD6442}"/>
              </a:ext>
            </a:extLst>
          </p:cNvPr>
          <p:cNvSpPr txBox="1"/>
          <p:nvPr/>
        </p:nvSpPr>
        <p:spPr>
          <a:xfrm>
            <a:off x="6660038" y="258750"/>
            <a:ext cx="138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Microservices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11546A-8947-2069-9625-4E7530629CBD}"/>
              </a:ext>
            </a:extLst>
          </p:cNvPr>
          <p:cNvSpPr txBox="1"/>
          <p:nvPr/>
        </p:nvSpPr>
        <p:spPr>
          <a:xfrm>
            <a:off x="2502275" y="1993505"/>
            <a:ext cx="1573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http://localhost:8090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DEAD78-CF95-1D1D-51E4-FF397856EACD}"/>
              </a:ext>
            </a:extLst>
          </p:cNvPr>
          <p:cNvSpPr txBox="1"/>
          <p:nvPr/>
        </p:nvSpPr>
        <p:spPr>
          <a:xfrm>
            <a:off x="7977929" y="1124125"/>
            <a:ext cx="40686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  <a:r>
              <a:rPr lang="en-US" altLang="ko-KR" sz="1200" dirty="0"/>
              <a:t>, Token </a:t>
            </a:r>
            <a:r>
              <a:rPr lang="ko-KR" altLang="en-US" sz="1200" dirty="0"/>
              <a:t>등 공통적인 기능을 관리한다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SKU Master </a:t>
            </a:r>
            <a:r>
              <a:rPr lang="ko-KR" altLang="en-US" sz="1200" dirty="0"/>
              <a:t>등 모든 서비스에서 같이 사용하는 </a:t>
            </a:r>
            <a:r>
              <a:rPr lang="en-US" altLang="ko-KR" sz="1200" dirty="0"/>
              <a:t>Master</a:t>
            </a:r>
            <a:r>
              <a:rPr lang="ko-KR" altLang="en-US" sz="1200" dirty="0"/>
              <a:t>성 정보들을 관리한다</a:t>
            </a:r>
            <a:r>
              <a:rPr lang="en-US" altLang="ko-KR" sz="1200" dirty="0"/>
              <a:t>. =&gt; </a:t>
            </a:r>
            <a:r>
              <a:rPr lang="ko-KR" altLang="en-US" sz="1200" dirty="0" err="1"/>
              <a:t>분리해야함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45ACA8-CF15-CB3B-586A-8098B0BA981D}"/>
              </a:ext>
            </a:extLst>
          </p:cNvPr>
          <p:cNvSpPr txBox="1"/>
          <p:nvPr/>
        </p:nvSpPr>
        <p:spPr>
          <a:xfrm>
            <a:off x="8035381" y="3517084"/>
            <a:ext cx="40686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각 설비 별로 필요한 기능들을 관리한다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376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43B5D-E4FC-9AE4-FAC4-1ADE0082EB64}"/>
              </a:ext>
            </a:extLst>
          </p:cNvPr>
          <p:cNvSpPr txBox="1"/>
          <p:nvPr/>
        </p:nvSpPr>
        <p:spPr>
          <a:xfrm>
            <a:off x="243281" y="268448"/>
            <a:ext cx="960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Wire Code</a:t>
            </a:r>
            <a:r>
              <a:rPr lang="ko-KR" altLang="en-US" dirty="0"/>
              <a:t>에서 </a:t>
            </a:r>
            <a:r>
              <a:rPr lang="en-US" altLang="ko-KR" dirty="0"/>
              <a:t>API Gateway, Discovery, Common Service, Backend Template Download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3D209E-3E16-359D-BBB3-910146676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91" y="637780"/>
            <a:ext cx="3088954" cy="56122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AB0EEB-7B85-494D-340C-00FE24E2A810}"/>
              </a:ext>
            </a:extLst>
          </p:cNvPr>
          <p:cNvSpPr/>
          <p:nvPr/>
        </p:nvSpPr>
        <p:spPr>
          <a:xfrm>
            <a:off x="1031846" y="3229761"/>
            <a:ext cx="1417739" cy="199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4378C7-4818-9180-EECC-392EB5F63207}"/>
              </a:ext>
            </a:extLst>
          </p:cNvPr>
          <p:cNvSpPr/>
          <p:nvPr/>
        </p:nvSpPr>
        <p:spPr>
          <a:xfrm>
            <a:off x="1048624" y="3698712"/>
            <a:ext cx="1627464" cy="199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88C5A6-6A0E-4821-AB96-7E693FC5D8AA}"/>
              </a:ext>
            </a:extLst>
          </p:cNvPr>
          <p:cNvSpPr/>
          <p:nvPr/>
        </p:nvSpPr>
        <p:spPr>
          <a:xfrm>
            <a:off x="1048624" y="3897951"/>
            <a:ext cx="1627464" cy="199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9C5A24-58D6-E8BF-1AAA-C53F6A534CBC}"/>
              </a:ext>
            </a:extLst>
          </p:cNvPr>
          <p:cNvSpPr/>
          <p:nvPr/>
        </p:nvSpPr>
        <p:spPr>
          <a:xfrm>
            <a:off x="1031846" y="2561571"/>
            <a:ext cx="1627464" cy="199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83C04-2AAA-E3EA-B6F2-FDDA124431C5}"/>
              </a:ext>
            </a:extLst>
          </p:cNvPr>
          <p:cNvSpPr txBox="1"/>
          <p:nvPr/>
        </p:nvSpPr>
        <p:spPr>
          <a:xfrm>
            <a:off x="4228050" y="1184177"/>
            <a:ext cx="719775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API Gateway, Discovery, Common Service</a:t>
            </a:r>
            <a:r>
              <a:rPr lang="ko-KR" altLang="en-US" sz="1200" dirty="0"/>
              <a:t>는 </a:t>
            </a:r>
            <a:r>
              <a:rPr lang="en-US" altLang="ko-KR" sz="1200" dirty="0"/>
              <a:t>Git</a:t>
            </a:r>
            <a:r>
              <a:rPr lang="ko-KR" altLang="en-US" sz="1200" dirty="0"/>
              <a:t>을 통해서 </a:t>
            </a:r>
            <a:r>
              <a:rPr lang="en-US" altLang="ko-KR" sz="1200" dirty="0"/>
              <a:t>Download </a:t>
            </a:r>
            <a:r>
              <a:rPr lang="ko-KR" altLang="en-US" sz="1200" dirty="0"/>
              <a:t>권장</a:t>
            </a:r>
            <a:endParaRPr lang="en-US" altLang="ko-KR" sz="1200" dirty="0"/>
          </a:p>
          <a:p>
            <a:r>
              <a:rPr lang="en-US" altLang="ko-KR" sz="1200" dirty="0"/>
              <a:t>  ex) git clone https://wire.lgcns.com/bitbucket/scm/raas/raas-apigateway-service-backend.git</a:t>
            </a:r>
          </a:p>
          <a:p>
            <a:endParaRPr lang="en-US" altLang="ko-KR" sz="1200" dirty="0"/>
          </a:p>
          <a:p>
            <a:r>
              <a:rPr lang="en-US" altLang="ko-KR" sz="1200" dirty="0"/>
              <a:t>Backend</a:t>
            </a:r>
            <a:r>
              <a:rPr lang="ko-KR" altLang="en-US" sz="1200" dirty="0"/>
              <a:t> </a:t>
            </a:r>
            <a:r>
              <a:rPr lang="en-US" altLang="ko-KR" sz="1200" dirty="0"/>
              <a:t>Template</a:t>
            </a:r>
            <a:r>
              <a:rPr lang="ko-KR" altLang="en-US" sz="1200" dirty="0"/>
              <a:t>은 직접 다운로드 권장 </a:t>
            </a:r>
            <a:r>
              <a:rPr lang="en-US" altLang="ko-KR" sz="1200" dirty="0"/>
              <a:t>=&gt; </a:t>
            </a:r>
            <a:r>
              <a:rPr lang="ko-KR" altLang="en-US" sz="1200" dirty="0"/>
              <a:t>나중에 본인만의 </a:t>
            </a:r>
            <a:r>
              <a:rPr lang="en-US" altLang="ko-KR" sz="1200" dirty="0"/>
              <a:t>Service</a:t>
            </a:r>
            <a:r>
              <a:rPr lang="ko-KR" altLang="en-US" sz="1200" dirty="0"/>
              <a:t>로 </a:t>
            </a:r>
            <a:r>
              <a:rPr lang="en-US" altLang="ko-KR" sz="1200" dirty="0"/>
              <a:t>Customizing</a:t>
            </a:r>
            <a:r>
              <a:rPr lang="ko-KR" altLang="en-US" sz="1200" dirty="0"/>
              <a:t>후에 </a:t>
            </a:r>
            <a:r>
              <a:rPr lang="en-US" altLang="ko-KR" sz="1200" dirty="0"/>
              <a:t>Git</a:t>
            </a:r>
            <a:r>
              <a:rPr lang="ko-KR" altLang="en-US" sz="1200" dirty="0"/>
              <a:t>에 등록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B1835A-AE0E-9C42-6D23-600E9253544E}"/>
              </a:ext>
            </a:extLst>
          </p:cNvPr>
          <p:cNvGrpSpPr/>
          <p:nvPr/>
        </p:nvGrpSpPr>
        <p:grpSpPr>
          <a:xfrm>
            <a:off x="5486279" y="2162846"/>
            <a:ext cx="4068781" cy="2333068"/>
            <a:chOff x="5486279" y="2162846"/>
            <a:chExt cx="4068781" cy="233306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7FD5FF5-DA8D-1EFD-11C6-53288D0EE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279" y="2162846"/>
              <a:ext cx="4068781" cy="233306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EC2F7-3574-AE31-D7FE-B44D7FB4D03D}"/>
                </a:ext>
              </a:extLst>
            </p:cNvPr>
            <p:cNvSpPr/>
            <p:nvPr/>
          </p:nvSpPr>
          <p:spPr>
            <a:xfrm>
              <a:off x="6463656" y="3989814"/>
              <a:ext cx="1057013" cy="2147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062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43B5D-E4FC-9AE4-FAC4-1ADE0082EB64}"/>
              </a:ext>
            </a:extLst>
          </p:cNvPr>
          <p:cNvSpPr txBox="1"/>
          <p:nvPr/>
        </p:nvSpPr>
        <p:spPr>
          <a:xfrm>
            <a:off x="243281" y="268448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2. Multi Module </a:t>
            </a:r>
            <a:r>
              <a:rPr lang="ko-KR" altLang="en-US" dirty="0">
                <a:hlinkClick r:id="rId2"/>
              </a:rPr>
              <a:t>설정</a:t>
            </a:r>
            <a:r>
              <a:rPr lang="ko-KR" altLang="en-US" dirty="0"/>
              <a:t>  </a:t>
            </a:r>
            <a:r>
              <a:rPr lang="en-US" altLang="ko-KR" dirty="0"/>
              <a:t>&lt;=</a:t>
            </a:r>
            <a:r>
              <a:rPr lang="ko-KR" altLang="en-US" dirty="0"/>
              <a:t> </a:t>
            </a:r>
            <a:r>
              <a:rPr lang="en-US" altLang="ko-KR" dirty="0"/>
              <a:t>Click</a:t>
            </a: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3ED358-4782-E35D-1CC5-C65FC1EC7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23" y="662493"/>
            <a:ext cx="4934168" cy="242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4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43B5D-E4FC-9AE4-FAC4-1ADE0082EB64}"/>
              </a:ext>
            </a:extLst>
          </p:cNvPr>
          <p:cNvSpPr txBox="1"/>
          <p:nvPr/>
        </p:nvSpPr>
        <p:spPr>
          <a:xfrm>
            <a:off x="243281" y="268448"/>
            <a:ext cx="7471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API</a:t>
            </a:r>
            <a:r>
              <a:rPr lang="ko-KR" altLang="en-US" dirty="0"/>
              <a:t> </a:t>
            </a:r>
            <a:r>
              <a:rPr lang="en-US" altLang="ko-KR" dirty="0"/>
              <a:t>Gateway</a:t>
            </a:r>
            <a:r>
              <a:rPr lang="ko-KR" altLang="en-US" dirty="0"/>
              <a:t>의 </a:t>
            </a:r>
            <a:r>
              <a:rPr lang="en-US" altLang="ko-KR" dirty="0" err="1"/>
              <a:t>application.yml</a:t>
            </a:r>
            <a:r>
              <a:rPr lang="en-US" altLang="ko-KR" dirty="0"/>
              <a:t> </a:t>
            </a:r>
            <a:r>
              <a:rPr lang="ko-KR" altLang="en-US" dirty="0"/>
              <a:t>들어가서 만들고자 하는 </a:t>
            </a:r>
            <a:r>
              <a:rPr lang="en-US" altLang="ko-KR" dirty="0"/>
              <a:t>routes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9F725-5FCA-379B-3DD5-459E8C772EA3}"/>
              </a:ext>
            </a:extLst>
          </p:cNvPr>
          <p:cNvSpPr txBox="1"/>
          <p:nvPr/>
        </p:nvSpPr>
        <p:spPr>
          <a:xfrm>
            <a:off x="612395" y="848617"/>
            <a:ext cx="112412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Application.yml</a:t>
            </a:r>
            <a:r>
              <a:rPr lang="ko-KR" altLang="en-US" sz="1200" dirty="0"/>
              <a:t>에 들어가보면 </a:t>
            </a:r>
            <a:r>
              <a:rPr lang="en-US" altLang="ko-KR" sz="1200" dirty="0" err="1"/>
              <a:t>spring.cloud.gateway.routes</a:t>
            </a:r>
            <a:r>
              <a:rPr lang="ko-KR" altLang="en-US" sz="1200" dirty="0"/>
              <a:t>가 상단과 </a:t>
            </a:r>
            <a:r>
              <a:rPr lang="en-US" altLang="ko-KR" sz="1200" dirty="0"/>
              <a:t>local profile 2</a:t>
            </a:r>
            <a:r>
              <a:rPr lang="ko-KR" altLang="en-US" sz="1200" dirty="0"/>
              <a:t>군데에 존재하는 것을 볼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개의 차이는 </a:t>
            </a:r>
            <a:r>
              <a:rPr lang="en-US" altLang="ko-KR" sz="1200" dirty="0" err="1"/>
              <a:t>AuthorizationHeaderFilter</a:t>
            </a:r>
            <a:r>
              <a:rPr lang="ko-KR" altLang="en-US" sz="1200" dirty="0"/>
              <a:t>의 유무이다</a:t>
            </a:r>
            <a:r>
              <a:rPr lang="en-US" altLang="ko-KR" sz="1200" dirty="0"/>
              <a:t>. LG CNS </a:t>
            </a:r>
            <a:r>
              <a:rPr lang="en-US" altLang="ko-KR" sz="1200" dirty="0" err="1"/>
              <a:t>Qgate</a:t>
            </a:r>
            <a:r>
              <a:rPr lang="ko-KR" altLang="en-US" sz="1200" dirty="0"/>
              <a:t>를 통과하기위한 </a:t>
            </a:r>
            <a:r>
              <a:rPr lang="en-US" altLang="ko-KR" sz="1200" dirty="0"/>
              <a:t>authorization, authentication </a:t>
            </a:r>
            <a:r>
              <a:rPr lang="ko-KR" altLang="en-US" sz="1200" dirty="0"/>
              <a:t>관련 내용이 해당 </a:t>
            </a:r>
            <a:r>
              <a:rPr lang="en-US" altLang="ko-KR" sz="1200" dirty="0" err="1"/>
              <a:t>Fileter</a:t>
            </a:r>
            <a:r>
              <a:rPr lang="ko-KR" altLang="en-US" sz="1200" dirty="0"/>
              <a:t>에 있으며 </a:t>
            </a:r>
            <a:r>
              <a:rPr lang="ko-KR" altLang="en-US" sz="1200" dirty="0" err="1"/>
              <a:t>개발할때는</a:t>
            </a:r>
            <a:r>
              <a:rPr lang="ko-KR" altLang="en-US" sz="1200" dirty="0"/>
              <a:t> 귀찮아서 </a:t>
            </a:r>
            <a:r>
              <a:rPr lang="en-US" altLang="ko-KR" sz="1200" dirty="0" err="1"/>
              <a:t>AuthorizationHeaderFilter</a:t>
            </a:r>
            <a:r>
              <a:rPr lang="ko-KR" altLang="en-US" sz="1200" dirty="0"/>
              <a:t>가 주석 처리된 </a:t>
            </a:r>
            <a:r>
              <a:rPr lang="en-US" altLang="ko-KR" sz="1200" dirty="0"/>
              <a:t>local profile</a:t>
            </a:r>
            <a:r>
              <a:rPr lang="ko-KR" altLang="en-US" sz="1200" dirty="0"/>
              <a:t>을 사용하고 향후에 주석없이 </a:t>
            </a:r>
            <a:r>
              <a:rPr lang="en-US" altLang="ko-KR" sz="1200" dirty="0"/>
              <a:t>dev</a:t>
            </a:r>
            <a:r>
              <a:rPr lang="ko-KR" altLang="en-US" sz="1200" dirty="0"/>
              <a:t>에서 테스트하도록 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3A82F7-9BF7-A42F-9480-44163C1F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33" y="1771947"/>
            <a:ext cx="6096552" cy="44964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6EE14B2-95D8-80DE-A511-C46F93E60FC9}"/>
              </a:ext>
            </a:extLst>
          </p:cNvPr>
          <p:cNvSpPr/>
          <p:nvPr/>
        </p:nvSpPr>
        <p:spPr>
          <a:xfrm>
            <a:off x="1430261" y="1771947"/>
            <a:ext cx="1405218" cy="79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B514E-3120-6DAD-F04D-EB3BC2B66CAD}"/>
              </a:ext>
            </a:extLst>
          </p:cNvPr>
          <p:cNvSpPr/>
          <p:nvPr/>
        </p:nvSpPr>
        <p:spPr>
          <a:xfrm>
            <a:off x="1535185" y="5942674"/>
            <a:ext cx="2002903" cy="256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7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43B5D-E4FC-9AE4-FAC4-1ADE0082EB64}"/>
              </a:ext>
            </a:extLst>
          </p:cNvPr>
          <p:cNvSpPr txBox="1"/>
          <p:nvPr/>
        </p:nvSpPr>
        <p:spPr>
          <a:xfrm>
            <a:off x="243281" y="268448"/>
            <a:ext cx="7471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API</a:t>
            </a:r>
            <a:r>
              <a:rPr lang="ko-KR" altLang="en-US" dirty="0"/>
              <a:t> </a:t>
            </a:r>
            <a:r>
              <a:rPr lang="en-US" altLang="ko-KR" dirty="0"/>
              <a:t>Gateway</a:t>
            </a:r>
            <a:r>
              <a:rPr lang="ko-KR" altLang="en-US" dirty="0"/>
              <a:t>의 </a:t>
            </a:r>
            <a:r>
              <a:rPr lang="en-US" altLang="ko-KR" dirty="0" err="1"/>
              <a:t>application.yml</a:t>
            </a:r>
            <a:r>
              <a:rPr lang="en-US" altLang="ko-KR" dirty="0"/>
              <a:t> </a:t>
            </a:r>
            <a:r>
              <a:rPr lang="ko-KR" altLang="en-US" dirty="0"/>
              <a:t>들어가서 만들고자 하는 </a:t>
            </a:r>
            <a:r>
              <a:rPr lang="en-US" altLang="ko-KR" dirty="0"/>
              <a:t>routes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9F725-5FCA-379B-3DD5-459E8C772EA3}"/>
              </a:ext>
            </a:extLst>
          </p:cNvPr>
          <p:cNvSpPr txBox="1"/>
          <p:nvPr/>
        </p:nvSpPr>
        <p:spPr>
          <a:xfrm>
            <a:off x="612395" y="848617"/>
            <a:ext cx="1124124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spring.cloud.gateway.routes</a:t>
            </a:r>
            <a:r>
              <a:rPr lang="ko-KR" altLang="en-US" sz="1200" dirty="0"/>
              <a:t>에 같은 </a:t>
            </a:r>
            <a:r>
              <a:rPr lang="en-US" altLang="ko-KR" sz="1200" dirty="0"/>
              <a:t>Service</a:t>
            </a:r>
            <a:r>
              <a:rPr lang="ko-KR" altLang="en-US" sz="1200" dirty="0"/>
              <a:t>가 </a:t>
            </a:r>
            <a:r>
              <a:rPr lang="en-US" altLang="ko-KR" sz="1200" dirty="0"/>
              <a:t>2</a:t>
            </a:r>
            <a:r>
              <a:rPr lang="ko-KR" altLang="en-US" sz="1200" dirty="0"/>
              <a:t>개씩 있는 이유</a:t>
            </a:r>
            <a:endParaRPr lang="en-US" altLang="ko-KR" sz="1200" dirty="0"/>
          </a:p>
          <a:p>
            <a:r>
              <a:rPr lang="en-US" altLang="ko-KR" sz="1200" dirty="0" err="1"/>
              <a:t>spring.cloud.gateway.routes</a:t>
            </a:r>
            <a:r>
              <a:rPr lang="ko-KR" altLang="en-US" sz="1200" dirty="0"/>
              <a:t>에서 </a:t>
            </a:r>
            <a:r>
              <a:rPr lang="en-US" altLang="ko-KR" sz="1200" dirty="0"/>
              <a:t>predicates</a:t>
            </a:r>
            <a:r>
              <a:rPr lang="ko-KR" altLang="en-US" sz="1200" dirty="0"/>
              <a:t>는 </a:t>
            </a:r>
            <a:r>
              <a:rPr lang="en-US" altLang="ko-KR" sz="1200" dirty="0"/>
              <a:t>if, else if</a:t>
            </a:r>
            <a:r>
              <a:rPr lang="ko-KR" altLang="en-US" sz="1200" dirty="0"/>
              <a:t>와 같다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아래를 보면 </a:t>
            </a:r>
            <a:r>
              <a:rPr lang="en-US" altLang="ko-KR" sz="1200" dirty="0" err="1"/>
              <a:t>pamr-servic</a:t>
            </a:r>
            <a:r>
              <a:rPr lang="ko-KR" altLang="en-US" sz="1200" dirty="0"/>
              <a:t>가 </a:t>
            </a:r>
            <a:r>
              <a:rPr lang="en-US" altLang="ko-KR" sz="1200" dirty="0"/>
              <a:t>2</a:t>
            </a:r>
            <a:r>
              <a:rPr lang="ko-KR" altLang="en-US" sz="1200" dirty="0"/>
              <a:t>개 있는 모습을 볼 수 있다</a:t>
            </a:r>
            <a:r>
              <a:rPr lang="en-US" altLang="ko-KR" sz="1200" dirty="0"/>
              <a:t>. WMS</a:t>
            </a:r>
            <a:r>
              <a:rPr lang="ko-KR" altLang="en-US" sz="1200" dirty="0"/>
              <a:t>인터페이스 및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healthCheck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AuthorizationHeaderFilter</a:t>
            </a:r>
            <a:r>
              <a:rPr lang="ko-KR" altLang="en-US" sz="1200" dirty="0"/>
              <a:t>를 사용하지 않기 위해 다음과 같이 만들었다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만약 </a:t>
            </a:r>
            <a:r>
              <a:rPr lang="en-US" altLang="ko-KR" sz="1200" dirty="0"/>
              <a:t>predicates</a:t>
            </a:r>
            <a:r>
              <a:rPr lang="ko-KR" altLang="en-US" sz="1200" dirty="0"/>
              <a:t>의 </a:t>
            </a:r>
            <a:r>
              <a:rPr lang="en-US" altLang="ko-KR" sz="1200" dirty="0"/>
              <a:t>Path=/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pamr</a:t>
            </a:r>
            <a:r>
              <a:rPr lang="en-US" altLang="ko-KR" sz="1200" dirty="0"/>
              <a:t>-service/**</a:t>
            </a:r>
            <a:r>
              <a:rPr lang="ko-KR" altLang="en-US" sz="1200" dirty="0"/>
              <a:t> 가 먼저 나왔다면 같은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pamr</a:t>
            </a:r>
            <a:r>
              <a:rPr lang="en-US" altLang="ko-KR" sz="1200" dirty="0"/>
              <a:t>-service</a:t>
            </a:r>
            <a:r>
              <a:rPr lang="ko-KR" altLang="en-US" sz="1200" dirty="0"/>
              <a:t>로 시작하는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pamr</a:t>
            </a:r>
            <a:r>
              <a:rPr lang="en-US" altLang="ko-KR" sz="1200" dirty="0"/>
              <a:t>-service/</a:t>
            </a:r>
            <a:r>
              <a:rPr lang="en-US" altLang="ko-KR" sz="1200" dirty="0" err="1"/>
              <a:t>healthCheck</a:t>
            </a:r>
            <a:r>
              <a:rPr lang="en-US" altLang="ko-KR" sz="1200" dirty="0"/>
              <a:t>/** </a:t>
            </a:r>
            <a:r>
              <a:rPr lang="ko-KR" altLang="en-US" sz="1200" dirty="0"/>
              <a:t>는 </a:t>
            </a:r>
            <a:r>
              <a:rPr lang="en-US" altLang="ko-KR" sz="1200" dirty="0"/>
              <a:t>if</a:t>
            </a:r>
            <a:r>
              <a:rPr lang="ko-KR" altLang="en-US" sz="1200" dirty="0"/>
              <a:t>에서 걸러져서 </a:t>
            </a:r>
            <a:r>
              <a:rPr lang="en-US" altLang="ko-KR" sz="1200" dirty="0"/>
              <a:t>filter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못탈</a:t>
            </a:r>
            <a:r>
              <a:rPr lang="ko-KR" altLang="en-US" sz="1200" dirty="0"/>
              <a:t> 수 있기 때문에 좀더 자세한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pamr</a:t>
            </a:r>
            <a:r>
              <a:rPr lang="en-US" altLang="ko-KR" sz="1200" dirty="0"/>
              <a:t>-service/</a:t>
            </a:r>
            <a:r>
              <a:rPr lang="en-US" altLang="ko-KR" sz="1200" dirty="0" err="1"/>
              <a:t>healthCheck</a:t>
            </a:r>
            <a:r>
              <a:rPr lang="en-US" altLang="ko-KR" sz="1200" dirty="0"/>
              <a:t>/** </a:t>
            </a:r>
            <a:r>
              <a:rPr lang="ko-KR" altLang="en-US" sz="1200" dirty="0"/>
              <a:t>가 상위에 있고 다음에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pamr</a:t>
            </a:r>
            <a:r>
              <a:rPr lang="en-US" altLang="ko-KR" sz="1200" dirty="0"/>
              <a:t>-service</a:t>
            </a:r>
            <a:r>
              <a:rPr lang="ko-KR" altLang="en-US" sz="1200" dirty="0"/>
              <a:t>가 오도록 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7D45B-E5B6-CE26-98EE-D157EEB3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42" y="3009901"/>
            <a:ext cx="6743700" cy="32289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C541EE0-14CD-2C95-05E8-E0EBDB4C3D71}"/>
              </a:ext>
            </a:extLst>
          </p:cNvPr>
          <p:cNvSpPr/>
          <p:nvPr/>
        </p:nvSpPr>
        <p:spPr>
          <a:xfrm>
            <a:off x="1350627" y="3009901"/>
            <a:ext cx="2002903" cy="256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B366B4-6119-6BF4-BFE4-BEEC3FD557A1}"/>
              </a:ext>
            </a:extLst>
          </p:cNvPr>
          <p:cNvSpPr/>
          <p:nvPr/>
        </p:nvSpPr>
        <p:spPr>
          <a:xfrm>
            <a:off x="1350626" y="4495993"/>
            <a:ext cx="2002903" cy="256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2238CB-27B5-3376-7E7A-D0B1F2767207}"/>
              </a:ext>
            </a:extLst>
          </p:cNvPr>
          <p:cNvSpPr/>
          <p:nvPr/>
        </p:nvSpPr>
        <p:spPr>
          <a:xfrm>
            <a:off x="1737918" y="3688202"/>
            <a:ext cx="5216555" cy="256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6552A5-DC46-C99D-3267-71CEF9EBA006}"/>
              </a:ext>
            </a:extLst>
          </p:cNvPr>
          <p:cNvSpPr/>
          <p:nvPr/>
        </p:nvSpPr>
        <p:spPr>
          <a:xfrm>
            <a:off x="1737918" y="5175389"/>
            <a:ext cx="2213297" cy="256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0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43B5D-E4FC-9AE4-FAC4-1ADE0082EB64}"/>
              </a:ext>
            </a:extLst>
          </p:cNvPr>
          <p:cNvSpPr txBox="1"/>
          <p:nvPr/>
        </p:nvSpPr>
        <p:spPr>
          <a:xfrm>
            <a:off x="243281" y="268448"/>
            <a:ext cx="840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Backend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r>
              <a:rPr lang="ko-KR" altLang="en-US" dirty="0"/>
              <a:t>의 </a:t>
            </a:r>
            <a:r>
              <a:rPr lang="en-US" altLang="ko-KR" dirty="0" err="1"/>
              <a:t>SmartWCS</a:t>
            </a:r>
            <a:r>
              <a:rPr lang="en-US" altLang="ko-KR" dirty="0"/>
              <a:t>, </a:t>
            </a:r>
            <a:r>
              <a:rPr lang="en-US" altLang="ko-KR" dirty="0" err="1"/>
              <a:t>SmartWcs</a:t>
            </a:r>
            <a:r>
              <a:rPr lang="ko-KR" altLang="en-US" dirty="0"/>
              <a:t>를 전부 원하는 명칭으로 변경</a:t>
            </a:r>
            <a:r>
              <a:rPr lang="en-US" altLang="ko-KR" dirty="0"/>
              <a:t>   </a:t>
            </a:r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9F725-5FCA-379B-3DD5-459E8C772EA3}"/>
              </a:ext>
            </a:extLst>
          </p:cNvPr>
          <p:cNvSpPr txBox="1"/>
          <p:nvPr/>
        </p:nvSpPr>
        <p:spPr>
          <a:xfrm>
            <a:off x="595617" y="638257"/>
            <a:ext cx="1124124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Smartwcs</a:t>
            </a:r>
            <a:r>
              <a:rPr lang="ko-KR" altLang="en-US" sz="1200" dirty="0"/>
              <a:t>는 변경 해도 되고 </a:t>
            </a:r>
            <a:r>
              <a:rPr lang="ko-KR" altLang="en-US" sz="1200" dirty="0" err="1"/>
              <a:t>안해도</a:t>
            </a:r>
            <a:r>
              <a:rPr lang="ko-KR" altLang="en-US" sz="1200" dirty="0"/>
              <a:t> 된다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찾기로 </a:t>
            </a:r>
            <a:r>
              <a:rPr lang="ko-KR" altLang="en-US" sz="1200" dirty="0" err="1"/>
              <a:t>할때는</a:t>
            </a:r>
            <a:r>
              <a:rPr lang="ko-KR" altLang="en-US" sz="1200" dirty="0"/>
              <a:t> 반드시 대소문자 구분 </a:t>
            </a:r>
            <a:r>
              <a:rPr lang="en-US" altLang="ko-KR" sz="1200" dirty="0"/>
              <a:t>Cc</a:t>
            </a:r>
            <a:r>
              <a:rPr lang="ko-KR" altLang="en-US" sz="1200" dirty="0"/>
              <a:t>를 활성화한다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1. </a:t>
            </a:r>
            <a:r>
              <a:rPr lang="en-US" altLang="ko-KR" sz="1200" dirty="0" err="1"/>
              <a:t>settings.gradle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rootProject.name</a:t>
            </a:r>
            <a:r>
              <a:rPr lang="ko-KR" altLang="en-US" sz="1200" dirty="0"/>
              <a:t>을 원하는 이름으로 변경해준다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697E74-280C-51B8-3773-D71BD44D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13" y="1068065"/>
            <a:ext cx="2995613" cy="742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C1107A-6C5C-F48F-155E-31EFA7F67368}"/>
              </a:ext>
            </a:extLst>
          </p:cNvPr>
          <p:cNvSpPr/>
          <p:nvPr/>
        </p:nvSpPr>
        <p:spPr>
          <a:xfrm>
            <a:off x="3445865" y="1593080"/>
            <a:ext cx="178180" cy="186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EE02E3-7364-ECF1-EF6F-5B3DBA20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04" y="2109773"/>
            <a:ext cx="4128583" cy="45636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89072C3-BB77-2F05-3A8F-A7B723D58F0A}"/>
              </a:ext>
            </a:extLst>
          </p:cNvPr>
          <p:cNvSpPr/>
          <p:nvPr/>
        </p:nvSpPr>
        <p:spPr>
          <a:xfrm>
            <a:off x="1190408" y="6326244"/>
            <a:ext cx="883550" cy="173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A057F9-1297-D5A5-3B51-57C5BCDCFD0A}"/>
              </a:ext>
            </a:extLst>
          </p:cNvPr>
          <p:cNvSpPr/>
          <p:nvPr/>
        </p:nvSpPr>
        <p:spPr>
          <a:xfrm>
            <a:off x="3517756" y="2305702"/>
            <a:ext cx="1167717" cy="187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EAB14-3994-F426-E0CE-14BEA0BB8AA2}"/>
              </a:ext>
            </a:extLst>
          </p:cNvPr>
          <p:cNvSpPr txBox="1"/>
          <p:nvPr/>
        </p:nvSpPr>
        <p:spPr>
          <a:xfrm>
            <a:off x="2819660" y="3049233"/>
            <a:ext cx="41953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Setting.gradle</a:t>
            </a:r>
            <a:r>
              <a:rPr lang="ko-KR" altLang="en-US" sz="1000" dirty="0"/>
              <a:t>의 </a:t>
            </a:r>
            <a:r>
              <a:rPr lang="en-US" altLang="ko-KR" sz="1000" dirty="0"/>
              <a:t>project name</a:t>
            </a:r>
            <a:r>
              <a:rPr lang="ko-KR" altLang="en-US" sz="1000" dirty="0"/>
              <a:t>도 원하는 이름으로 변경 </a:t>
            </a:r>
            <a:r>
              <a:rPr lang="en-US" altLang="ko-KR" sz="1000" dirty="0"/>
              <a:t>ex) </a:t>
            </a:r>
            <a:r>
              <a:rPr lang="en-US" altLang="ko-KR" sz="1000" dirty="0" err="1"/>
              <a:t>AutoStore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864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43B5D-E4FC-9AE4-FAC4-1ADE0082EB64}"/>
              </a:ext>
            </a:extLst>
          </p:cNvPr>
          <p:cNvSpPr txBox="1"/>
          <p:nvPr/>
        </p:nvSpPr>
        <p:spPr>
          <a:xfrm>
            <a:off x="243281" y="268448"/>
            <a:ext cx="840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Backend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r>
              <a:rPr lang="ko-KR" altLang="en-US" dirty="0"/>
              <a:t>의 </a:t>
            </a:r>
            <a:r>
              <a:rPr lang="en-US" altLang="ko-KR" dirty="0" err="1"/>
              <a:t>SmartWCS</a:t>
            </a:r>
            <a:r>
              <a:rPr lang="en-US" altLang="ko-KR" dirty="0"/>
              <a:t>, </a:t>
            </a:r>
            <a:r>
              <a:rPr lang="en-US" altLang="ko-KR" dirty="0" err="1"/>
              <a:t>SmartWcs</a:t>
            </a:r>
            <a:r>
              <a:rPr lang="ko-KR" altLang="en-US" dirty="0"/>
              <a:t>를 전부 원하는 명칭으로 변경</a:t>
            </a:r>
            <a:r>
              <a:rPr lang="en-US" altLang="ko-KR" dirty="0"/>
              <a:t>   </a:t>
            </a:r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9F725-5FCA-379B-3DD5-459E8C772EA3}"/>
              </a:ext>
            </a:extLst>
          </p:cNvPr>
          <p:cNvSpPr txBox="1"/>
          <p:nvPr/>
        </p:nvSpPr>
        <p:spPr>
          <a:xfrm>
            <a:off x="595617" y="638257"/>
            <a:ext cx="112412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시작 </a:t>
            </a:r>
            <a:r>
              <a:rPr lang="en-US" altLang="ko-KR" sz="1200" dirty="0"/>
              <a:t>Class</a:t>
            </a:r>
            <a:r>
              <a:rPr lang="ko-KR" altLang="en-US" sz="1200" dirty="0"/>
              <a:t>에 있는 </a:t>
            </a:r>
            <a:r>
              <a:rPr lang="en-US" altLang="ko-KR" sz="1200" dirty="0" err="1"/>
              <a:t>SmartWcsApplication</a:t>
            </a:r>
            <a:r>
              <a:rPr lang="en-US" altLang="ko-KR" sz="1200" dirty="0"/>
              <a:t> </a:t>
            </a:r>
            <a:r>
              <a:rPr lang="ko-KR" altLang="en-US" sz="1200" dirty="0"/>
              <a:t>이름을 변경한다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354AF7-0BC4-4A38-653E-3D12FA4CB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984"/>
            <a:ext cx="12192000" cy="50009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2DA44F-F3BB-7CAB-A245-426A85AE610B}"/>
              </a:ext>
            </a:extLst>
          </p:cNvPr>
          <p:cNvSpPr/>
          <p:nvPr/>
        </p:nvSpPr>
        <p:spPr>
          <a:xfrm>
            <a:off x="1171853" y="5679086"/>
            <a:ext cx="1740023" cy="29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5A59ED-460A-F754-4A9C-D37448C6DFBB}"/>
              </a:ext>
            </a:extLst>
          </p:cNvPr>
          <p:cNvSpPr/>
          <p:nvPr/>
        </p:nvSpPr>
        <p:spPr>
          <a:xfrm>
            <a:off x="5225988" y="3354616"/>
            <a:ext cx="1740023" cy="29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9376-EC62-569A-6AAB-8EF945707155}"/>
              </a:ext>
            </a:extLst>
          </p:cNvPr>
          <p:cNvSpPr txBox="1"/>
          <p:nvPr/>
        </p:nvSpPr>
        <p:spPr>
          <a:xfrm>
            <a:off x="3412287" y="5581839"/>
            <a:ext cx="358463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Refactor</a:t>
            </a:r>
            <a:r>
              <a:rPr lang="ko-KR" altLang="en-US" sz="1000" dirty="0"/>
              <a:t>로 원하는 이름으로 변경 </a:t>
            </a:r>
            <a:r>
              <a:rPr lang="en-US" altLang="ko-KR" sz="1000" dirty="0"/>
              <a:t>ex) </a:t>
            </a:r>
            <a:r>
              <a:rPr lang="en-US" altLang="ko-KR" sz="1000" dirty="0" err="1"/>
              <a:t>AutoStoreApplication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C498A-B3A2-3595-489E-39BD679FA075}"/>
              </a:ext>
            </a:extLst>
          </p:cNvPr>
          <p:cNvSpPr txBox="1"/>
          <p:nvPr/>
        </p:nvSpPr>
        <p:spPr>
          <a:xfrm>
            <a:off x="470517" y="106768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</a:t>
            </a:r>
            <a:r>
              <a:rPr lang="en-US" altLang="ko-KR" dirty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1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552EC8-6B61-502D-B165-996F5AC0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1" y="1158428"/>
            <a:ext cx="9899009" cy="51962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51122D-4569-920F-209C-2F7D940FF6EB}"/>
              </a:ext>
            </a:extLst>
          </p:cNvPr>
          <p:cNvSpPr/>
          <p:nvPr/>
        </p:nvSpPr>
        <p:spPr>
          <a:xfrm>
            <a:off x="4899143" y="2263764"/>
            <a:ext cx="3844276" cy="441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658030-4ACF-ED14-D228-BA8C72139FC3}"/>
              </a:ext>
            </a:extLst>
          </p:cNvPr>
          <p:cNvSpPr/>
          <p:nvPr/>
        </p:nvSpPr>
        <p:spPr>
          <a:xfrm>
            <a:off x="5033367" y="5257903"/>
            <a:ext cx="3844276" cy="441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C4C6A-472B-4EBB-8F22-1D0B2B4314A1}"/>
              </a:ext>
            </a:extLst>
          </p:cNvPr>
          <p:cNvSpPr txBox="1"/>
          <p:nvPr/>
        </p:nvSpPr>
        <p:spPr>
          <a:xfrm>
            <a:off x="4835403" y="4152567"/>
            <a:ext cx="60171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개발 시에는 </a:t>
            </a:r>
            <a:r>
              <a:rPr lang="en-US" altLang="ko-KR" sz="1000" dirty="0" err="1"/>
              <a:t>resultMessage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e.getMessage</a:t>
            </a:r>
            <a:r>
              <a:rPr lang="en-US" altLang="ko-KR" sz="1000" dirty="0"/>
              <a:t> </a:t>
            </a:r>
            <a:r>
              <a:rPr lang="ko-KR" altLang="en-US" sz="1000" dirty="0"/>
              <a:t>로 한다</a:t>
            </a:r>
            <a:r>
              <a:rPr lang="en-US" altLang="ko-KR" sz="1000" dirty="0"/>
              <a:t>. </a:t>
            </a:r>
            <a:r>
              <a:rPr lang="ko-KR" altLang="en-US" sz="1000" dirty="0"/>
              <a:t>개발 완료 후에 에러가 더 이상 발생하지 않으면 </a:t>
            </a:r>
            <a:r>
              <a:rPr lang="en-US" altLang="ko-KR" sz="1000" dirty="0"/>
              <a:t>SYSTEM_ERROR</a:t>
            </a:r>
            <a:r>
              <a:rPr lang="ko-KR" altLang="en-US" sz="1000" dirty="0"/>
              <a:t>로 변경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CF68E3-A325-E55B-939A-350C22DF8FA7}"/>
              </a:ext>
            </a:extLst>
          </p:cNvPr>
          <p:cNvSpPr/>
          <p:nvPr/>
        </p:nvSpPr>
        <p:spPr>
          <a:xfrm>
            <a:off x="1875877" y="5332691"/>
            <a:ext cx="1650635" cy="222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AA4CB-8C11-7780-B47D-0BF5B94FD963}"/>
              </a:ext>
            </a:extLst>
          </p:cNvPr>
          <p:cNvSpPr txBox="1"/>
          <p:nvPr/>
        </p:nvSpPr>
        <p:spPr>
          <a:xfrm>
            <a:off x="243281" y="268448"/>
            <a:ext cx="621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DefaultExceptionAdvice</a:t>
            </a:r>
            <a:r>
              <a:rPr lang="ko-KR" altLang="en-US" dirty="0"/>
              <a:t>에서 에러 내용을 주석 처리한다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FEFF4-8664-A9DD-7AC7-5F3FDF83D8E1}"/>
              </a:ext>
            </a:extLst>
          </p:cNvPr>
          <p:cNvSpPr txBox="1"/>
          <p:nvPr/>
        </p:nvSpPr>
        <p:spPr>
          <a:xfrm>
            <a:off x="411061" y="638257"/>
            <a:ext cx="114258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보안상 에러를 직접 보여주면 안되기 때문에 </a:t>
            </a:r>
            <a:r>
              <a:rPr lang="en-US" altLang="ko-KR" sz="1200" dirty="0"/>
              <a:t>System Error</a:t>
            </a:r>
            <a:r>
              <a:rPr lang="ko-KR" altLang="en-US" sz="1200" dirty="0"/>
              <a:t>로 설정해 놨으나 개발 할 때 에러 확인이 어렵기 때문에 임시로 풀어놨다가 개발 완료 후 </a:t>
            </a:r>
            <a:r>
              <a:rPr lang="ko-KR" altLang="en-US" sz="1200" dirty="0" err="1"/>
              <a:t>원복하도록</a:t>
            </a:r>
            <a:r>
              <a:rPr lang="ko-KR" altLang="en-US" sz="1200" dirty="0"/>
              <a:t> 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67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01D6179-49CB-4B75-FE29-59DB0BA5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2" y="733316"/>
            <a:ext cx="5404438" cy="59398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6FBEF25-0C55-F9C4-77CE-97E58F9AB011}"/>
              </a:ext>
            </a:extLst>
          </p:cNvPr>
          <p:cNvSpPr/>
          <p:nvPr/>
        </p:nvSpPr>
        <p:spPr>
          <a:xfrm>
            <a:off x="843379" y="2697634"/>
            <a:ext cx="1292368" cy="435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2B069-3BD6-DB14-F159-8DE4EC0971E2}"/>
              </a:ext>
            </a:extLst>
          </p:cNvPr>
          <p:cNvSpPr txBox="1"/>
          <p:nvPr/>
        </p:nvSpPr>
        <p:spPr>
          <a:xfrm>
            <a:off x="2450237" y="2886419"/>
            <a:ext cx="299793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원하는 </a:t>
            </a:r>
            <a:r>
              <a:rPr lang="en-US" altLang="ko-KR" sz="1000" dirty="0"/>
              <a:t>service </a:t>
            </a:r>
            <a:r>
              <a:rPr lang="ko-KR" altLang="en-US" sz="1000" dirty="0"/>
              <a:t>명으로 변경 </a:t>
            </a:r>
            <a:r>
              <a:rPr lang="en-US" altLang="ko-KR" sz="1000" dirty="0"/>
              <a:t>ex) </a:t>
            </a:r>
            <a:r>
              <a:rPr lang="en-US" altLang="ko-KR" sz="1000" dirty="0" err="1"/>
              <a:t>autostore</a:t>
            </a:r>
            <a:r>
              <a:rPr lang="en-US" altLang="ko-KR" sz="1000" dirty="0"/>
              <a:t>-service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BD488E-5D42-DF96-C584-794A05B662DD}"/>
              </a:ext>
            </a:extLst>
          </p:cNvPr>
          <p:cNvSpPr/>
          <p:nvPr/>
        </p:nvSpPr>
        <p:spPr>
          <a:xfrm>
            <a:off x="701336" y="3211497"/>
            <a:ext cx="923278" cy="295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47711-8766-250B-C422-A7DCFB73441F}"/>
              </a:ext>
            </a:extLst>
          </p:cNvPr>
          <p:cNvSpPr txBox="1"/>
          <p:nvPr/>
        </p:nvSpPr>
        <p:spPr>
          <a:xfrm>
            <a:off x="1688237" y="3343989"/>
            <a:ext cx="319510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테스트 할 </a:t>
            </a:r>
            <a:r>
              <a:rPr lang="en-US" altLang="ko-KR" sz="1000" dirty="0"/>
              <a:t>port</a:t>
            </a:r>
            <a:r>
              <a:rPr lang="ko-KR" altLang="en-US" sz="1000" dirty="0"/>
              <a:t>로 변경</a:t>
            </a:r>
            <a:r>
              <a:rPr lang="en-US" altLang="ko-KR" sz="1000" dirty="0"/>
              <a:t>, </a:t>
            </a:r>
            <a:r>
              <a:rPr lang="ko-KR" altLang="en-US" sz="1000" dirty="0"/>
              <a:t>서버에 올릴 때는 </a:t>
            </a:r>
            <a:r>
              <a:rPr lang="en-US" altLang="ko-KR" sz="1000" dirty="0"/>
              <a:t>0</a:t>
            </a:r>
            <a:r>
              <a:rPr lang="ko-KR" altLang="en-US" sz="1000" dirty="0"/>
              <a:t>으로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3EB03B-F914-87CF-7616-64EAB4C76B12}"/>
              </a:ext>
            </a:extLst>
          </p:cNvPr>
          <p:cNvSpPr/>
          <p:nvPr/>
        </p:nvSpPr>
        <p:spPr>
          <a:xfrm>
            <a:off x="885881" y="4420695"/>
            <a:ext cx="1564356" cy="295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3945F7-0CE0-E2B8-20F3-D74682841F2A}"/>
              </a:ext>
            </a:extLst>
          </p:cNvPr>
          <p:cNvSpPr txBox="1"/>
          <p:nvPr/>
        </p:nvSpPr>
        <p:spPr>
          <a:xfrm>
            <a:off x="2504789" y="4445175"/>
            <a:ext cx="313579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최초 개발 시 </a:t>
            </a:r>
            <a:r>
              <a:rPr lang="en-US" altLang="ko-KR" sz="1000" dirty="0"/>
              <a:t>false Discovery</a:t>
            </a:r>
            <a:r>
              <a:rPr lang="ko-KR" altLang="en-US" sz="1000" dirty="0"/>
              <a:t>에 붙일 때 </a:t>
            </a:r>
            <a:r>
              <a:rPr lang="en-US" altLang="ko-KR" sz="1000" dirty="0"/>
              <a:t>true</a:t>
            </a:r>
            <a:r>
              <a:rPr lang="ko-KR" altLang="en-US" sz="1000" dirty="0"/>
              <a:t>로 변경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DC24BAC-50B7-77EE-54AF-C539652E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53" y="707860"/>
            <a:ext cx="6052554" cy="214229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DADD54-AA9C-895E-C2F4-8A48B899D6C9}"/>
              </a:ext>
            </a:extLst>
          </p:cNvPr>
          <p:cNvSpPr/>
          <p:nvPr/>
        </p:nvSpPr>
        <p:spPr>
          <a:xfrm>
            <a:off x="6161103" y="1859326"/>
            <a:ext cx="1604567" cy="435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5702B-BAA5-1B53-710C-51A2C9F816F2}"/>
              </a:ext>
            </a:extLst>
          </p:cNvPr>
          <p:cNvSpPr txBox="1"/>
          <p:nvPr/>
        </p:nvSpPr>
        <p:spPr>
          <a:xfrm>
            <a:off x="7398361" y="2431376"/>
            <a:ext cx="15953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접속해야하는</a:t>
            </a:r>
            <a:r>
              <a:rPr lang="ko-KR" altLang="en-US" sz="1000" dirty="0"/>
              <a:t> </a:t>
            </a:r>
            <a:r>
              <a:rPr lang="en-US" altLang="ko-KR" sz="1000" dirty="0"/>
              <a:t>DB</a:t>
            </a:r>
            <a:r>
              <a:rPr lang="ko-KR" altLang="en-US" sz="1000" dirty="0"/>
              <a:t>로 변경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32C373-0F36-2B4A-95B1-8ACCA6782BD4}"/>
              </a:ext>
            </a:extLst>
          </p:cNvPr>
          <p:cNvSpPr/>
          <p:nvPr/>
        </p:nvSpPr>
        <p:spPr>
          <a:xfrm>
            <a:off x="6514811" y="7039991"/>
            <a:ext cx="883550" cy="173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6B03BF-ADC3-DCAC-CC58-C3F228AA1C87}"/>
              </a:ext>
            </a:extLst>
          </p:cNvPr>
          <p:cNvSpPr txBox="1"/>
          <p:nvPr/>
        </p:nvSpPr>
        <p:spPr>
          <a:xfrm>
            <a:off x="176764" y="76375"/>
            <a:ext cx="519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Application.yml</a:t>
            </a:r>
            <a:r>
              <a:rPr lang="en-US" altLang="ko-KR" dirty="0"/>
              <a:t> </a:t>
            </a:r>
            <a:r>
              <a:rPr lang="ko-KR" altLang="en-US" dirty="0"/>
              <a:t>설정을 아래와 같이 변경한다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6D1CE-8EB8-B4F1-4608-CE55351F0577}"/>
              </a:ext>
            </a:extLst>
          </p:cNvPr>
          <p:cNvSpPr txBox="1"/>
          <p:nvPr/>
        </p:nvSpPr>
        <p:spPr>
          <a:xfrm>
            <a:off x="5871053" y="3229681"/>
            <a:ext cx="552119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Application.name</a:t>
            </a:r>
            <a:r>
              <a:rPr lang="ko-KR" altLang="en-US" sz="1200" dirty="0"/>
              <a:t>의 이름은 </a:t>
            </a:r>
            <a:r>
              <a:rPr lang="en-US" altLang="ko-KR" sz="1200" dirty="0"/>
              <a:t>discovery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apigateway</a:t>
            </a:r>
            <a:r>
              <a:rPr lang="ko-KR" altLang="en-US" sz="1200" dirty="0"/>
              <a:t>에서 사용한다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 err="1"/>
              <a:t>Server.port</a:t>
            </a:r>
            <a:r>
              <a:rPr lang="ko-KR" altLang="en-US" sz="1200" dirty="0"/>
              <a:t>는 </a:t>
            </a:r>
            <a:r>
              <a:rPr lang="en-US" altLang="ko-KR" sz="1200" dirty="0"/>
              <a:t>0</a:t>
            </a:r>
            <a:r>
              <a:rPr lang="ko-KR" altLang="en-US" sz="1200" dirty="0"/>
              <a:t>으로 하면 서비스가 여러 개 </a:t>
            </a:r>
            <a:r>
              <a:rPr lang="ko-KR" altLang="en-US" sz="1200" dirty="0" err="1"/>
              <a:t>일때</a:t>
            </a:r>
            <a:r>
              <a:rPr lang="ko-KR" altLang="en-US" sz="1200" dirty="0"/>
              <a:t> 자동으로 </a:t>
            </a:r>
            <a:r>
              <a:rPr lang="en-US" altLang="ko-KR" sz="1200" dirty="0"/>
              <a:t>port</a:t>
            </a:r>
            <a:r>
              <a:rPr lang="ko-KR" altLang="en-US" sz="1200" dirty="0"/>
              <a:t>를 할당한다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테스트 시에는 자동 할당하면 </a:t>
            </a:r>
            <a:r>
              <a:rPr lang="en-US" altLang="ko-KR" sz="1200" dirty="0"/>
              <a:t>discovery </a:t>
            </a:r>
            <a:r>
              <a:rPr lang="ko-KR" altLang="en-US" sz="1200" dirty="0"/>
              <a:t>등록 속도가 느려지므로 특정 </a:t>
            </a:r>
            <a:r>
              <a:rPr lang="en-US" altLang="ko-KR" sz="1200" dirty="0"/>
              <a:t>port</a:t>
            </a:r>
            <a:r>
              <a:rPr lang="ko-KR" altLang="en-US" sz="1200" dirty="0"/>
              <a:t>를 지정해서 개발하는 것이 편하다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28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570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CORP.LGCNS.COM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박대경</dc:creator>
  <cp:lastModifiedBy>박대경</cp:lastModifiedBy>
  <cp:revision>5</cp:revision>
  <dcterms:created xsi:type="dcterms:W3CDTF">2024-09-20T00:35:19Z</dcterms:created>
  <dcterms:modified xsi:type="dcterms:W3CDTF">2024-09-20T01:36:35Z</dcterms:modified>
</cp:coreProperties>
</file>