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0"/>
  </p:notesMasterIdLst>
  <p:sldIdLst>
    <p:sldId id="306" r:id="rId5"/>
    <p:sldId id="307" r:id="rId6"/>
    <p:sldId id="308" r:id="rId7"/>
    <p:sldId id="309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294" r:id="rId18"/>
    <p:sldId id="31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84967" autoAdjust="0"/>
  </p:normalViewPr>
  <p:slideViewPr>
    <p:cSldViewPr snapToGrid="0">
      <p:cViewPr varScale="1">
        <p:scale>
          <a:sx n="93" d="100"/>
          <a:sy n="93" d="100"/>
        </p:scale>
        <p:origin x="90" y="83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raa\Downloads\OneDayInMyLife-EV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Tasks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475-4C23-9114-E552505872E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475-4C23-9114-E552505872E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475-4C23-9114-E552505872E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475-4C23-9114-E552505872E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9475-4C23-9114-E552505872E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9475-4C23-9114-E552505872E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9475-4C23-9114-E552505872E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9475-4C23-9114-E552505872E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9475-4C23-9114-E552505872E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9475-4C23-9114-E552505872E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9475-4C23-9114-E552505872E2}"/>
              </c:ext>
            </c:extLst>
          </c:dPt>
          <c:cat>
            <c:strRef>
              <c:f>'[OneDayInMyLife-EV.xlsx]Sheet1'!$A$3:$A$13</c:f>
              <c:strCache>
                <c:ptCount val="11"/>
                <c:pt idx="0">
                  <c:v>Work</c:v>
                </c:pt>
                <c:pt idx="1">
                  <c:v>Sleep</c:v>
                </c:pt>
                <c:pt idx="2">
                  <c:v>Exercise</c:v>
                </c:pt>
                <c:pt idx="3">
                  <c:v>Career Skill Set</c:v>
                </c:pt>
                <c:pt idx="4">
                  <c:v>School</c:v>
                </c:pt>
                <c:pt idx="5">
                  <c:v>Family Time</c:v>
                </c:pt>
                <c:pt idx="6">
                  <c:v>Morning</c:v>
                </c:pt>
                <c:pt idx="7">
                  <c:v>Lunch</c:v>
                </c:pt>
                <c:pt idx="8">
                  <c:v>Dinner</c:v>
                </c:pt>
                <c:pt idx="9">
                  <c:v>Schedule</c:v>
                </c:pt>
                <c:pt idx="10">
                  <c:v>Plan Next Day</c:v>
                </c:pt>
              </c:strCache>
            </c:strRef>
          </c:cat>
          <c:val>
            <c:numRef>
              <c:f>'[OneDayInMyLife-EV.xlsx]Sheet1'!$B$3:$B$13</c:f>
              <c:numCache>
                <c:formatCode>General</c:formatCode>
                <c:ptCount val="11"/>
                <c:pt idx="0">
                  <c:v>8</c:v>
                </c:pt>
                <c:pt idx="1">
                  <c:v>7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0.25</c:v>
                </c:pt>
                <c:pt idx="1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9475-4C23-9114-E552505872E2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9475-4C23-9114-E552505872E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9475-4C23-9114-E552505872E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9475-4C23-9114-E552505872E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9475-4C23-9114-E552505872E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9475-4C23-9114-E552505872E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9475-4C23-9114-E552505872E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9475-4C23-9114-E552505872E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6-9475-4C23-9114-E552505872E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9475-4C23-9114-E552505872E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A-9475-4C23-9114-E552505872E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C-9475-4C23-9114-E552505872E2}"/>
              </c:ext>
            </c:extLst>
          </c:dPt>
          <c:cat>
            <c:strRef>
              <c:f>'[OneDayInMyLife-EV.xlsx]Sheet1'!$A$3:$A$13</c:f>
              <c:strCache>
                <c:ptCount val="11"/>
                <c:pt idx="0">
                  <c:v>Work</c:v>
                </c:pt>
                <c:pt idx="1">
                  <c:v>Sleep</c:v>
                </c:pt>
                <c:pt idx="2">
                  <c:v>Exercise</c:v>
                </c:pt>
                <c:pt idx="3">
                  <c:v>Career Skill Set</c:v>
                </c:pt>
                <c:pt idx="4">
                  <c:v>School</c:v>
                </c:pt>
                <c:pt idx="5">
                  <c:v>Family Time</c:v>
                </c:pt>
                <c:pt idx="6">
                  <c:v>Morning</c:v>
                </c:pt>
                <c:pt idx="7">
                  <c:v>Lunch</c:v>
                </c:pt>
                <c:pt idx="8">
                  <c:v>Dinner</c:v>
                </c:pt>
                <c:pt idx="9">
                  <c:v>Schedule</c:v>
                </c:pt>
                <c:pt idx="10">
                  <c:v>Plan Next Day</c:v>
                </c:pt>
              </c:strCache>
            </c:strRef>
          </c:cat>
          <c:val>
            <c:numRef>
              <c:f>'[OneDayInMyLife-EV.xlsx]Sheet1'!$C$3:$C$13</c:f>
              <c:numCache>
                <c:formatCode>0.00%</c:formatCode>
                <c:ptCount val="11"/>
                <c:pt idx="0">
                  <c:v>0.33333333333333331</c:v>
                </c:pt>
                <c:pt idx="1">
                  <c:v>0.29166666666666669</c:v>
                </c:pt>
                <c:pt idx="2">
                  <c:v>8.3333333333333329E-2</c:v>
                </c:pt>
                <c:pt idx="3">
                  <c:v>8.3333333333333329E-2</c:v>
                </c:pt>
                <c:pt idx="4">
                  <c:v>8.3333333333333329E-2</c:v>
                </c:pt>
                <c:pt idx="5">
                  <c:v>4.1666666666666664E-2</c:v>
                </c:pt>
                <c:pt idx="6">
                  <c:v>2.0833333333333332E-2</c:v>
                </c:pt>
                <c:pt idx="7">
                  <c:v>2.0833333333333332E-2</c:v>
                </c:pt>
                <c:pt idx="8">
                  <c:v>2.0833333333333332E-2</c:v>
                </c:pt>
                <c:pt idx="9">
                  <c:v>1.0416666666666666E-2</c:v>
                </c:pt>
                <c:pt idx="10">
                  <c:v>1.0416666666666666E-2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9475-4C23-9114-E552505872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Daily Tasks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Eric Vara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1074677"/>
          </a:xfrm>
        </p:spPr>
        <p:txBody>
          <a:bodyPr/>
          <a:lstStyle/>
          <a:p>
            <a:r>
              <a:rPr lang="en-US" dirty="0"/>
              <a:t>School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7717"/>
            <a:ext cx="9144000" cy="384253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Drink Water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One Item Each Day: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Read 1 Chapter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Complete 1 Assignment</a:t>
            </a:r>
          </a:p>
        </p:txBody>
      </p:sp>
    </p:spTree>
    <p:extLst>
      <p:ext uri="{BB962C8B-B14F-4D97-AF65-F5344CB8AC3E}">
        <p14:creationId xmlns:p14="http://schemas.microsoft.com/office/powerpoint/2010/main" val="2551976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1074677"/>
          </a:xfrm>
        </p:spPr>
        <p:txBody>
          <a:bodyPr/>
          <a:lstStyle/>
          <a:p>
            <a:r>
              <a:rPr lang="en-US" dirty="0"/>
              <a:t>Family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7717"/>
            <a:ext cx="9144000" cy="384253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Drink Water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Options:</a:t>
            </a:r>
          </a:p>
          <a:p>
            <a:pPr marL="800100" lvl="1" indent="-342900" algn="l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Drink Water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Weekend trip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Kids Activities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Vacation Planning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New Quality Idea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9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1074677"/>
          </a:xfrm>
        </p:spPr>
        <p:txBody>
          <a:bodyPr/>
          <a:lstStyle/>
          <a:p>
            <a:r>
              <a:rPr lang="en-US" dirty="0"/>
              <a:t>Dinner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7717"/>
            <a:ext cx="9144000" cy="384253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Drink Water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Options:</a:t>
            </a:r>
          </a:p>
          <a:p>
            <a:pPr marL="800100" lvl="1" indent="-342900" algn="l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Drink Water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Weekend cheat meal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Cook new meal with spouse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New Quality Idea</a:t>
            </a:r>
          </a:p>
          <a:p>
            <a:pPr lvl="1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Goals: </a:t>
            </a:r>
            <a:r>
              <a:rPr lang="nn-NO" dirty="0"/>
              <a:t>+25g Protein, +25g Fats, +50g Carbs</a:t>
            </a:r>
          </a:p>
          <a:p>
            <a:pPr lvl="1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1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1074677"/>
          </a:xfrm>
        </p:spPr>
        <p:txBody>
          <a:bodyPr/>
          <a:lstStyle/>
          <a:p>
            <a:r>
              <a:rPr lang="en-US" dirty="0"/>
              <a:t>Plan Next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7717"/>
            <a:ext cx="9144000" cy="384253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Check daily schedule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Check to-do lists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Check Email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Daily Tasks Realign with Future Goals (Google Calendars)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475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Chart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14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3C964B1-27BA-4D15-48DF-755024D749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5/15/2023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Daily Tasks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Eric Vara</a:t>
            </a:r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Morning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Exercise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Schedule 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Work</a:t>
            </a:r>
          </a:p>
          <a:p>
            <a:pPr algn="r"/>
            <a:r>
              <a:rPr lang="en-US" dirty="0"/>
              <a:t>Lunch</a:t>
            </a:r>
          </a:p>
          <a:p>
            <a:pPr algn="r"/>
            <a:r>
              <a:rPr lang="en-US" dirty="0"/>
              <a:t>Career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School</a:t>
            </a:r>
          </a:p>
          <a:p>
            <a:pPr algn="r"/>
            <a:r>
              <a:rPr lang="en-US" dirty="0"/>
              <a:t>Family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Dinner</a:t>
            </a:r>
          </a:p>
          <a:p>
            <a:pPr algn="r"/>
            <a:r>
              <a:rPr lang="en-US" dirty="0"/>
              <a:t>Plan Next Day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05/15/2023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Daily tasks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Introduction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 live a balanced and intentional life, focusing on my physical well-being through healthy meals, exercise, and staying hydrated. I use Google Calendars to plan my day, ensuring my tasks align with my goals and allowing time for personal and professional development. I make mindful choices for meals, learn and complete assignments, and strengthen family bonds. Wrapping up the day with a nutritious dinner and reviewing my schedule, I aim for fulfillment and purpose in everything I do.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/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4485" y="621792"/>
            <a:ext cx="4114800" cy="365125"/>
          </a:xfrm>
        </p:spPr>
        <p:txBody>
          <a:bodyPr/>
          <a:lstStyle/>
          <a:p>
            <a:r>
              <a:rPr lang="en-US" dirty="0"/>
              <a:t>Daily Tasks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1074677"/>
          </a:xfrm>
        </p:spPr>
        <p:txBody>
          <a:bodyPr/>
          <a:lstStyle/>
          <a:p>
            <a:r>
              <a:rPr lang="en-US" dirty="0"/>
              <a:t>Morning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7717"/>
            <a:ext cx="9144000" cy="3842535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Breakfast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Water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Breakfast Burritos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Eggs, Bacon, Potato’s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Orange Juice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Vitamins</a:t>
            </a:r>
          </a:p>
          <a:p>
            <a:pPr lvl="1" algn="l"/>
            <a:endParaRPr lang="en-US" dirty="0"/>
          </a:p>
          <a:p>
            <a:pPr lvl="1" algn="l"/>
            <a:r>
              <a:rPr lang="en-US" dirty="0"/>
              <a:t>Goals: </a:t>
            </a:r>
            <a:r>
              <a:rPr lang="nn-NO" dirty="0"/>
              <a:t>+25g Protein, +25g Fats, +50g Carbs</a:t>
            </a:r>
          </a:p>
          <a:p>
            <a:pPr lvl="1" algn="l"/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Kids off to School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1074677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7717"/>
            <a:ext cx="9144000" cy="3842535"/>
          </a:xfrm>
        </p:spPr>
        <p:txBody>
          <a:bodyPr/>
          <a:lstStyle/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Drink Water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Take Vitamins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Ready Gym bag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Take pre-workout nutrition shake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Drive to gym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Warmup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Exercises for the day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Stretch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Sauna and cold plunge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Take post-workout nutrition shake</a:t>
            </a:r>
          </a:p>
        </p:txBody>
      </p:sp>
    </p:spTree>
    <p:extLst>
      <p:ext uri="{BB962C8B-B14F-4D97-AF65-F5344CB8AC3E}">
        <p14:creationId xmlns:p14="http://schemas.microsoft.com/office/powerpoint/2010/main" val="383806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1074677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7717"/>
            <a:ext cx="9144000" cy="3842535"/>
          </a:xfrm>
        </p:spPr>
        <p:txBody>
          <a:bodyPr/>
          <a:lstStyle/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Drink Water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Check daily schedule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Check to-do lists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Check Email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Daily Tasks Realign with Future Goals (Google Calendars)</a:t>
            </a:r>
          </a:p>
        </p:txBody>
      </p:sp>
    </p:spTree>
    <p:extLst>
      <p:ext uri="{BB962C8B-B14F-4D97-AF65-F5344CB8AC3E}">
        <p14:creationId xmlns:p14="http://schemas.microsoft.com/office/powerpoint/2010/main" val="56236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1074677"/>
          </a:xfrm>
        </p:spPr>
        <p:txBody>
          <a:bodyPr/>
          <a:lstStyle/>
          <a:p>
            <a:r>
              <a:rPr lang="en-US" dirty="0"/>
              <a:t>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7717"/>
            <a:ext cx="9144000" cy="3842535"/>
          </a:xfrm>
        </p:spPr>
        <p:txBody>
          <a:bodyPr/>
          <a:lstStyle/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Drink Water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Study Scope of Work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Research Solutions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Propose Solution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Revise Solution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Execute Solution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Present Solution</a:t>
            </a:r>
          </a:p>
        </p:txBody>
      </p:sp>
    </p:spTree>
    <p:extLst>
      <p:ext uri="{BB962C8B-B14F-4D97-AF65-F5344CB8AC3E}">
        <p14:creationId xmlns:p14="http://schemas.microsoft.com/office/powerpoint/2010/main" val="342363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1074677"/>
          </a:xfrm>
        </p:spPr>
        <p:txBody>
          <a:bodyPr/>
          <a:lstStyle/>
          <a:p>
            <a:r>
              <a:rPr lang="en-US" dirty="0"/>
              <a:t>Lunch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7717"/>
            <a:ext cx="9144000" cy="3842535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Options: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Water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Breakfast Burritos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Eggs, Bacon, Potato’s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Orange Juice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Vitamins</a:t>
            </a:r>
          </a:p>
          <a:p>
            <a:pPr lvl="1" algn="l"/>
            <a:endParaRPr lang="en-US" dirty="0"/>
          </a:p>
          <a:p>
            <a:pPr lvl="1" algn="l"/>
            <a:r>
              <a:rPr lang="en-US" dirty="0"/>
              <a:t>Goals: </a:t>
            </a:r>
            <a:r>
              <a:rPr lang="nn-NO" dirty="0"/>
              <a:t>+25g Protein, +25g Fats, +50g Carbs</a:t>
            </a:r>
          </a:p>
          <a:p>
            <a:pPr lvl="1" algn="l"/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97725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1074677"/>
          </a:xfrm>
        </p:spPr>
        <p:txBody>
          <a:bodyPr/>
          <a:lstStyle/>
          <a:p>
            <a:r>
              <a:rPr lang="en-US" dirty="0"/>
              <a:t>Career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7717"/>
            <a:ext cx="9144000" cy="3842535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Drink Water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Projects: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Study new techniques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Work on up-skilling towards industry demands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Work on side hustle ideas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Think and process through Journal Ideas</a:t>
            </a:r>
          </a:p>
          <a:p>
            <a:pPr algn="l"/>
            <a:r>
              <a:rPr lang="en-US" dirty="0"/>
              <a:t>To-do: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Work on Certifications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Network on social Media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Attend meetup group/community meetups</a:t>
            </a:r>
          </a:p>
        </p:txBody>
      </p:sp>
    </p:spTree>
    <p:extLst>
      <p:ext uri="{BB962C8B-B14F-4D97-AF65-F5344CB8AC3E}">
        <p14:creationId xmlns:p14="http://schemas.microsoft.com/office/powerpoint/2010/main" val="29523164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{34EDB938-A3D3-4911-9373-7BED6158FA07}tf89338750_win32</Template>
  <TotalTime>64</TotalTime>
  <Words>372</Words>
  <Application>Microsoft Office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Univers</vt:lpstr>
      <vt:lpstr>GradientUnivers</vt:lpstr>
      <vt:lpstr>Daily Tasks</vt:lpstr>
      <vt:lpstr>Agenda</vt:lpstr>
      <vt:lpstr>Introduction</vt:lpstr>
      <vt:lpstr>Morning</vt:lpstr>
      <vt:lpstr>Exercise</vt:lpstr>
      <vt:lpstr>Schedule</vt:lpstr>
      <vt:lpstr>Work</vt:lpstr>
      <vt:lpstr>Lunch</vt:lpstr>
      <vt:lpstr>Career</vt:lpstr>
      <vt:lpstr>School</vt:lpstr>
      <vt:lpstr>Family</vt:lpstr>
      <vt:lpstr>Dinner</vt:lpstr>
      <vt:lpstr>Plan Next Day</vt:lpstr>
      <vt:lpstr>Chart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Tasks</dc:title>
  <dc:creator>Eric Vara</dc:creator>
  <cp:lastModifiedBy>Eric Vara</cp:lastModifiedBy>
  <cp:revision>3</cp:revision>
  <dcterms:created xsi:type="dcterms:W3CDTF">2023-06-04T01:06:21Z</dcterms:created>
  <dcterms:modified xsi:type="dcterms:W3CDTF">2023-06-04T02:10:52Z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