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0" r:id="rId6"/>
    <p:sldId id="278" r:id="rId7"/>
    <p:sldId id="321" r:id="rId8"/>
    <p:sldId id="3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ocalhost:3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ReactIt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   Eric Vara,</a:t>
            </a:r>
            <a:br>
              <a:rPr lang="en-US" dirty="0"/>
            </a:br>
            <a:r>
              <a:rPr lang="en-US" dirty="0"/>
              <a:t>Gino Townsend,</a:t>
            </a:r>
            <a:br>
              <a:rPr lang="en-US" dirty="0"/>
            </a:br>
            <a:r>
              <a:rPr lang="en-US" dirty="0"/>
              <a:t>Hunter </a:t>
            </a:r>
            <a:r>
              <a:rPr lang="en-US" dirty="0" err="1"/>
              <a:t>Risse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Madison </a:t>
            </a:r>
            <a:r>
              <a:rPr lang="en-US" dirty="0" err="1"/>
              <a:t>Schweikert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Tech Stack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React Bootstrap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US" dirty="0"/>
              <a:t>Express</a:t>
            </a:r>
          </a:p>
          <a:p>
            <a:r>
              <a:rPr lang="en-US" dirty="0"/>
              <a:t>JWT</a:t>
            </a:r>
          </a:p>
          <a:p>
            <a:r>
              <a:rPr lang="en-US" dirty="0"/>
              <a:t>RDS with PostgreSQL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154370-C0F1-42C3-B431-8F48A8AC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3400"/>
            <a:ext cx="12192000" cy="5791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Frontpage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B4EE-5C20-41D0-94F3-356B93D7858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800" dirty="0" err="1">
                <a:hlinkClick r:id="rId4"/>
              </a:rPr>
              <a:t>ReactIt</a:t>
            </a:r>
            <a:r>
              <a:rPr lang="en-US" sz="2800" dirty="0">
                <a:hlinkClick r:id="rId4"/>
              </a:rPr>
              <a:t>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{43D1AFB9-1BF0-4F2C-A0F9-1DE8A755488D}tf33713516_win32</Template>
  <TotalTime>219</TotalTime>
  <Words>38</Words>
  <Application>Microsoft Office PowerPoint</Application>
  <PresentationFormat>Widescreen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ReactIt</vt:lpstr>
      <vt:lpstr>Tech Stack </vt:lpstr>
      <vt:lpstr>Frontpage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ReactIt</dc:title>
  <dc:creator>Gino Townsend</dc:creator>
  <cp:lastModifiedBy>Gino Townsend</cp:lastModifiedBy>
  <cp:revision>2</cp:revision>
  <dcterms:created xsi:type="dcterms:W3CDTF">2022-04-18T15:10:12Z</dcterms:created>
  <dcterms:modified xsi:type="dcterms:W3CDTF">2022-04-19T06:08:52Z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